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9" r:id="rId2"/>
    <p:sldId id="256" r:id="rId3"/>
    <p:sldId id="257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709" autoAdjust="0"/>
  </p:normalViewPr>
  <p:slideViewPr>
    <p:cSldViewPr snapToGrid="0" snapToObjects="1">
      <p:cViewPr varScale="1">
        <p:scale>
          <a:sx n="58" d="100"/>
          <a:sy n="58" d="100"/>
        </p:scale>
        <p:origin x="-24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630DF-B6D4-9946-8058-C28FEFA82E3B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3976-A15B-0A43-971F-C1ADE5221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Developed here at UIUC</a:t>
            </a:r>
            <a:r>
              <a:rPr lang="en-US" baseline="0" dirty="0" smtClean="0"/>
              <a:t> and Purdue –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Idea was to create generalizable worksheets and interview techniques for libraries, cultural heritage </a:t>
            </a:r>
            <a:r>
              <a:rPr lang="en-US" baseline="0" dirty="0" err="1" smtClean="0"/>
              <a:t>instituions</a:t>
            </a:r>
            <a:r>
              <a:rPr lang="en-US" baseline="0" dirty="0" smtClean="0"/>
              <a:t> and non-profits to go out to data producers and better understand preserving their data in a repository environment.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vision, really was to that whomever conducted one of these interviews would then be able to take the answers from their subject, and create a profile for that discipline, or laboratory….and then submit that report to a centralized location where other curators can access and read the findings of the interview.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still somewhat young, but very very </a:t>
            </a:r>
            <a:r>
              <a:rPr lang="en-US" baseline="0" dirty="0" err="1" smtClean="0"/>
              <a:t>promissing</a:t>
            </a:r>
            <a:r>
              <a:rPr lang="en-US" baseline="0" dirty="0" smtClean="0"/>
              <a:t>. And it’s such low hanging fruit for curators – I think we’ll see in the next few years the repository where these are submitted really take off.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toolkit itself provides ….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A36A6-B08E-1F47-A0F5-47F3D2D5A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6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I have you begin Module 1 of the worksheet,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you please provide me with a brief overview of the research project associated with the data that we will be discussing in this interview?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EBCD9-8B85-9F48-8957-AA05FC2223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3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the curation profile</a:t>
            </a:r>
            <a:r>
              <a:rPr lang="en-US" baseline="0" dirty="0" smtClean="0"/>
              <a:t> – the end product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Summary is usually about a dataset, or a laboratory with a number of datasets that an IR manager or campus</a:t>
            </a:r>
            <a:r>
              <a:rPr lang="en-US" baseline="0" dirty="0" smtClean="0"/>
              <a:t> library, or </a:t>
            </a:r>
            <a:r>
              <a:rPr lang="en-US" baseline="0" dirty="0" err="1" smtClean="0"/>
              <a:t>instistion</a:t>
            </a:r>
            <a:r>
              <a:rPr lang="en-US" baseline="0" dirty="0" smtClean="0"/>
              <a:t> might want to preserve in some way.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 of the search is about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kinds and stages is laid out, I think, quite nicely in the user manual – it specifies a generic vocabulary to 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intellectual property issues are </a:t>
            </a:r>
            <a:r>
              <a:rPr lang="en-US" baseline="0" dirty="0" smtClean="0"/>
              <a:t>interesting</a:t>
            </a:r>
            <a:r>
              <a:rPr lang="en-US" baseline="0" dirty="0" smtClean="0"/>
              <a:t>, because they’re so rarely used.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52EDD-C9BC-45FC-ABA2-5FADB0F755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3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8D5-5F93-BB4A-964B-203967C46295}" type="datetimeFigureOut">
              <a:rPr lang="en-US" smtClean="0"/>
              <a:t>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F5D3A-5862-9F4D-A60A-2EA35E51BD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CWS_Bann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705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Lab: Curation Profile Toolkits &amp; the DMP 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1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Worksheet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Introduced at beginning of the interview process</a:t>
            </a:r>
          </a:p>
          <a:p>
            <a:r>
              <a:rPr lang="en-US" dirty="0" smtClean="0"/>
              <a:t>Filled out by participant </a:t>
            </a:r>
          </a:p>
          <a:p>
            <a:r>
              <a:rPr lang="en-US" dirty="0" smtClean="0"/>
              <a:t>Acts as prompt for further inquiry</a:t>
            </a:r>
          </a:p>
          <a:p>
            <a:pPr lvl="1"/>
            <a:r>
              <a:rPr lang="en-US" dirty="0" smtClean="0"/>
              <a:t>Very difficult to do quickly, but very effective</a:t>
            </a:r>
          </a:p>
          <a:p>
            <a:pPr lvl="1"/>
            <a:r>
              <a:rPr lang="en-US" dirty="0" smtClean="0"/>
              <a:t>Why not beforehand or after?</a:t>
            </a:r>
          </a:p>
          <a:p>
            <a:pPr lvl="2"/>
            <a:r>
              <a:rPr lang="en-US" dirty="0" smtClean="0"/>
              <a:t>critical incident technique </a:t>
            </a:r>
          </a:p>
        </p:txBody>
      </p:sp>
    </p:spTree>
    <p:extLst>
      <p:ext uri="{BB962C8B-B14F-4D97-AF65-F5344CB8AC3E}">
        <p14:creationId xmlns:p14="http://schemas.microsoft.com/office/powerpoint/2010/main" val="179757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take place on 2 separate dates</a:t>
            </a:r>
          </a:p>
          <a:p>
            <a:pPr lvl="1"/>
            <a:r>
              <a:rPr lang="en-US" dirty="0" smtClean="0"/>
              <a:t>Interview one – complete worksheet, and first four modules of interview</a:t>
            </a:r>
          </a:p>
          <a:p>
            <a:pPr lvl="1"/>
            <a:r>
              <a:rPr lang="en-US" dirty="0" smtClean="0"/>
              <a:t>Interview two – develop follow-up questions to worksheet and finish modules.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Modules will map to Profile template</a:t>
            </a:r>
          </a:p>
        </p:txBody>
      </p:sp>
    </p:spTree>
    <p:extLst>
      <p:ext uri="{BB962C8B-B14F-4D97-AF65-F5344CB8AC3E}">
        <p14:creationId xmlns:p14="http://schemas.microsoft.com/office/powerpoint/2010/main" val="153372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9031" y="1450356"/>
            <a:ext cx="8686800" cy="6078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Summary of data curation needs</a:t>
            </a:r>
            <a:endParaRPr lang="en-US" sz="3200" dirty="0"/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Overview of the research 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Data kinds and stages</a:t>
            </a:r>
          </a:p>
          <a:p>
            <a:pPr marL="457200" indent="-457200">
              <a:buFont typeface="Arial"/>
              <a:buChar char="•"/>
            </a:pPr>
            <a:endParaRPr lang="en-US" sz="3200" dirty="0" smtClean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Intellectual property context and information  - owner</a:t>
            </a:r>
            <a:r>
              <a:rPr lang="en-US" sz="3200" dirty="0"/>
              <a:t>s</a:t>
            </a:r>
            <a:r>
              <a:rPr lang="en-US" sz="3200" dirty="0" smtClean="0"/>
              <a:t>, terms of use, attribution</a:t>
            </a:r>
          </a:p>
          <a:p>
            <a:endParaRPr lang="en-US" sz="1500" dirty="0" smtClean="0"/>
          </a:p>
          <a:p>
            <a:endParaRPr lang="en-US" dirty="0" smtClean="0"/>
          </a:p>
          <a:p>
            <a:r>
              <a:rPr lang="en-US" sz="1600" dirty="0" smtClean="0"/>
              <a:t>  </a:t>
            </a:r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</a:p>
          <a:p>
            <a:endParaRPr lang="en-US" dirty="0" smtClean="0"/>
          </a:p>
          <a:p>
            <a:endParaRPr lang="en-US" sz="1600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Finished </a:t>
            </a:r>
            <a:r>
              <a:rPr lang="en-US" dirty="0" smtClean="0"/>
              <a:t>Profile </a:t>
            </a:r>
            <a:r>
              <a:rPr lang="en-US" dirty="0" smtClean="0"/>
              <a:t>(1 of 3)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409BD-EC82-CB40-A8E1-30EBF40182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Profile (2 of 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 and description of data</a:t>
            </a:r>
          </a:p>
          <a:p>
            <a:r>
              <a:rPr lang="en-US" dirty="0" smtClean="0"/>
              <a:t>Ingest and transfer</a:t>
            </a:r>
          </a:p>
          <a:p>
            <a:r>
              <a:rPr lang="en-US" dirty="0" smtClean="0"/>
              <a:t>Sharing and access</a:t>
            </a:r>
          </a:p>
          <a:p>
            <a:r>
              <a:rPr lang="en-US" dirty="0" smtClean="0"/>
              <a:t>Discovery </a:t>
            </a:r>
          </a:p>
          <a:p>
            <a:r>
              <a:rPr lang="en-US" dirty="0" smtClean="0"/>
              <a:t>Tools (used)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9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Finished </a:t>
            </a:r>
            <a:r>
              <a:rPr lang="en-US" dirty="0" smtClean="0"/>
              <a:t>Profile </a:t>
            </a:r>
            <a:r>
              <a:rPr lang="en-US" dirty="0" smtClean="0"/>
              <a:t>(3 of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impact</a:t>
            </a:r>
          </a:p>
          <a:p>
            <a:pPr lvl="1"/>
            <a:r>
              <a:rPr lang="en-US" dirty="0" smtClean="0"/>
              <a:t>What does researcher want to know about how their data is used? What is valuable idea of impact?</a:t>
            </a:r>
          </a:p>
          <a:p>
            <a:r>
              <a:rPr lang="en-US" dirty="0" smtClean="0"/>
              <a:t>Data Management</a:t>
            </a:r>
          </a:p>
          <a:p>
            <a:r>
              <a:rPr lang="en-US" dirty="0" smtClean="0"/>
              <a:t>Preservation </a:t>
            </a:r>
          </a:p>
          <a:p>
            <a:r>
              <a:rPr lang="en-US" dirty="0" smtClean="0"/>
              <a:t>Personnel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Four Examples of Completed Profiles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0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Architectural history, seismology, biophysics, sociology / demographics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Look at interview worksheet first, then completed profile – think in terms of research </a:t>
            </a:r>
            <a:r>
              <a:rPr lang="en-US" dirty="0" smtClean="0"/>
              <a:t>design</a:t>
            </a:r>
            <a:r>
              <a:rPr lang="en-US" dirty="0"/>
              <a:t>:</a:t>
            </a:r>
            <a:endParaRPr lang="en-US" dirty="0" smtClean="0"/>
          </a:p>
        </p:txBody>
      </p:sp>
      <p:pic>
        <p:nvPicPr>
          <p:cNvPr id="5" name="Picture 4" descr="Screen Shot 2013-02-04 at 3.56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6" y="5330513"/>
            <a:ext cx="9144000" cy="15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Discussion, small groups (15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seems missing?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seems hard, easy, or </a:t>
            </a:r>
            <a:r>
              <a:rPr lang="en-US" dirty="0" smtClean="0"/>
              <a:t>confusing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</a:t>
            </a:r>
            <a:r>
              <a:rPr lang="en-US" dirty="0"/>
              <a:t>isn’t on </a:t>
            </a:r>
            <a:r>
              <a:rPr lang="en-US" dirty="0" smtClean="0"/>
              <a:t>the worksheet that </a:t>
            </a:r>
            <a:r>
              <a:rPr lang="en-US" dirty="0"/>
              <a:t>we might also </a:t>
            </a:r>
            <a:r>
              <a:rPr lang="en-US" dirty="0" smtClean="0"/>
              <a:t>want </a:t>
            </a:r>
            <a:r>
              <a:rPr lang="en-US" dirty="0"/>
              <a:t>to include on questionnaire?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0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(20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</a:t>
            </a:r>
            <a:r>
              <a:rPr lang="en-US" dirty="0" err="1" smtClean="0"/>
              <a:t>Interview.docx</a:t>
            </a:r>
            <a:endParaRPr lang="en-US" dirty="0" smtClean="0"/>
          </a:p>
          <a:p>
            <a:r>
              <a:rPr lang="en-US" dirty="0" smtClean="0"/>
              <a:t>Use this interview transcript to fill out the worksheet</a:t>
            </a:r>
          </a:p>
          <a:p>
            <a:r>
              <a:rPr lang="en-US" dirty="0" smtClean="0"/>
              <a:t>What further questions would you ask?</a:t>
            </a:r>
          </a:p>
          <a:p>
            <a:r>
              <a:rPr lang="en-US" dirty="0" smtClean="0"/>
              <a:t>What additional information would you need?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4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Developed by California Digital Libraries</a:t>
            </a:r>
          </a:p>
          <a:p>
            <a:r>
              <a:rPr lang="en-US" dirty="0" err="1" smtClean="0"/>
              <a:t>Templating</a:t>
            </a:r>
            <a:r>
              <a:rPr lang="en-US" dirty="0" smtClean="0"/>
              <a:t> tool to help librarians and researchers create data management plans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55" y="262716"/>
            <a:ext cx="547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56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dmptool.org</a:t>
            </a:r>
            <a:r>
              <a:rPr lang="en-US" dirty="0" smtClean="0"/>
              <a:t>, click “log in”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0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8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“A Data Curation Profile is a tool that can be used to provide a foundational base of information about a particular set of data that may be curated by an academic library or other institution.”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(Carlson and Witt, 2010)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18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“not in list”, create an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mptool2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6781"/>
            <a:ext cx="9144000" cy="37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40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“Create a New DMP”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dmptool3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889"/>
            <a:ext cx="9144000" cy="428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DMP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selecting different templates – what are the differences?  What could be used in your work?</a:t>
            </a:r>
          </a:p>
          <a:p>
            <a:r>
              <a:rPr lang="en-US" dirty="0" smtClean="0"/>
              <a:t>Try copying existing templates – when would these be helpful?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Activity: Make a DMP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worksheet from the last activity, make a Data Management Plan using the DMP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the worksheet provide you with enough information to write a DMP?</a:t>
            </a:r>
            <a:endParaRPr lang="en-US" dirty="0"/>
          </a:p>
          <a:p>
            <a:r>
              <a:rPr lang="en-US" dirty="0" smtClean="0"/>
              <a:t>How would you use this tool in your work?</a:t>
            </a:r>
          </a:p>
          <a:p>
            <a:r>
              <a:rPr lang="en-US" dirty="0" smtClean="0"/>
              <a:t>Would you be interested in creating templates with the </a:t>
            </a:r>
            <a:r>
              <a:rPr lang="en-US" dirty="0" err="1" smtClean="0"/>
              <a:t>DMPTool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Provides </a:t>
            </a:r>
          </a:p>
          <a:p>
            <a:pPr lvl="1"/>
            <a:r>
              <a:rPr lang="en-US" dirty="0" smtClean="0"/>
              <a:t>User guide</a:t>
            </a:r>
          </a:p>
          <a:p>
            <a:pPr lvl="1"/>
            <a:r>
              <a:rPr lang="en-US" dirty="0" smtClean="0"/>
              <a:t>Interviewers manual</a:t>
            </a:r>
          </a:p>
          <a:p>
            <a:pPr lvl="1"/>
            <a:r>
              <a:rPr lang="en-US" dirty="0" smtClean="0"/>
              <a:t>Interview worksheet for “investigating what data researchers are willing to share, when and with whom, and researchers’ needs and requirements for sharing those data through an IR” (or other archive)</a:t>
            </a:r>
          </a:p>
          <a:p>
            <a:pPr lvl="1"/>
            <a:r>
              <a:rPr lang="en-US" dirty="0" smtClean="0"/>
              <a:t>Template for generating final report (profile)</a:t>
            </a:r>
          </a:p>
          <a:p>
            <a:pPr lvl="2"/>
            <a:r>
              <a:rPr lang="en-US" dirty="0" smtClean="0"/>
              <a:t>Offers definitions and general explanations about how to generalize from interview worksheets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 Shot 2013-02-03 at 5.0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777"/>
            <a:ext cx="8333772" cy="11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profiles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Contain two types of information about data: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Standardized description </a:t>
            </a:r>
            <a:r>
              <a:rPr lang="en-US" dirty="0"/>
              <a:t>of a dataset (or series of data)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60375" indent="-460375">
              <a:buNone/>
            </a:pPr>
            <a:r>
              <a:rPr lang="en-US" dirty="0" smtClean="0"/>
              <a:t>2</a:t>
            </a:r>
            <a:r>
              <a:rPr lang="en-US" dirty="0"/>
              <a:t>. Description of a researchers needs surrounding the data, including how and when the data can be shared</a:t>
            </a:r>
            <a:r>
              <a:rPr lang="en-US" dirty="0" smtClean="0"/>
              <a:t>, the metadata </a:t>
            </a:r>
            <a:r>
              <a:rPr lang="en-US" dirty="0"/>
              <a:t>and documentation that should be </a:t>
            </a:r>
            <a:r>
              <a:rPr lang="en-US" dirty="0" smtClean="0"/>
              <a:t>created or captured, </a:t>
            </a:r>
            <a:r>
              <a:rPr lang="en-US" dirty="0"/>
              <a:t>and details about current preservation practices. </a:t>
            </a:r>
          </a:p>
        </p:txBody>
      </p:sp>
    </p:spTree>
    <p:extLst>
      <p:ext uri="{BB962C8B-B14F-4D97-AF65-F5344CB8AC3E}">
        <p14:creationId xmlns:p14="http://schemas.microsoft.com/office/powerpoint/2010/main" val="12395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profiles </a:t>
            </a:r>
            <a:r>
              <a:rPr lang="en-US" dirty="0" smtClean="0"/>
              <a:t>do</a:t>
            </a:r>
            <a:r>
              <a:rPr lang="en-US" dirty="0"/>
              <a:t>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Individually: </a:t>
            </a:r>
            <a:r>
              <a:rPr lang="en-US" sz="2600" dirty="0"/>
              <a:t>provide a structure for a </a:t>
            </a:r>
            <a:r>
              <a:rPr lang="en-US" sz="2600" i="1" dirty="0"/>
              <a:t>data interview </a:t>
            </a:r>
            <a:r>
              <a:rPr lang="en-US" sz="2600" dirty="0"/>
              <a:t>between </a:t>
            </a:r>
            <a:r>
              <a:rPr lang="en-US" sz="2600" dirty="0" smtClean="0"/>
              <a:t>library / archive </a:t>
            </a:r>
            <a:r>
              <a:rPr lang="en-US" sz="2600" dirty="0"/>
              <a:t>and lab, or within </a:t>
            </a:r>
            <a:r>
              <a:rPr lang="en-US" sz="2600" dirty="0" smtClean="0"/>
              <a:t>lab.</a:t>
            </a:r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Institutionally: </a:t>
            </a:r>
            <a:r>
              <a:rPr lang="en-US" sz="2600" dirty="0"/>
              <a:t>guide management and curation of data in repository setting, </a:t>
            </a:r>
            <a:r>
              <a:rPr lang="en-US" sz="2600" dirty="0" smtClean="0"/>
              <a:t>provide </a:t>
            </a:r>
            <a:r>
              <a:rPr lang="en-US" sz="2600" dirty="0"/>
              <a:t>shareable documentation across </a:t>
            </a:r>
            <a:r>
              <a:rPr lang="en-US" sz="2600" dirty="0" smtClean="0"/>
              <a:t>staff &amp; </a:t>
            </a:r>
            <a:r>
              <a:rPr lang="en-US" sz="2600" dirty="0"/>
              <a:t>use cases for systems development 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Globally: guide development of </a:t>
            </a:r>
            <a:r>
              <a:rPr lang="en-US" sz="2600" dirty="0"/>
              <a:t>generic adaptable research services at new </a:t>
            </a:r>
            <a:r>
              <a:rPr lang="en-US" sz="2600" dirty="0" smtClean="0"/>
              <a:t>institutions. 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3527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profiles (should) not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nventory </a:t>
            </a:r>
            <a:r>
              <a:rPr lang="en-US" dirty="0"/>
              <a:t>a </a:t>
            </a:r>
            <a:r>
              <a:rPr lang="en-US" dirty="0" smtClean="0"/>
              <a:t>lab/individual’s holdings</a:t>
            </a:r>
            <a:r>
              <a:rPr lang="en-US" dirty="0"/>
              <a:t> </a:t>
            </a:r>
            <a:r>
              <a:rPr lang="en-US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profiles </a:t>
            </a:r>
            <a:r>
              <a:rPr lang="en-US" dirty="0" smtClean="0"/>
              <a:t>provide </a:t>
            </a:r>
            <a:r>
              <a:rPr lang="en-US" dirty="0" smtClean="0"/>
              <a:t>depth, </a:t>
            </a:r>
            <a:r>
              <a:rPr lang="en-US" dirty="0"/>
              <a:t>not </a:t>
            </a:r>
            <a:r>
              <a:rPr lang="en-US" dirty="0" smtClean="0"/>
              <a:t>breadth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 interpreted </a:t>
            </a:r>
            <a:r>
              <a:rPr lang="en-US" dirty="0" smtClean="0"/>
              <a:t>as </a:t>
            </a:r>
            <a:r>
              <a:rPr lang="en-US" dirty="0" smtClean="0"/>
              <a:t>permanent: </a:t>
            </a:r>
            <a:r>
              <a:rPr lang="en-US" dirty="0" smtClean="0"/>
              <a:t>needs for a dataset will </a:t>
            </a:r>
            <a:r>
              <a:rPr lang="en-US" dirty="0"/>
              <a:t>shift, </a:t>
            </a:r>
            <a:r>
              <a:rPr lang="en-US" dirty="0" smtClean="0"/>
              <a:t>and use </a:t>
            </a:r>
            <a:r>
              <a:rPr lang="en-US" dirty="0"/>
              <a:t>of a dataset will likely change.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6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Profiles are snapshots, and should be viewed </a:t>
            </a:r>
            <a:r>
              <a:rPr lang="en-US" dirty="0" smtClean="0"/>
              <a:t>through narrow </a:t>
            </a:r>
            <a:r>
              <a:rPr lang="en-US" dirty="0"/>
              <a:t>time windows of relevance.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But </a:t>
            </a:r>
            <a:r>
              <a:rPr lang="en-US" dirty="0"/>
              <a:t>longitudinally they are very helpful guides. 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5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profile?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Selecting </a:t>
            </a:r>
            <a:r>
              <a:rPr lang="en-US" dirty="0"/>
              <a:t>data that are "typical" and well understood by </a:t>
            </a:r>
            <a:r>
              <a:rPr lang="en-US" dirty="0" smtClean="0"/>
              <a:t>participant.</a:t>
            </a:r>
          </a:p>
          <a:p>
            <a:endParaRPr lang="en-US" dirty="0"/>
          </a:p>
          <a:p>
            <a:r>
              <a:rPr lang="en-US" dirty="0" smtClean="0"/>
              <a:t>Extensive background work.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person operation.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3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Interviewer’s </a:t>
            </a:r>
            <a:r>
              <a:rPr lang="en-US" dirty="0" smtClean="0"/>
              <a:t>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instructions on on how to conduct a data interview, including a very </a:t>
            </a:r>
            <a:r>
              <a:rPr lang="en-US" dirty="0" smtClean="0"/>
              <a:t>thorough </a:t>
            </a:r>
            <a:r>
              <a:rPr lang="en-US" dirty="0" smtClean="0"/>
              <a:t>questionnaire (“Ask this…”)</a:t>
            </a:r>
          </a:p>
          <a:p>
            <a:r>
              <a:rPr lang="en-US" dirty="0" smtClean="0"/>
              <a:t>Maps responses to final report template</a:t>
            </a:r>
          </a:p>
          <a:p>
            <a:r>
              <a:rPr lang="en-US" dirty="0" smtClean="0"/>
              <a:t>Provides context for data worksheet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56590"/>
      </p:ext>
    </p:extLst>
  </p:cSld>
  <p:clrMapOvr>
    <a:masterClrMapping/>
  </p:clrMapOvr>
</p:sld>
</file>

<file path=ppt/theme/theme1.xml><?xml version="1.0" encoding="utf-8"?>
<a:theme xmlns:a="http://schemas.openxmlformats.org/drawingml/2006/main" name="DCWS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DCWS_PPT_Theme.thmx</Template>
  <TotalTime>431</TotalTime>
  <Words>1005</Words>
  <Application>Microsoft Macintosh PowerPoint</Application>
  <PresentationFormat>On-screen Show (4:3)</PresentationFormat>
  <Paragraphs>137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DCWS_PPT_Theme</vt:lpstr>
      <vt:lpstr>Lab: Curation Profile Toolkits &amp; the DMP Tool</vt:lpstr>
      <vt:lpstr>What is a profile?</vt:lpstr>
      <vt:lpstr>PowerPoint Presentation</vt:lpstr>
      <vt:lpstr>Completed profiles </vt:lpstr>
      <vt:lpstr>What can profiles do? </vt:lpstr>
      <vt:lpstr>What profiles (should) not do?</vt:lpstr>
      <vt:lpstr>PowerPoint Presentation</vt:lpstr>
      <vt:lpstr>What makes a good profile?</vt:lpstr>
      <vt:lpstr>Interviewer’s Manual</vt:lpstr>
      <vt:lpstr>Interview Worksheet </vt:lpstr>
      <vt:lpstr>Interview</vt:lpstr>
      <vt:lpstr>Finished Profile (1 of 3) </vt:lpstr>
      <vt:lpstr>Finished Profile (2 of 3)</vt:lpstr>
      <vt:lpstr>Finished Profile (3 of 3)</vt:lpstr>
      <vt:lpstr>Four Examples of Completed Profiles</vt:lpstr>
      <vt:lpstr>Discussion, small groups (15 min)</vt:lpstr>
      <vt:lpstr>Activity (20 min)</vt:lpstr>
      <vt:lpstr>PowerPoint Presentation</vt:lpstr>
      <vt:lpstr>Go to dmptool.org, click “log in”</vt:lpstr>
      <vt:lpstr>Select “not in list”, create an account</vt:lpstr>
      <vt:lpstr>Select “Create a New DMP”</vt:lpstr>
      <vt:lpstr>Exploring the DMP Tool</vt:lpstr>
      <vt:lpstr>Activity: Make a DMP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Studies of Data Curation in Academic Libraries</dc:title>
  <dc:creator>Nic Weber</dc:creator>
  <cp:lastModifiedBy>andrea thomer</cp:lastModifiedBy>
  <cp:revision>15</cp:revision>
  <dcterms:created xsi:type="dcterms:W3CDTF">2015-01-25T18:46:42Z</dcterms:created>
  <dcterms:modified xsi:type="dcterms:W3CDTF">2015-02-01T22:40:07Z</dcterms:modified>
</cp:coreProperties>
</file>