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11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9F50E-A156-3B42-9453-F1F9F9D2BA43}" type="datetimeFigureOut">
              <a:rPr lang="en-US" smtClean="0"/>
              <a:t>1/18/15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295B2-7B31-8043-B2FD-A61BB0D0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60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A4C59-9997-D64D-B418-4F4AB05D75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4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8A2F-8BD3-684A-94F4-91730FCFFC9C}" type="datetimeFigureOut">
              <a:rPr lang="en-US" smtClean="0"/>
              <a:t>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7A12-D8CB-9449-B581-DF2AE8E92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69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8A2F-8BD3-684A-94F4-91730FCFFC9C}" type="datetimeFigureOut">
              <a:rPr lang="en-US" smtClean="0"/>
              <a:t>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7A12-D8CB-9449-B581-DF2AE8E92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07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8A2F-8BD3-684A-94F4-91730FCFFC9C}" type="datetimeFigureOut">
              <a:rPr lang="en-US" smtClean="0"/>
              <a:t>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7A12-D8CB-9449-B581-DF2AE8E92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91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8A2F-8BD3-684A-94F4-91730FCFFC9C}" type="datetimeFigureOut">
              <a:rPr lang="en-US" smtClean="0"/>
              <a:t>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7A12-D8CB-9449-B581-DF2AE8E92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8A2F-8BD3-684A-94F4-91730FCFFC9C}" type="datetimeFigureOut">
              <a:rPr lang="en-US" smtClean="0"/>
              <a:t>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7A12-D8CB-9449-B581-DF2AE8E92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77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8A2F-8BD3-684A-94F4-91730FCFFC9C}" type="datetimeFigureOut">
              <a:rPr lang="en-US" smtClean="0"/>
              <a:t>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7A12-D8CB-9449-B581-DF2AE8E92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6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8A2F-8BD3-684A-94F4-91730FCFFC9C}" type="datetimeFigureOut">
              <a:rPr lang="en-US" smtClean="0"/>
              <a:t>1/18/15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7A12-D8CB-9449-B581-DF2AE8E92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57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8A2F-8BD3-684A-94F4-91730FCFFC9C}" type="datetimeFigureOut">
              <a:rPr lang="en-US" smtClean="0"/>
              <a:t>1/18/15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7A12-D8CB-9449-B581-DF2AE8E92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6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8A2F-8BD3-684A-94F4-91730FCFFC9C}" type="datetimeFigureOut">
              <a:rPr lang="en-US" smtClean="0"/>
              <a:t>1/18/15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7A12-D8CB-9449-B581-DF2AE8E92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1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8A2F-8BD3-684A-94F4-91730FCFFC9C}" type="datetimeFigureOut">
              <a:rPr lang="en-US" smtClean="0"/>
              <a:t>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7A12-D8CB-9449-B581-DF2AE8E92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460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58A2F-8BD3-684A-94F4-91730FCFFC9C}" type="datetimeFigureOut">
              <a:rPr lang="en-US" smtClean="0"/>
              <a:t>1/18/15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7A12-D8CB-9449-B581-DF2AE8E92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1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58A2F-8BD3-684A-94F4-91730FCFFC9C}" type="datetimeFigureOut">
              <a:rPr lang="en-US" smtClean="0"/>
              <a:t>1/18/15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47A12-D8CB-9449-B581-DF2AE8E92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49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84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14773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smtClean="0"/>
              <a:t>SBDC workflow</a:t>
            </a:r>
            <a:endParaRPr lang="en-US" dirty="0"/>
          </a:p>
        </p:txBody>
      </p:sp>
      <p:pic>
        <p:nvPicPr>
          <p:cNvPr id="5" name="Picture 4" descr="DCWS_Bann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9782"/>
            <a:ext cx="9144000" cy="108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228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SBDC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to represent a very specific workflow as a way of identifying</a:t>
            </a:r>
          </a:p>
          <a:p>
            <a:pPr lvl="1"/>
            <a:r>
              <a:rPr lang="en-US" dirty="0" smtClean="0"/>
              <a:t>Important data products for preservation</a:t>
            </a:r>
          </a:p>
          <a:p>
            <a:pPr lvl="1"/>
            <a:r>
              <a:rPr lang="en-US" dirty="0" smtClean="0"/>
              <a:t>Links between data products</a:t>
            </a:r>
          </a:p>
          <a:p>
            <a:pPr lvl="1"/>
            <a:r>
              <a:rPr lang="en-US" dirty="0" smtClean="0"/>
              <a:t>Points for future curatorial intervention</a:t>
            </a:r>
          </a:p>
          <a:p>
            <a:r>
              <a:rPr lang="en-US" dirty="0" smtClean="0"/>
              <a:t>6 stages in this case: Planning, Fieldwork, Processing and Analysis, Data Assessment, Standardizing, Packaging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09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products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018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Workflow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814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Workflow documentation as a curatorial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this is very specific to our case, workflow documentation as a method may be helpful for those working with a very specific community, research group, or lab</a:t>
            </a:r>
          </a:p>
          <a:p>
            <a:r>
              <a:rPr lang="en-US" dirty="0" smtClean="0"/>
              <a:t>Will discuss further </a:t>
            </a:r>
            <a:r>
              <a:rPr lang="en-US" dirty="0" smtClean="0"/>
              <a:t>in a case study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1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101</Words>
  <Application>Microsoft Macintosh PowerPoint</Application>
  <PresentationFormat>On-screen Show (4:3)</PresentationFormat>
  <Paragraphs>13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SBDC workflow</vt:lpstr>
      <vt:lpstr>SBDC workflow</vt:lpstr>
      <vt:lpstr>PowerPoint Presentation</vt:lpstr>
      <vt:lpstr>PowerPoint Presentation</vt:lpstr>
      <vt:lpstr>Workflow documentation as a curatorial tool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thomer</dc:creator>
  <cp:lastModifiedBy>andrea thomer</cp:lastModifiedBy>
  <cp:revision>2</cp:revision>
  <dcterms:created xsi:type="dcterms:W3CDTF">2015-01-18T17:39:38Z</dcterms:created>
  <dcterms:modified xsi:type="dcterms:W3CDTF">2015-01-18T17:51:48Z</dcterms:modified>
</cp:coreProperties>
</file>