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0" r:id="rId1"/>
  </p:sldMasterIdLst>
  <p:sldIdLst>
    <p:sldId id="256" r:id="rId2"/>
    <p:sldId id="257" r:id="rId3"/>
    <p:sldId id="258" r:id="rId4"/>
    <p:sldId id="259" r:id="rId5"/>
    <p:sldId id="268" r:id="rId6"/>
    <p:sldId id="269" r:id="rId7"/>
    <p:sldId id="261" r:id="rId8"/>
    <p:sldId id="260" r:id="rId9"/>
    <p:sldId id="264" r:id="rId10"/>
    <p:sldId id="262" r:id="rId11"/>
    <p:sldId id="265" r:id="rId12"/>
    <p:sldId id="266" r:id="rId13"/>
    <p:sldId id="267" r:id="rId14"/>
    <p:sldId id="263"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4" d="100"/>
          <a:sy n="114" d="100"/>
        </p:scale>
        <p:origin x="156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Flores" userId="599acba2-af7b-4adb-9bc5-0e2160bc90c3" providerId="ADAL" clId="{692DF645-93B7-4B16-8A98-C8235EF99F33}"/>
    <pc:docChg chg="undo custSel addSld delSld modSld sldOrd">
      <pc:chgData name="Richard Flores" userId="599acba2-af7b-4adb-9bc5-0e2160bc90c3" providerId="ADAL" clId="{692DF645-93B7-4B16-8A98-C8235EF99F33}" dt="2022-02-14T09:06:42.158" v="4422" actId="14100"/>
      <pc:docMkLst>
        <pc:docMk/>
      </pc:docMkLst>
      <pc:sldChg chg="modSp mod">
        <pc:chgData name="Richard Flores" userId="599acba2-af7b-4adb-9bc5-0e2160bc90c3" providerId="ADAL" clId="{692DF645-93B7-4B16-8A98-C8235EF99F33}" dt="2022-02-09T12:54:36.396" v="1107" actId="207"/>
        <pc:sldMkLst>
          <pc:docMk/>
          <pc:sldMk cId="1809942429" sldId="256"/>
        </pc:sldMkLst>
        <pc:spChg chg="mod">
          <ac:chgData name="Richard Flores" userId="599acba2-af7b-4adb-9bc5-0e2160bc90c3" providerId="ADAL" clId="{692DF645-93B7-4B16-8A98-C8235EF99F33}" dt="2022-02-09T12:54:36.396" v="1107" actId="207"/>
          <ac:spMkLst>
            <pc:docMk/>
            <pc:sldMk cId="1809942429" sldId="256"/>
            <ac:spMk id="2" creationId="{CBA7CCC6-874D-4F9F-9031-2DAADC785CBB}"/>
          </ac:spMkLst>
        </pc:spChg>
        <pc:spChg chg="mod">
          <ac:chgData name="Richard Flores" userId="599acba2-af7b-4adb-9bc5-0e2160bc90c3" providerId="ADAL" clId="{692DF645-93B7-4B16-8A98-C8235EF99F33}" dt="2022-02-09T09:18:22.154" v="988" actId="27636"/>
          <ac:spMkLst>
            <pc:docMk/>
            <pc:sldMk cId="1809942429" sldId="256"/>
            <ac:spMk id="3" creationId="{92C36859-01A8-4F17-B6B6-69B61D36F162}"/>
          </ac:spMkLst>
        </pc:spChg>
      </pc:sldChg>
      <pc:sldChg chg="addSp delSp modSp new mod">
        <pc:chgData name="Richard Flores" userId="599acba2-af7b-4adb-9bc5-0e2160bc90c3" providerId="ADAL" clId="{692DF645-93B7-4B16-8A98-C8235EF99F33}" dt="2022-02-09T10:41:57.493" v="1086"/>
        <pc:sldMkLst>
          <pc:docMk/>
          <pc:sldMk cId="1750612240" sldId="257"/>
        </pc:sldMkLst>
        <pc:spChg chg="add mod">
          <ac:chgData name="Richard Flores" userId="599acba2-af7b-4adb-9bc5-0e2160bc90c3" providerId="ADAL" clId="{692DF645-93B7-4B16-8A98-C8235EF99F33}" dt="2022-02-09T07:08:25.879" v="29" actId="1076"/>
          <ac:spMkLst>
            <pc:docMk/>
            <pc:sldMk cId="1750612240" sldId="257"/>
            <ac:spMk id="4" creationId="{1FE5E4E3-38C1-4F53-9A6A-64415D018C87}"/>
          </ac:spMkLst>
        </pc:spChg>
        <pc:spChg chg="add del mod">
          <ac:chgData name="Richard Flores" userId="599acba2-af7b-4adb-9bc5-0e2160bc90c3" providerId="ADAL" clId="{692DF645-93B7-4B16-8A98-C8235EF99F33}" dt="2022-02-09T07:10:15.841" v="40"/>
          <ac:spMkLst>
            <pc:docMk/>
            <pc:sldMk cId="1750612240" sldId="257"/>
            <ac:spMk id="7" creationId="{A026538A-3CC9-4422-8861-8F173B2A2BF7}"/>
          </ac:spMkLst>
        </pc:spChg>
        <pc:spChg chg="add mod">
          <ac:chgData name="Richard Flores" userId="599acba2-af7b-4adb-9bc5-0e2160bc90c3" providerId="ADAL" clId="{692DF645-93B7-4B16-8A98-C8235EF99F33}" dt="2022-02-09T07:15:20.949" v="440" actId="20577"/>
          <ac:spMkLst>
            <pc:docMk/>
            <pc:sldMk cId="1750612240" sldId="257"/>
            <ac:spMk id="8" creationId="{77CCA684-6C1E-4F5E-9B89-417338AFEAB1}"/>
          </ac:spMkLst>
        </pc:spChg>
        <pc:picChg chg="add mod">
          <ac:chgData name="Richard Flores" userId="599acba2-af7b-4adb-9bc5-0e2160bc90c3" providerId="ADAL" clId="{692DF645-93B7-4B16-8A98-C8235EF99F33}" dt="2022-02-09T07:07:22.984" v="13" actId="1076"/>
          <ac:picMkLst>
            <pc:docMk/>
            <pc:sldMk cId="1750612240" sldId="257"/>
            <ac:picMk id="3" creationId="{B06D381C-DEAD-424F-A572-5CCE2877C38C}"/>
          </ac:picMkLst>
        </pc:picChg>
        <pc:picChg chg="add del mod">
          <ac:chgData name="Richard Flores" userId="599acba2-af7b-4adb-9bc5-0e2160bc90c3" providerId="ADAL" clId="{692DF645-93B7-4B16-8A98-C8235EF99F33}" dt="2022-02-09T10:41:57.135" v="1085" actId="478"/>
          <ac:picMkLst>
            <pc:docMk/>
            <pc:sldMk cId="1750612240" sldId="257"/>
            <ac:picMk id="10" creationId="{FD3C6843-B970-4759-B996-F11FF238225D}"/>
          </ac:picMkLst>
        </pc:picChg>
        <pc:picChg chg="add mod">
          <ac:chgData name="Richard Flores" userId="599acba2-af7b-4adb-9bc5-0e2160bc90c3" providerId="ADAL" clId="{692DF645-93B7-4B16-8A98-C8235EF99F33}" dt="2022-02-09T10:41:57.493" v="1086"/>
          <ac:picMkLst>
            <pc:docMk/>
            <pc:sldMk cId="1750612240" sldId="257"/>
            <ac:picMk id="11" creationId="{DE41C3A7-46D2-4D3D-8360-4D589E8C1829}"/>
          </ac:picMkLst>
        </pc:picChg>
        <pc:cxnChg chg="add mod">
          <ac:chgData name="Richard Flores" userId="599acba2-af7b-4adb-9bc5-0e2160bc90c3" providerId="ADAL" clId="{692DF645-93B7-4B16-8A98-C8235EF99F33}" dt="2022-02-09T07:09:44.415" v="35" actId="1582"/>
          <ac:cxnSpMkLst>
            <pc:docMk/>
            <pc:sldMk cId="1750612240" sldId="257"/>
            <ac:cxnSpMk id="6" creationId="{0EB771CE-377B-4C1B-A87C-0DB2FF55E598}"/>
          </ac:cxnSpMkLst>
        </pc:cxnChg>
      </pc:sldChg>
      <pc:sldChg chg="addSp delSp modSp new mod">
        <pc:chgData name="Richard Flores" userId="599acba2-af7b-4adb-9bc5-0e2160bc90c3" providerId="ADAL" clId="{692DF645-93B7-4B16-8A98-C8235EF99F33}" dt="2022-02-09T10:41:51.295" v="1084" actId="1076"/>
        <pc:sldMkLst>
          <pc:docMk/>
          <pc:sldMk cId="1443076517" sldId="258"/>
        </pc:sldMkLst>
        <pc:spChg chg="add del mod">
          <ac:chgData name="Richard Flores" userId="599acba2-af7b-4adb-9bc5-0e2160bc90c3" providerId="ADAL" clId="{692DF645-93B7-4B16-8A98-C8235EF99F33}" dt="2022-02-09T07:17:52.292" v="451"/>
          <ac:spMkLst>
            <pc:docMk/>
            <pc:sldMk cId="1443076517" sldId="258"/>
            <ac:spMk id="2" creationId="{77F95D9C-A9FD-4410-AB0D-4C25B5BA3CBE}"/>
          </ac:spMkLst>
        </pc:spChg>
        <pc:spChg chg="add del mod">
          <ac:chgData name="Richard Flores" userId="599acba2-af7b-4adb-9bc5-0e2160bc90c3" providerId="ADAL" clId="{692DF645-93B7-4B16-8A98-C8235EF99F33}" dt="2022-02-09T07:20:01.961" v="484" actId="478"/>
          <ac:spMkLst>
            <pc:docMk/>
            <pc:sldMk cId="1443076517" sldId="258"/>
            <ac:spMk id="3" creationId="{9B1B0CBB-4442-4297-BD77-FAAA43511C71}"/>
          </ac:spMkLst>
        </pc:spChg>
        <pc:spChg chg="add mod">
          <ac:chgData name="Richard Flores" userId="599acba2-af7b-4adb-9bc5-0e2160bc90c3" providerId="ADAL" clId="{692DF645-93B7-4B16-8A98-C8235EF99F33}" dt="2022-02-09T07:20:56.080" v="512" actId="1076"/>
          <ac:spMkLst>
            <pc:docMk/>
            <pc:sldMk cId="1443076517" sldId="258"/>
            <ac:spMk id="4" creationId="{6AE34652-3348-426F-8C27-034AAAACCB0E}"/>
          </ac:spMkLst>
        </pc:spChg>
        <pc:spChg chg="add mod">
          <ac:chgData name="Richard Flores" userId="599acba2-af7b-4adb-9bc5-0e2160bc90c3" providerId="ADAL" clId="{692DF645-93B7-4B16-8A98-C8235EF99F33}" dt="2022-02-09T09:12:12.836" v="673" actId="20577"/>
          <ac:spMkLst>
            <pc:docMk/>
            <pc:sldMk cId="1443076517" sldId="258"/>
            <ac:spMk id="8" creationId="{77116808-9B6C-4276-A8F0-F3DE11CC4539}"/>
          </ac:spMkLst>
        </pc:spChg>
        <pc:spChg chg="add mod">
          <ac:chgData name="Richard Flores" userId="599acba2-af7b-4adb-9bc5-0e2160bc90c3" providerId="ADAL" clId="{692DF645-93B7-4B16-8A98-C8235EF99F33}" dt="2022-02-09T09:16:46.871" v="985" actId="2711"/>
          <ac:spMkLst>
            <pc:docMk/>
            <pc:sldMk cId="1443076517" sldId="258"/>
            <ac:spMk id="9" creationId="{D8C0B4FB-45DD-4575-B6E2-1CE652F53B22}"/>
          </ac:spMkLst>
        </pc:spChg>
        <pc:picChg chg="add del mod">
          <ac:chgData name="Richard Flores" userId="599acba2-af7b-4adb-9bc5-0e2160bc90c3" providerId="ADAL" clId="{692DF645-93B7-4B16-8A98-C8235EF99F33}" dt="2022-02-09T10:41:23.312" v="1076" actId="478"/>
          <ac:picMkLst>
            <pc:docMk/>
            <pc:sldMk cId="1443076517" sldId="258"/>
            <ac:picMk id="10" creationId="{5447371E-287C-401E-B898-12B6B30CB68B}"/>
          </ac:picMkLst>
        </pc:picChg>
        <pc:picChg chg="add mod">
          <ac:chgData name="Richard Flores" userId="599acba2-af7b-4adb-9bc5-0e2160bc90c3" providerId="ADAL" clId="{692DF645-93B7-4B16-8A98-C8235EF99F33}" dt="2022-02-09T10:41:51.295" v="1084" actId="1076"/>
          <ac:picMkLst>
            <pc:docMk/>
            <pc:sldMk cId="1443076517" sldId="258"/>
            <ac:picMk id="12" creationId="{73AF85C3-2688-46DD-8FC7-436797330517}"/>
          </ac:picMkLst>
        </pc:picChg>
        <pc:cxnChg chg="add mod">
          <ac:chgData name="Richard Flores" userId="599acba2-af7b-4adb-9bc5-0e2160bc90c3" providerId="ADAL" clId="{692DF645-93B7-4B16-8A98-C8235EF99F33}" dt="2022-02-09T07:21:09.393" v="515" actId="14100"/>
          <ac:cxnSpMkLst>
            <pc:docMk/>
            <pc:sldMk cId="1443076517" sldId="258"/>
            <ac:cxnSpMk id="5" creationId="{81CF39C2-02AB-4628-A4AD-BDAAED8D629C}"/>
          </ac:cxnSpMkLst>
        </pc:cxnChg>
      </pc:sldChg>
      <pc:sldChg chg="addSp modSp new mod">
        <pc:chgData name="Richard Flores" userId="599acba2-af7b-4adb-9bc5-0e2160bc90c3" providerId="ADAL" clId="{692DF645-93B7-4B16-8A98-C8235EF99F33}" dt="2022-02-09T13:12:06.680" v="1838" actId="20577"/>
        <pc:sldMkLst>
          <pc:docMk/>
          <pc:sldMk cId="2439988076" sldId="259"/>
        </pc:sldMkLst>
        <pc:spChg chg="add mod">
          <ac:chgData name="Richard Flores" userId="599acba2-af7b-4adb-9bc5-0e2160bc90c3" providerId="ADAL" clId="{692DF645-93B7-4B16-8A98-C8235EF99F33}" dt="2022-02-09T09:56:38.192" v="1010" actId="122"/>
          <ac:spMkLst>
            <pc:docMk/>
            <pc:sldMk cId="2439988076" sldId="259"/>
            <ac:spMk id="2" creationId="{10CA4076-8536-4225-BDD0-32017A239CFC}"/>
          </ac:spMkLst>
        </pc:spChg>
        <pc:spChg chg="add mod">
          <ac:chgData name="Richard Flores" userId="599acba2-af7b-4adb-9bc5-0e2160bc90c3" providerId="ADAL" clId="{692DF645-93B7-4B16-8A98-C8235EF99F33}" dt="2022-02-09T13:12:06.680" v="1838" actId="20577"/>
          <ac:spMkLst>
            <pc:docMk/>
            <pc:sldMk cId="2439988076" sldId="259"/>
            <ac:spMk id="9" creationId="{EEA1D2CB-3E66-46E2-A0E3-D534C04894EB}"/>
          </ac:spMkLst>
        </pc:spChg>
        <pc:picChg chg="add mod">
          <ac:chgData name="Richard Flores" userId="599acba2-af7b-4adb-9bc5-0e2160bc90c3" providerId="ADAL" clId="{692DF645-93B7-4B16-8A98-C8235EF99F33}" dt="2022-02-09T10:42:04.342" v="1087"/>
          <ac:picMkLst>
            <pc:docMk/>
            <pc:sldMk cId="2439988076" sldId="259"/>
            <ac:picMk id="8" creationId="{E4B2C90F-AA64-49A3-9899-F19159D8C623}"/>
          </ac:picMkLst>
        </pc:picChg>
        <pc:cxnChg chg="add mod">
          <ac:chgData name="Richard Flores" userId="599acba2-af7b-4adb-9bc5-0e2160bc90c3" providerId="ADAL" clId="{692DF645-93B7-4B16-8A98-C8235EF99F33}" dt="2022-02-09T09:58:32.933" v="1075" actId="14100"/>
          <ac:cxnSpMkLst>
            <pc:docMk/>
            <pc:sldMk cId="2439988076" sldId="259"/>
            <ac:cxnSpMk id="3" creationId="{BD6B2493-9862-4318-BD06-B7CA242C2E07}"/>
          </ac:cxnSpMkLst>
        </pc:cxnChg>
      </pc:sldChg>
      <pc:sldChg chg="addSp modSp new mod">
        <pc:chgData name="Richard Flores" userId="599acba2-af7b-4adb-9bc5-0e2160bc90c3" providerId="ADAL" clId="{692DF645-93B7-4B16-8A98-C8235EF99F33}" dt="2022-02-10T06:35:00.474" v="1894" actId="14100"/>
        <pc:sldMkLst>
          <pc:docMk/>
          <pc:sldMk cId="2269961551" sldId="260"/>
        </pc:sldMkLst>
        <pc:spChg chg="add mod">
          <ac:chgData name="Richard Flores" userId="599acba2-af7b-4adb-9bc5-0e2160bc90c3" providerId="ADAL" clId="{692DF645-93B7-4B16-8A98-C8235EF99F33}" dt="2022-02-09T09:57:10.700" v="1042" actId="1076"/>
          <ac:spMkLst>
            <pc:docMk/>
            <pc:sldMk cId="2269961551" sldId="260"/>
            <ac:spMk id="2" creationId="{1A97CB6A-D730-4267-9770-77525F36BF12}"/>
          </ac:spMkLst>
        </pc:spChg>
        <pc:picChg chg="add mod">
          <ac:chgData name="Richard Flores" userId="599acba2-af7b-4adb-9bc5-0e2160bc90c3" providerId="ADAL" clId="{692DF645-93B7-4B16-8A98-C8235EF99F33}" dt="2022-02-09T10:42:06.733" v="1088"/>
          <ac:picMkLst>
            <pc:docMk/>
            <pc:sldMk cId="2269961551" sldId="260"/>
            <ac:picMk id="4" creationId="{5BD6E5EE-A757-4DA0-A983-25A1C13246D8}"/>
          </ac:picMkLst>
        </pc:picChg>
        <pc:picChg chg="add mod">
          <ac:chgData name="Richard Flores" userId="599acba2-af7b-4adb-9bc5-0e2160bc90c3" providerId="ADAL" clId="{692DF645-93B7-4B16-8A98-C8235EF99F33}" dt="2022-02-10T06:34:42.923" v="1890" actId="1440"/>
          <ac:picMkLst>
            <pc:docMk/>
            <pc:sldMk cId="2269961551" sldId="260"/>
            <ac:picMk id="6" creationId="{AB84A107-99EE-48AC-A6B5-44D002B2179F}"/>
          </ac:picMkLst>
        </pc:picChg>
        <pc:picChg chg="add mod">
          <ac:chgData name="Richard Flores" userId="599acba2-af7b-4adb-9bc5-0e2160bc90c3" providerId="ADAL" clId="{692DF645-93B7-4B16-8A98-C8235EF99F33}" dt="2022-02-10T06:34:46.419" v="1891" actId="1440"/>
          <ac:picMkLst>
            <pc:docMk/>
            <pc:sldMk cId="2269961551" sldId="260"/>
            <ac:picMk id="8" creationId="{DEF14533-22D2-4BCE-80DC-3D2DFBD674FB}"/>
          </ac:picMkLst>
        </pc:picChg>
        <pc:picChg chg="add mod">
          <ac:chgData name="Richard Flores" userId="599acba2-af7b-4adb-9bc5-0e2160bc90c3" providerId="ADAL" clId="{692DF645-93B7-4B16-8A98-C8235EF99F33}" dt="2022-02-10T06:35:00.474" v="1894" actId="14100"/>
          <ac:picMkLst>
            <pc:docMk/>
            <pc:sldMk cId="2269961551" sldId="260"/>
            <ac:picMk id="10" creationId="{D44A1BC5-5D5A-49AB-81D4-CE8205471542}"/>
          </ac:picMkLst>
        </pc:picChg>
        <pc:cxnChg chg="add mod">
          <ac:chgData name="Richard Flores" userId="599acba2-af7b-4adb-9bc5-0e2160bc90c3" providerId="ADAL" clId="{692DF645-93B7-4B16-8A98-C8235EF99F33}" dt="2022-02-09T09:56:57.409" v="1012"/>
          <ac:cxnSpMkLst>
            <pc:docMk/>
            <pc:sldMk cId="2269961551" sldId="260"/>
            <ac:cxnSpMk id="3" creationId="{CEC60392-F9D6-42C3-A1C9-AEBE124CA954}"/>
          </ac:cxnSpMkLst>
        </pc:cxnChg>
      </pc:sldChg>
      <pc:sldChg chg="addSp delSp modSp new mod ord">
        <pc:chgData name="Richard Flores" userId="599acba2-af7b-4adb-9bc5-0e2160bc90c3" providerId="ADAL" clId="{692DF645-93B7-4B16-8A98-C8235EF99F33}" dt="2022-02-10T06:34:03.173" v="1889" actId="1440"/>
        <pc:sldMkLst>
          <pc:docMk/>
          <pc:sldMk cId="3385058902" sldId="261"/>
        </pc:sldMkLst>
        <pc:spChg chg="add mod">
          <ac:chgData name="Richard Flores" userId="599acba2-af7b-4adb-9bc5-0e2160bc90c3" providerId="ADAL" clId="{692DF645-93B7-4B16-8A98-C8235EF99F33}" dt="2022-02-09T09:57:20.417" v="1044"/>
          <ac:spMkLst>
            <pc:docMk/>
            <pc:sldMk cId="3385058902" sldId="261"/>
            <ac:spMk id="2" creationId="{9BE1C983-2B36-4EE8-89B8-3E3D957F5760}"/>
          </ac:spMkLst>
        </pc:spChg>
        <pc:picChg chg="add mod">
          <ac:chgData name="Richard Flores" userId="599acba2-af7b-4adb-9bc5-0e2160bc90c3" providerId="ADAL" clId="{692DF645-93B7-4B16-8A98-C8235EF99F33}" dt="2022-02-09T10:42:08.429" v="1089"/>
          <ac:picMkLst>
            <pc:docMk/>
            <pc:sldMk cId="3385058902" sldId="261"/>
            <ac:picMk id="4" creationId="{AB8E204E-4E57-4E0D-8089-812E5D576139}"/>
          </ac:picMkLst>
        </pc:picChg>
        <pc:picChg chg="add del mod">
          <ac:chgData name="Richard Flores" userId="599acba2-af7b-4adb-9bc5-0e2160bc90c3" providerId="ADAL" clId="{692DF645-93B7-4B16-8A98-C8235EF99F33}" dt="2022-02-10T01:51:09.812" v="1852" actId="478"/>
          <ac:picMkLst>
            <pc:docMk/>
            <pc:sldMk cId="3385058902" sldId="261"/>
            <ac:picMk id="6" creationId="{072C9E5B-78F0-46EF-A582-BACE7DC2864E}"/>
          </ac:picMkLst>
        </pc:picChg>
        <pc:picChg chg="add mod">
          <ac:chgData name="Richard Flores" userId="599acba2-af7b-4adb-9bc5-0e2160bc90c3" providerId="ADAL" clId="{692DF645-93B7-4B16-8A98-C8235EF99F33}" dt="2022-02-10T06:34:03.173" v="1889" actId="1440"/>
          <ac:picMkLst>
            <pc:docMk/>
            <pc:sldMk cId="3385058902" sldId="261"/>
            <ac:picMk id="8" creationId="{9C9CDF71-4719-40E3-B4AB-BD8C2C9410A5}"/>
          </ac:picMkLst>
        </pc:picChg>
        <pc:cxnChg chg="add mod">
          <ac:chgData name="Richard Flores" userId="599acba2-af7b-4adb-9bc5-0e2160bc90c3" providerId="ADAL" clId="{692DF645-93B7-4B16-8A98-C8235EF99F33}" dt="2022-02-09T09:57:20.417" v="1044"/>
          <ac:cxnSpMkLst>
            <pc:docMk/>
            <pc:sldMk cId="3385058902" sldId="261"/>
            <ac:cxnSpMk id="3" creationId="{9B8BE4DC-B305-46E2-A62A-F75CE9E355B8}"/>
          </ac:cxnSpMkLst>
        </pc:cxnChg>
      </pc:sldChg>
      <pc:sldChg chg="addSp delSp modSp new mod">
        <pc:chgData name="Richard Flores" userId="599acba2-af7b-4adb-9bc5-0e2160bc90c3" providerId="ADAL" clId="{692DF645-93B7-4B16-8A98-C8235EF99F33}" dt="2022-02-14T08:50:03.968" v="2483" actId="1076"/>
        <pc:sldMkLst>
          <pc:docMk/>
          <pc:sldMk cId="3325515613" sldId="262"/>
        </pc:sldMkLst>
        <pc:spChg chg="add mod">
          <ac:chgData name="Richard Flores" userId="599acba2-af7b-4adb-9bc5-0e2160bc90c3" providerId="ADAL" clId="{692DF645-93B7-4B16-8A98-C8235EF99F33}" dt="2022-02-09T09:57:59.236" v="1068" actId="1076"/>
          <ac:spMkLst>
            <pc:docMk/>
            <pc:sldMk cId="3325515613" sldId="262"/>
            <ac:spMk id="2" creationId="{E59182AB-1B5B-44ED-81D1-FFB1C66C2F16}"/>
          </ac:spMkLst>
        </pc:spChg>
        <pc:spChg chg="add del mod">
          <ac:chgData name="Richard Flores" userId="599acba2-af7b-4adb-9bc5-0e2160bc90c3" providerId="ADAL" clId="{692DF645-93B7-4B16-8A98-C8235EF99F33}" dt="2022-02-14T08:45:49.040" v="1898"/>
          <ac:spMkLst>
            <pc:docMk/>
            <pc:sldMk cId="3325515613" sldId="262"/>
            <ac:spMk id="4" creationId="{323F5E29-0CF7-42D5-9871-C529D3EB6855}"/>
          </ac:spMkLst>
        </pc:spChg>
        <pc:spChg chg="add mod">
          <ac:chgData name="Richard Flores" userId="599acba2-af7b-4adb-9bc5-0e2160bc90c3" providerId="ADAL" clId="{692DF645-93B7-4B16-8A98-C8235EF99F33}" dt="2022-02-14T08:50:03.968" v="2483" actId="1076"/>
          <ac:spMkLst>
            <pc:docMk/>
            <pc:sldMk cId="3325515613" sldId="262"/>
            <ac:spMk id="5" creationId="{B03A133F-9222-4233-A6CA-DDEF8227B93E}"/>
          </ac:spMkLst>
        </pc:spChg>
        <pc:picChg chg="add mod">
          <ac:chgData name="Richard Flores" userId="599acba2-af7b-4adb-9bc5-0e2160bc90c3" providerId="ADAL" clId="{692DF645-93B7-4B16-8A98-C8235EF99F33}" dt="2022-02-09T10:42:10.102" v="1090"/>
          <ac:picMkLst>
            <pc:docMk/>
            <pc:sldMk cId="3325515613" sldId="262"/>
            <ac:picMk id="6" creationId="{F66731A1-FB10-4930-8D7F-7374AF535C92}"/>
          </ac:picMkLst>
        </pc:picChg>
        <pc:cxnChg chg="add mod">
          <ac:chgData name="Richard Flores" userId="599acba2-af7b-4adb-9bc5-0e2160bc90c3" providerId="ADAL" clId="{692DF645-93B7-4B16-8A98-C8235EF99F33}" dt="2022-02-09T09:58:06.052" v="1071" actId="14100"/>
          <ac:cxnSpMkLst>
            <pc:docMk/>
            <pc:sldMk cId="3325515613" sldId="262"/>
            <ac:cxnSpMk id="3" creationId="{54D4FC18-8EDD-45DA-9809-674C27B2EC2A}"/>
          </ac:cxnSpMkLst>
        </pc:cxnChg>
      </pc:sldChg>
      <pc:sldChg chg="addSp delSp modSp new mod">
        <pc:chgData name="Richard Flores" userId="599acba2-af7b-4adb-9bc5-0e2160bc90c3" providerId="ADAL" clId="{692DF645-93B7-4B16-8A98-C8235EF99F33}" dt="2022-02-09T13:15:55.333" v="1841" actId="1076"/>
        <pc:sldMkLst>
          <pc:docMk/>
          <pc:sldMk cId="1275077515" sldId="263"/>
        </pc:sldMkLst>
        <pc:spChg chg="add mod">
          <ac:chgData name="Richard Flores" userId="599acba2-af7b-4adb-9bc5-0e2160bc90c3" providerId="ADAL" clId="{692DF645-93B7-4B16-8A98-C8235EF99F33}" dt="2022-02-09T13:15:55.333" v="1841" actId="1076"/>
          <ac:spMkLst>
            <pc:docMk/>
            <pc:sldMk cId="1275077515" sldId="263"/>
            <ac:spMk id="4" creationId="{65C8F7B1-48BD-4890-B129-4F7DC615BE71}"/>
          </ac:spMkLst>
        </pc:spChg>
        <pc:picChg chg="add del mod">
          <ac:chgData name="Richard Flores" userId="599acba2-af7b-4adb-9bc5-0e2160bc90c3" providerId="ADAL" clId="{692DF645-93B7-4B16-8A98-C8235EF99F33}" dt="2022-02-09T12:52:59.560" v="1097" actId="478"/>
          <ac:picMkLst>
            <pc:docMk/>
            <pc:sldMk cId="1275077515" sldId="263"/>
            <ac:picMk id="2" creationId="{EFD57EB4-EC9A-423C-AC6C-B54BAA22BD9B}"/>
          </ac:picMkLst>
        </pc:picChg>
        <pc:picChg chg="add mod">
          <ac:chgData name="Richard Flores" userId="599acba2-af7b-4adb-9bc5-0e2160bc90c3" providerId="ADAL" clId="{692DF645-93B7-4B16-8A98-C8235EF99F33}" dt="2022-02-09T12:53:35.528" v="1100" actId="1076"/>
          <ac:picMkLst>
            <pc:docMk/>
            <pc:sldMk cId="1275077515" sldId="263"/>
            <ac:picMk id="3" creationId="{631E1EF9-7F2E-46B3-B21D-5123CD54B9DB}"/>
          </ac:picMkLst>
        </pc:picChg>
      </pc:sldChg>
      <pc:sldChg chg="new del">
        <pc:chgData name="Richard Flores" userId="599acba2-af7b-4adb-9bc5-0e2160bc90c3" providerId="ADAL" clId="{692DF645-93B7-4B16-8A98-C8235EF99F33}" dt="2022-02-09T10:44:51.786" v="1092" actId="680"/>
        <pc:sldMkLst>
          <pc:docMk/>
          <pc:sldMk cId="1973607837" sldId="263"/>
        </pc:sldMkLst>
      </pc:sldChg>
      <pc:sldChg chg="addSp modSp add mod">
        <pc:chgData name="Richard Flores" userId="599acba2-af7b-4adb-9bc5-0e2160bc90c3" providerId="ADAL" clId="{692DF645-93B7-4B16-8A98-C8235EF99F33}" dt="2022-02-10T06:35:29.923" v="1895" actId="1440"/>
        <pc:sldMkLst>
          <pc:docMk/>
          <pc:sldMk cId="76466434" sldId="264"/>
        </pc:sldMkLst>
        <pc:picChg chg="add mod">
          <ac:chgData name="Richard Flores" userId="599acba2-af7b-4adb-9bc5-0e2160bc90c3" providerId="ADAL" clId="{692DF645-93B7-4B16-8A98-C8235EF99F33}" dt="2022-02-10T06:35:29.923" v="1895" actId="1440"/>
          <ac:picMkLst>
            <pc:docMk/>
            <pc:sldMk cId="76466434" sldId="264"/>
            <ac:picMk id="6" creationId="{F5B65798-1E1A-4091-B7B2-AAFF7405A16E}"/>
          </ac:picMkLst>
        </pc:picChg>
      </pc:sldChg>
      <pc:sldChg chg="modSp add mod">
        <pc:chgData name="Richard Flores" userId="599acba2-af7b-4adb-9bc5-0e2160bc90c3" providerId="ADAL" clId="{692DF645-93B7-4B16-8A98-C8235EF99F33}" dt="2022-02-14T08:56:35.035" v="3244" actId="1076"/>
        <pc:sldMkLst>
          <pc:docMk/>
          <pc:sldMk cId="1258134660" sldId="265"/>
        </pc:sldMkLst>
        <pc:spChg chg="mod">
          <ac:chgData name="Richard Flores" userId="599acba2-af7b-4adb-9bc5-0e2160bc90c3" providerId="ADAL" clId="{692DF645-93B7-4B16-8A98-C8235EF99F33}" dt="2022-02-14T08:56:35.035" v="3244" actId="1076"/>
          <ac:spMkLst>
            <pc:docMk/>
            <pc:sldMk cId="1258134660" sldId="265"/>
            <ac:spMk id="5" creationId="{B03A133F-9222-4233-A6CA-DDEF8227B93E}"/>
          </ac:spMkLst>
        </pc:spChg>
      </pc:sldChg>
      <pc:sldChg chg="modSp add mod">
        <pc:chgData name="Richard Flores" userId="599acba2-af7b-4adb-9bc5-0e2160bc90c3" providerId="ADAL" clId="{692DF645-93B7-4B16-8A98-C8235EF99F33}" dt="2022-02-14T09:00:51.946" v="4120" actId="1076"/>
        <pc:sldMkLst>
          <pc:docMk/>
          <pc:sldMk cId="170443169" sldId="266"/>
        </pc:sldMkLst>
        <pc:spChg chg="mod">
          <ac:chgData name="Richard Flores" userId="599acba2-af7b-4adb-9bc5-0e2160bc90c3" providerId="ADAL" clId="{692DF645-93B7-4B16-8A98-C8235EF99F33}" dt="2022-02-14T09:00:51.946" v="4120" actId="1076"/>
          <ac:spMkLst>
            <pc:docMk/>
            <pc:sldMk cId="170443169" sldId="266"/>
            <ac:spMk id="5" creationId="{B03A133F-9222-4233-A6CA-DDEF8227B93E}"/>
          </ac:spMkLst>
        </pc:spChg>
      </pc:sldChg>
      <pc:sldChg chg="modSp add mod">
        <pc:chgData name="Richard Flores" userId="599acba2-af7b-4adb-9bc5-0e2160bc90c3" providerId="ADAL" clId="{692DF645-93B7-4B16-8A98-C8235EF99F33}" dt="2022-02-14T09:03:34.050" v="4405" actId="948"/>
        <pc:sldMkLst>
          <pc:docMk/>
          <pc:sldMk cId="783684847" sldId="267"/>
        </pc:sldMkLst>
        <pc:spChg chg="mod">
          <ac:chgData name="Richard Flores" userId="599acba2-af7b-4adb-9bc5-0e2160bc90c3" providerId="ADAL" clId="{692DF645-93B7-4B16-8A98-C8235EF99F33}" dt="2022-02-14T09:01:29.937" v="4149" actId="1076"/>
          <ac:spMkLst>
            <pc:docMk/>
            <pc:sldMk cId="783684847" sldId="267"/>
            <ac:spMk id="2" creationId="{E59182AB-1B5B-44ED-81D1-FFB1C66C2F16}"/>
          </ac:spMkLst>
        </pc:spChg>
        <pc:spChg chg="mod">
          <ac:chgData name="Richard Flores" userId="599acba2-af7b-4adb-9bc5-0e2160bc90c3" providerId="ADAL" clId="{692DF645-93B7-4B16-8A98-C8235EF99F33}" dt="2022-02-14T09:03:34.050" v="4405" actId="948"/>
          <ac:spMkLst>
            <pc:docMk/>
            <pc:sldMk cId="783684847" sldId="267"/>
            <ac:spMk id="5" creationId="{B03A133F-9222-4233-A6CA-DDEF8227B93E}"/>
          </ac:spMkLst>
        </pc:spChg>
      </pc:sldChg>
      <pc:sldChg chg="addSp modSp new mod">
        <pc:chgData name="Richard Flores" userId="599acba2-af7b-4adb-9bc5-0e2160bc90c3" providerId="ADAL" clId="{692DF645-93B7-4B16-8A98-C8235EF99F33}" dt="2022-02-14T09:06:42.158" v="4422" actId="14100"/>
        <pc:sldMkLst>
          <pc:docMk/>
          <pc:sldMk cId="280874549" sldId="268"/>
        </pc:sldMkLst>
        <pc:picChg chg="add mod">
          <ac:chgData name="Richard Flores" userId="599acba2-af7b-4adb-9bc5-0e2160bc90c3" providerId="ADAL" clId="{692DF645-93B7-4B16-8A98-C8235EF99F33}" dt="2022-02-14T09:06:42.158" v="4422" actId="14100"/>
          <ac:picMkLst>
            <pc:docMk/>
            <pc:sldMk cId="280874549" sldId="268"/>
            <ac:picMk id="3" creationId="{B5A3E30C-6BE5-44BE-81AB-D2BE3A620E49}"/>
          </ac:picMkLst>
        </pc:picChg>
      </pc:sldChg>
      <pc:sldChg chg="addSp modSp new mod">
        <pc:chgData name="Richard Flores" userId="599acba2-af7b-4adb-9bc5-0e2160bc90c3" providerId="ADAL" clId="{692DF645-93B7-4B16-8A98-C8235EF99F33}" dt="2022-02-14T09:06:30.919" v="4420" actId="14100"/>
        <pc:sldMkLst>
          <pc:docMk/>
          <pc:sldMk cId="2633317574" sldId="269"/>
        </pc:sldMkLst>
        <pc:picChg chg="add mod">
          <ac:chgData name="Richard Flores" userId="599acba2-af7b-4adb-9bc5-0e2160bc90c3" providerId="ADAL" clId="{692DF645-93B7-4B16-8A98-C8235EF99F33}" dt="2022-02-14T09:06:30.919" v="4420" actId="14100"/>
          <ac:picMkLst>
            <pc:docMk/>
            <pc:sldMk cId="2633317574" sldId="269"/>
            <ac:picMk id="3" creationId="{F2D31246-39B8-4A0B-A765-A9427F23E3C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BB5879FE-3BA8-4BA2-84E3-84C52CDC2AC2}" type="datetimeFigureOut">
              <a:rPr lang="en-US" smtClean="0"/>
              <a:t>2/14/2022</a:t>
            </a:fld>
            <a:endParaRPr lang="en-US"/>
          </a:p>
        </p:txBody>
      </p:sp>
      <p:sp>
        <p:nvSpPr>
          <p:cNvPr id="5" name="Footer Placeholder 4"/>
          <p:cNvSpPr>
            <a:spLocks noGrp="1"/>
          </p:cNvSpPr>
          <p:nvPr>
            <p:ph type="ftr" sz="quarter" idx="11"/>
          </p:nvPr>
        </p:nvSpPr>
        <p:spPr>
          <a:xfrm>
            <a:off x="3623733" y="6117336"/>
            <a:ext cx="3609438" cy="365125"/>
          </a:xfrm>
        </p:spPr>
        <p:txBody>
          <a:bodyPr/>
          <a:lstStyle/>
          <a:p>
            <a:endParaRPr lang="en-US"/>
          </a:p>
        </p:txBody>
      </p:sp>
      <p:sp>
        <p:nvSpPr>
          <p:cNvPr id="6" name="Slide Number Placeholder 5"/>
          <p:cNvSpPr>
            <a:spLocks noGrp="1"/>
          </p:cNvSpPr>
          <p:nvPr>
            <p:ph type="sldNum" sz="quarter" idx="12"/>
          </p:nvPr>
        </p:nvSpPr>
        <p:spPr>
          <a:xfrm>
            <a:off x="8275320" y="6117336"/>
            <a:ext cx="411480" cy="365125"/>
          </a:xfrm>
        </p:spPr>
        <p:txBody>
          <a:bodyPr/>
          <a:lstStyle/>
          <a:p>
            <a:fld id="{BF867A71-655E-41EA-8CFE-878276315A0A}" type="slidenum">
              <a:rPr lang="en-US" smtClean="0"/>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8607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5879FE-3BA8-4BA2-84E3-84C52CDC2AC2}" type="datetimeFigureOut">
              <a:rPr lang="en-US" smtClean="0"/>
              <a:t>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867A71-655E-41EA-8CFE-878276315A0A}" type="slidenum">
              <a:rPr lang="en-US" smtClean="0"/>
              <a:t>‹#›</a:t>
            </a:fld>
            <a:endParaRPr lang="en-US"/>
          </a:p>
        </p:txBody>
      </p:sp>
    </p:spTree>
    <p:extLst>
      <p:ext uri="{BB962C8B-B14F-4D97-AF65-F5344CB8AC3E}">
        <p14:creationId xmlns:p14="http://schemas.microsoft.com/office/powerpoint/2010/main" val="4271097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5879FE-3BA8-4BA2-84E3-84C52CDC2AC2}" type="datetimeFigureOut">
              <a:rPr lang="en-US" smtClean="0"/>
              <a:t>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867A71-655E-41EA-8CFE-878276315A0A}" type="slidenum">
              <a:rPr lang="en-US" smtClean="0"/>
              <a:t>‹#›</a:t>
            </a:fld>
            <a:endParaRPr lang="en-US"/>
          </a:p>
        </p:txBody>
      </p:sp>
    </p:spTree>
    <p:extLst>
      <p:ext uri="{BB962C8B-B14F-4D97-AF65-F5344CB8AC3E}">
        <p14:creationId xmlns:p14="http://schemas.microsoft.com/office/powerpoint/2010/main" val="789358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5879FE-3BA8-4BA2-84E3-84C52CDC2AC2}" type="datetimeFigureOut">
              <a:rPr lang="en-US" smtClean="0"/>
              <a:t>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867A71-655E-41EA-8CFE-878276315A0A}" type="slidenum">
              <a:rPr lang="en-US" smtClean="0"/>
              <a:t>‹#›</a:t>
            </a:fld>
            <a:endParaRPr lang="en-US"/>
          </a:p>
        </p:txBody>
      </p:sp>
    </p:spTree>
    <p:extLst>
      <p:ext uri="{BB962C8B-B14F-4D97-AF65-F5344CB8AC3E}">
        <p14:creationId xmlns:p14="http://schemas.microsoft.com/office/powerpoint/2010/main" val="20859693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5879FE-3BA8-4BA2-84E3-84C52CDC2AC2}" type="datetimeFigureOut">
              <a:rPr lang="en-US" smtClean="0"/>
              <a:t>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867A71-655E-41EA-8CFE-878276315A0A}" type="slidenum">
              <a:rPr lang="en-US" smtClean="0"/>
              <a:t>‹#›</a:t>
            </a:fld>
            <a:endParaRPr lang="en-US"/>
          </a:p>
        </p:txBody>
      </p:sp>
    </p:spTree>
    <p:extLst>
      <p:ext uri="{BB962C8B-B14F-4D97-AF65-F5344CB8AC3E}">
        <p14:creationId xmlns:p14="http://schemas.microsoft.com/office/powerpoint/2010/main" val="7333084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5879FE-3BA8-4BA2-84E3-84C52CDC2AC2}" type="datetimeFigureOut">
              <a:rPr lang="en-US" smtClean="0"/>
              <a:t>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867A71-655E-41EA-8CFE-878276315A0A}" type="slidenum">
              <a:rPr lang="en-US" smtClean="0"/>
              <a:t>‹#›</a:t>
            </a:fld>
            <a:endParaRPr lang="en-US"/>
          </a:p>
        </p:txBody>
      </p:sp>
    </p:spTree>
    <p:extLst>
      <p:ext uri="{BB962C8B-B14F-4D97-AF65-F5344CB8AC3E}">
        <p14:creationId xmlns:p14="http://schemas.microsoft.com/office/powerpoint/2010/main" val="13734984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5879FE-3BA8-4BA2-84E3-84C52CDC2AC2}" type="datetimeFigureOut">
              <a:rPr lang="en-US" smtClean="0"/>
              <a:t>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867A71-655E-41EA-8CFE-878276315A0A}" type="slidenum">
              <a:rPr lang="en-US" smtClean="0"/>
              <a:t>‹#›</a:t>
            </a:fld>
            <a:endParaRPr lang="en-US"/>
          </a:p>
        </p:txBody>
      </p:sp>
    </p:spTree>
    <p:extLst>
      <p:ext uri="{BB962C8B-B14F-4D97-AF65-F5344CB8AC3E}">
        <p14:creationId xmlns:p14="http://schemas.microsoft.com/office/powerpoint/2010/main" val="19749085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5879FE-3BA8-4BA2-84E3-84C52CDC2AC2}" type="datetimeFigureOut">
              <a:rPr lang="en-US" smtClean="0"/>
              <a:t>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867A71-655E-41EA-8CFE-878276315A0A}" type="slidenum">
              <a:rPr lang="en-US" smtClean="0"/>
              <a:t>‹#›</a:t>
            </a:fld>
            <a:endParaRPr lang="en-US"/>
          </a:p>
        </p:txBody>
      </p:sp>
    </p:spTree>
    <p:extLst>
      <p:ext uri="{BB962C8B-B14F-4D97-AF65-F5344CB8AC3E}">
        <p14:creationId xmlns:p14="http://schemas.microsoft.com/office/powerpoint/2010/main" val="20847817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5879FE-3BA8-4BA2-84E3-84C52CDC2AC2}" type="datetimeFigureOut">
              <a:rPr lang="en-US" smtClean="0"/>
              <a:t>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867A71-655E-41EA-8CFE-878276315A0A}" type="slidenum">
              <a:rPr lang="en-US" smtClean="0"/>
              <a:t>‹#›</a:t>
            </a:fld>
            <a:endParaRPr lang="en-US"/>
          </a:p>
        </p:txBody>
      </p:sp>
    </p:spTree>
    <p:extLst>
      <p:ext uri="{BB962C8B-B14F-4D97-AF65-F5344CB8AC3E}">
        <p14:creationId xmlns:p14="http://schemas.microsoft.com/office/powerpoint/2010/main" val="2841366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BB5879FE-3BA8-4BA2-84E3-84C52CDC2AC2}" type="datetimeFigureOut">
              <a:rPr lang="en-US" smtClean="0"/>
              <a:t>2/14/2022</a:t>
            </a:fld>
            <a:endParaRPr lang="en-US"/>
          </a:p>
        </p:txBody>
      </p:sp>
      <p:sp>
        <p:nvSpPr>
          <p:cNvPr id="5" name="Footer Placeholder 4"/>
          <p:cNvSpPr>
            <a:spLocks noGrp="1"/>
          </p:cNvSpPr>
          <p:nvPr>
            <p:ph type="ftr" sz="quarter" idx="11"/>
          </p:nvPr>
        </p:nvSpPr>
        <p:spPr>
          <a:xfrm>
            <a:off x="1972647" y="6108173"/>
            <a:ext cx="5314517" cy="365125"/>
          </a:xfrm>
        </p:spPr>
        <p:txBody>
          <a:bodyPr/>
          <a:lstStyle/>
          <a:p>
            <a:endParaRPr lang="en-US"/>
          </a:p>
        </p:txBody>
      </p:sp>
      <p:sp>
        <p:nvSpPr>
          <p:cNvPr id="6" name="Slide Number Placeholder 5"/>
          <p:cNvSpPr>
            <a:spLocks noGrp="1"/>
          </p:cNvSpPr>
          <p:nvPr>
            <p:ph type="sldNum" sz="quarter" idx="12"/>
          </p:nvPr>
        </p:nvSpPr>
        <p:spPr>
          <a:xfrm>
            <a:off x="8258967" y="6108173"/>
            <a:ext cx="427833" cy="365125"/>
          </a:xfrm>
        </p:spPr>
        <p:txBody>
          <a:bodyPr/>
          <a:lstStyle/>
          <a:p>
            <a:fld id="{BF867A71-655E-41EA-8CFE-878276315A0A}" type="slidenum">
              <a:rPr lang="en-US" smtClean="0"/>
              <a:t>‹#›</a:t>
            </a:fld>
            <a:endParaRPr lang="en-US"/>
          </a:p>
        </p:txBody>
      </p:sp>
    </p:spTree>
    <p:extLst>
      <p:ext uri="{BB962C8B-B14F-4D97-AF65-F5344CB8AC3E}">
        <p14:creationId xmlns:p14="http://schemas.microsoft.com/office/powerpoint/2010/main" val="760210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5879FE-3BA8-4BA2-84E3-84C52CDC2AC2}" type="datetimeFigureOut">
              <a:rPr lang="en-US" smtClean="0"/>
              <a:t>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73317" y="6116070"/>
            <a:ext cx="413483" cy="365125"/>
          </a:xfrm>
        </p:spPr>
        <p:txBody>
          <a:bodyPr/>
          <a:lstStyle/>
          <a:p>
            <a:fld id="{BF867A71-655E-41EA-8CFE-878276315A0A}" type="slidenum">
              <a:rPr lang="en-US" smtClean="0"/>
              <a:t>‹#›</a:t>
            </a:fld>
            <a:endParaRPr lang="en-US"/>
          </a:p>
        </p:txBody>
      </p:sp>
    </p:spTree>
    <p:extLst>
      <p:ext uri="{BB962C8B-B14F-4D97-AF65-F5344CB8AC3E}">
        <p14:creationId xmlns:p14="http://schemas.microsoft.com/office/powerpoint/2010/main" val="2536979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5879FE-3BA8-4BA2-84E3-84C52CDC2AC2}" type="datetimeFigureOut">
              <a:rPr lang="en-US" smtClean="0"/>
              <a:t>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867A71-655E-41EA-8CFE-878276315A0A}" type="slidenum">
              <a:rPr lang="en-US" smtClean="0"/>
              <a:t>‹#›</a:t>
            </a:fld>
            <a:endParaRPr lang="en-US"/>
          </a:p>
        </p:txBody>
      </p:sp>
    </p:spTree>
    <p:extLst>
      <p:ext uri="{BB962C8B-B14F-4D97-AF65-F5344CB8AC3E}">
        <p14:creationId xmlns:p14="http://schemas.microsoft.com/office/powerpoint/2010/main" val="292717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5879FE-3BA8-4BA2-84E3-84C52CDC2AC2}" type="datetimeFigureOut">
              <a:rPr lang="en-US" smtClean="0"/>
              <a:t>2/14/2022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867A71-655E-41EA-8CFE-878276315A0A}" type="slidenum">
              <a:rPr lang="en-US" smtClean="0"/>
              <a:t>‹#›</a:t>
            </a:fld>
            <a:endParaRPr lang="en-US"/>
          </a:p>
        </p:txBody>
      </p:sp>
    </p:spTree>
    <p:extLst>
      <p:ext uri="{BB962C8B-B14F-4D97-AF65-F5344CB8AC3E}">
        <p14:creationId xmlns:p14="http://schemas.microsoft.com/office/powerpoint/2010/main" val="1321145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5879FE-3BA8-4BA2-84E3-84C52CDC2AC2}" type="datetimeFigureOut">
              <a:rPr lang="en-US" smtClean="0"/>
              <a:t>2/14/2022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867A71-655E-41EA-8CFE-878276315A0A}" type="slidenum">
              <a:rPr lang="en-US" smtClean="0"/>
              <a:t>‹#›</a:t>
            </a:fld>
            <a:endParaRPr lang="en-US"/>
          </a:p>
        </p:txBody>
      </p:sp>
    </p:spTree>
    <p:extLst>
      <p:ext uri="{BB962C8B-B14F-4D97-AF65-F5344CB8AC3E}">
        <p14:creationId xmlns:p14="http://schemas.microsoft.com/office/powerpoint/2010/main" val="1080983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5879FE-3BA8-4BA2-84E3-84C52CDC2AC2}" type="datetimeFigureOut">
              <a:rPr lang="en-US" smtClean="0"/>
              <a:t>2/14/2022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867A71-655E-41EA-8CFE-878276315A0A}" type="slidenum">
              <a:rPr lang="en-US" smtClean="0"/>
              <a:t>‹#›</a:t>
            </a:fld>
            <a:endParaRPr lang="en-US"/>
          </a:p>
        </p:txBody>
      </p:sp>
    </p:spTree>
    <p:extLst>
      <p:ext uri="{BB962C8B-B14F-4D97-AF65-F5344CB8AC3E}">
        <p14:creationId xmlns:p14="http://schemas.microsoft.com/office/powerpoint/2010/main" val="148922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5879FE-3BA8-4BA2-84E3-84C52CDC2AC2}" type="datetimeFigureOut">
              <a:rPr lang="en-US" smtClean="0"/>
              <a:t>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867A71-655E-41EA-8CFE-878276315A0A}" type="slidenum">
              <a:rPr lang="en-US" smtClean="0"/>
              <a:t>‹#›</a:t>
            </a:fld>
            <a:endParaRPr lang="en-US"/>
          </a:p>
        </p:txBody>
      </p:sp>
    </p:spTree>
    <p:extLst>
      <p:ext uri="{BB962C8B-B14F-4D97-AF65-F5344CB8AC3E}">
        <p14:creationId xmlns:p14="http://schemas.microsoft.com/office/powerpoint/2010/main" val="1208037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5879FE-3BA8-4BA2-84E3-84C52CDC2AC2}" type="datetimeFigureOut">
              <a:rPr lang="en-US" smtClean="0"/>
              <a:t>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867A71-655E-41EA-8CFE-878276315A0A}" type="slidenum">
              <a:rPr lang="en-US" smtClean="0"/>
              <a:t>‹#›</a:t>
            </a:fld>
            <a:endParaRPr lang="en-US"/>
          </a:p>
        </p:txBody>
      </p:sp>
    </p:spTree>
    <p:extLst>
      <p:ext uri="{BB962C8B-B14F-4D97-AF65-F5344CB8AC3E}">
        <p14:creationId xmlns:p14="http://schemas.microsoft.com/office/powerpoint/2010/main" val="4015613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B5879FE-3BA8-4BA2-84E3-84C52CDC2AC2}" type="datetimeFigureOut">
              <a:rPr lang="en-US" smtClean="0"/>
              <a:t>2/14/2022</a:t>
            </a:fld>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F867A71-655E-41EA-8CFE-878276315A0A}" type="slidenum">
              <a:rPr lang="en-US" smtClean="0"/>
              <a:t>‹#›</a:t>
            </a:fld>
            <a:endParaRPr lang="en-US"/>
          </a:p>
        </p:txBody>
      </p:sp>
    </p:spTree>
    <p:extLst>
      <p:ext uri="{BB962C8B-B14F-4D97-AF65-F5344CB8AC3E}">
        <p14:creationId xmlns:p14="http://schemas.microsoft.com/office/powerpoint/2010/main" val="861265691"/>
      </p:ext>
    </p:extLst>
  </p:cSld>
  <p:clrMap bg1="lt1" tx1="dk1" bg2="lt2" tx2="dk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 id="2147483936" r:id="rId6"/>
    <p:sldLayoutId id="2147483937" r:id="rId7"/>
    <p:sldLayoutId id="2147483938" r:id="rId8"/>
    <p:sldLayoutId id="2147483939" r:id="rId9"/>
    <p:sldLayoutId id="2147483940" r:id="rId10"/>
    <p:sldLayoutId id="2147483941" r:id="rId11"/>
    <p:sldLayoutId id="2147483942" r:id="rId12"/>
    <p:sldLayoutId id="2147483943" r:id="rId13"/>
    <p:sldLayoutId id="2147483944" r:id="rId14"/>
    <p:sldLayoutId id="2147483945" r:id="rId15"/>
    <p:sldLayoutId id="2147483946" r:id="rId16"/>
    <p:sldLayoutId id="214748394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rflo147@wgu.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7CCC6-874D-4F9F-9031-2DAADC785CBB}"/>
              </a:ext>
            </a:extLst>
          </p:cNvPr>
          <p:cNvSpPr>
            <a:spLocks noGrp="1"/>
          </p:cNvSpPr>
          <p:nvPr>
            <p:ph type="ctrTitle"/>
          </p:nvPr>
        </p:nvSpPr>
        <p:spPr>
          <a:xfrm>
            <a:off x="914399" y="69155"/>
            <a:ext cx="8229601" cy="3488266"/>
          </a:xfrm>
        </p:spPr>
        <p:txBody>
          <a:bodyPr>
            <a:normAutofit/>
          </a:bodyPr>
          <a:lstStyle/>
          <a:p>
            <a:r>
              <a:rPr lang="en-US" dirty="0">
                <a:solidFill>
                  <a:schemeClr val="bg2">
                    <a:lumMod val="25000"/>
                  </a:schemeClr>
                </a:solidFill>
                <a:latin typeface="Haettenschweiler" panose="020B0706040902060204" pitchFamily="34" charset="0"/>
              </a:rPr>
              <a:t>Western Governors University</a:t>
            </a:r>
            <a:br>
              <a:rPr lang="en-US" dirty="0">
                <a:solidFill>
                  <a:schemeClr val="bg2">
                    <a:lumMod val="25000"/>
                  </a:schemeClr>
                </a:solidFill>
                <a:latin typeface="Haettenschweiler" panose="020B0706040902060204" pitchFamily="34" charset="0"/>
              </a:rPr>
            </a:br>
            <a:br>
              <a:rPr lang="en-US" dirty="0">
                <a:solidFill>
                  <a:schemeClr val="bg2">
                    <a:lumMod val="25000"/>
                  </a:schemeClr>
                </a:solidFill>
              </a:rPr>
            </a:br>
            <a:r>
              <a:rPr lang="en-US" sz="40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D210</a:t>
            </a:r>
            <a:br>
              <a:rPr lang="en-US" sz="40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br>
            <a:r>
              <a:rPr lang="en-US" sz="40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Data Dashboard and Storytelling</a:t>
            </a:r>
          </a:p>
        </p:txBody>
      </p:sp>
      <p:sp>
        <p:nvSpPr>
          <p:cNvPr id="3" name="Subtitle 2">
            <a:extLst>
              <a:ext uri="{FF2B5EF4-FFF2-40B4-BE49-F238E27FC236}">
                <a16:creationId xmlns:a16="http://schemas.microsoft.com/office/drawing/2014/main" id="{92C36859-01A8-4F17-B6B6-69B61D36F162}"/>
              </a:ext>
            </a:extLst>
          </p:cNvPr>
          <p:cNvSpPr>
            <a:spLocks noGrp="1"/>
          </p:cNvSpPr>
          <p:nvPr>
            <p:ph type="subTitle" idx="1"/>
          </p:nvPr>
        </p:nvSpPr>
        <p:spPr>
          <a:xfrm>
            <a:off x="6130256" y="3681213"/>
            <a:ext cx="2934049" cy="1364531"/>
          </a:xfrm>
        </p:spPr>
        <p:txBody>
          <a:bodyPr>
            <a:normAutofit fontScale="85000" lnSpcReduction="10000"/>
          </a:bodyPr>
          <a:lstStyle/>
          <a:p>
            <a:r>
              <a:rPr lang="en-US" dirty="0">
                <a:latin typeface="Ebrima" panose="02000000000000000000" pitchFamily="2" charset="0"/>
                <a:ea typeface="Ebrima" panose="02000000000000000000" pitchFamily="2" charset="0"/>
                <a:cs typeface="Ebrima" panose="02000000000000000000" pitchFamily="2" charset="0"/>
              </a:rPr>
              <a:t>Performance Assessment Task</a:t>
            </a:r>
          </a:p>
          <a:p>
            <a:r>
              <a:rPr lang="en-US" dirty="0">
                <a:latin typeface="Ebrima" panose="02000000000000000000" pitchFamily="2" charset="0"/>
                <a:ea typeface="Ebrima" panose="02000000000000000000" pitchFamily="2" charset="0"/>
                <a:cs typeface="Ebrima" panose="02000000000000000000" pitchFamily="2" charset="0"/>
              </a:rPr>
              <a:t>Richard Flores</a:t>
            </a:r>
          </a:p>
          <a:p>
            <a:r>
              <a:rPr lang="en-US" dirty="0">
                <a:latin typeface="Ebrima" panose="02000000000000000000" pitchFamily="2" charset="0"/>
                <a:ea typeface="Ebrima" panose="02000000000000000000" pitchFamily="2" charset="0"/>
                <a:cs typeface="Ebrima" panose="02000000000000000000" pitchFamily="2" charset="0"/>
                <a:hlinkClick r:id="rId2"/>
              </a:rPr>
              <a:t>rflo147@wgu.edu</a:t>
            </a:r>
            <a:endParaRPr lang="en-US" dirty="0">
              <a:latin typeface="Ebrima" panose="02000000000000000000" pitchFamily="2" charset="0"/>
              <a:ea typeface="Ebrima" panose="02000000000000000000" pitchFamily="2" charset="0"/>
              <a:cs typeface="Ebrima" panose="02000000000000000000" pitchFamily="2" charset="0"/>
            </a:endParaRPr>
          </a:p>
          <a:p>
            <a:r>
              <a:rPr lang="en-US" dirty="0">
                <a:latin typeface="Ebrima" panose="02000000000000000000" pitchFamily="2" charset="0"/>
                <a:ea typeface="Ebrima" panose="02000000000000000000" pitchFamily="2" charset="0"/>
                <a:cs typeface="Ebrima" panose="02000000000000000000" pitchFamily="2" charset="0"/>
              </a:rPr>
              <a:t>Student ID: 006771163</a:t>
            </a:r>
          </a:p>
        </p:txBody>
      </p:sp>
      <p:pic>
        <p:nvPicPr>
          <p:cNvPr id="5" name="Picture 4">
            <a:extLst>
              <a:ext uri="{FF2B5EF4-FFF2-40B4-BE49-F238E27FC236}">
                <a16:creationId xmlns:a16="http://schemas.microsoft.com/office/drawing/2014/main" id="{138B525C-D1A3-48D9-98E0-A78654FDAA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6959" y="4745548"/>
            <a:ext cx="2043297" cy="2043297"/>
          </a:xfrm>
          <a:prstGeom prst="rect">
            <a:avLst/>
          </a:prstGeom>
        </p:spPr>
      </p:pic>
    </p:spTree>
    <p:extLst>
      <p:ext uri="{BB962C8B-B14F-4D97-AF65-F5344CB8AC3E}">
        <p14:creationId xmlns:p14="http://schemas.microsoft.com/office/powerpoint/2010/main" val="1809942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9182AB-1B5B-44ED-81D1-FFB1C66C2F16}"/>
              </a:ext>
            </a:extLst>
          </p:cNvPr>
          <p:cNvSpPr txBox="1"/>
          <p:nvPr/>
        </p:nvSpPr>
        <p:spPr>
          <a:xfrm>
            <a:off x="1659971" y="269573"/>
            <a:ext cx="5824057" cy="830997"/>
          </a:xfrm>
          <a:prstGeom prst="rect">
            <a:avLst/>
          </a:prstGeom>
          <a:noFill/>
        </p:spPr>
        <p:txBody>
          <a:bodyPr wrap="square" rtlCol="0">
            <a:spAutoFit/>
          </a:bodyPr>
          <a:lstStyle/>
          <a:p>
            <a:r>
              <a:rPr lang="en-US" sz="4800" b="1" dirty="0">
                <a:latin typeface="Ebrima" panose="02000000000000000000" pitchFamily="2" charset="0"/>
                <a:ea typeface="Ebrima" panose="02000000000000000000" pitchFamily="2" charset="0"/>
                <a:cs typeface="Ebrima" panose="02000000000000000000" pitchFamily="2" charset="0"/>
              </a:rPr>
              <a:t>Actionable Insights</a:t>
            </a:r>
          </a:p>
        </p:txBody>
      </p:sp>
      <p:cxnSp>
        <p:nvCxnSpPr>
          <p:cNvPr id="3" name="Straight Connector 2">
            <a:extLst>
              <a:ext uri="{FF2B5EF4-FFF2-40B4-BE49-F238E27FC236}">
                <a16:creationId xmlns:a16="http://schemas.microsoft.com/office/drawing/2014/main" id="{54D4FC18-8EDD-45DA-9809-674C27B2EC2A}"/>
              </a:ext>
            </a:extLst>
          </p:cNvPr>
          <p:cNvCxnSpPr>
            <a:cxnSpLocks/>
          </p:cNvCxnSpPr>
          <p:nvPr/>
        </p:nvCxnSpPr>
        <p:spPr>
          <a:xfrm>
            <a:off x="1921078" y="1100570"/>
            <a:ext cx="5167619" cy="0"/>
          </a:xfrm>
          <a:prstGeom prst="line">
            <a:avLst/>
          </a:prstGeom>
          <a:ln w="28575">
            <a:solidFill>
              <a:schemeClr val="bg2">
                <a:lumMod val="25000"/>
              </a:schemeClr>
            </a:solidFill>
          </a:ln>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F66731A1-FB10-4930-8D7F-7374AF535C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3706" y="5695563"/>
            <a:ext cx="1300294" cy="1300294"/>
          </a:xfrm>
          <a:prstGeom prst="rect">
            <a:avLst/>
          </a:prstGeom>
        </p:spPr>
      </p:pic>
      <p:sp>
        <p:nvSpPr>
          <p:cNvPr id="5" name="TextBox 4">
            <a:extLst>
              <a:ext uri="{FF2B5EF4-FFF2-40B4-BE49-F238E27FC236}">
                <a16:creationId xmlns:a16="http://schemas.microsoft.com/office/drawing/2014/main" id="{B03A133F-9222-4233-A6CA-DDEF8227B93E}"/>
              </a:ext>
            </a:extLst>
          </p:cNvPr>
          <p:cNvSpPr txBox="1"/>
          <p:nvPr/>
        </p:nvSpPr>
        <p:spPr>
          <a:xfrm>
            <a:off x="1514211" y="1997839"/>
            <a:ext cx="6115575" cy="2862322"/>
          </a:xfrm>
          <a:prstGeom prst="rect">
            <a:avLst/>
          </a:prstGeom>
          <a:noFill/>
        </p:spPr>
        <p:txBody>
          <a:bodyPr wrap="square" rtlCol="0">
            <a:spAutoFit/>
          </a:bodyPr>
          <a:lstStyle/>
          <a:p>
            <a:r>
              <a:rPr lang="en-US" dirty="0"/>
              <a:t>During the Exploratory Analysis, a trend common to both WGU and IBM datasets is customer churn tends to happen most often after a one-year period. </a:t>
            </a:r>
          </a:p>
          <a:p>
            <a:endParaRPr lang="en-US" dirty="0"/>
          </a:p>
          <a:p>
            <a:r>
              <a:rPr lang="en-US" dirty="0"/>
              <a:t>This fact was noted in the Key Results earlier in this presentation and highlights an actionable insight.</a:t>
            </a:r>
          </a:p>
          <a:p>
            <a:endParaRPr lang="en-US" dirty="0"/>
          </a:p>
          <a:p>
            <a:r>
              <a:rPr lang="en-US" dirty="0"/>
              <a:t>One action we can take to reduce and/or prevent churn is to boost retention efforts after a customer’s one year anniversary in the form of promotions and special discounts.</a:t>
            </a:r>
          </a:p>
        </p:txBody>
      </p:sp>
    </p:spTree>
    <p:extLst>
      <p:ext uri="{BB962C8B-B14F-4D97-AF65-F5344CB8AC3E}">
        <p14:creationId xmlns:p14="http://schemas.microsoft.com/office/powerpoint/2010/main" val="3325515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9182AB-1B5B-44ED-81D1-FFB1C66C2F16}"/>
              </a:ext>
            </a:extLst>
          </p:cNvPr>
          <p:cNvSpPr txBox="1"/>
          <p:nvPr/>
        </p:nvSpPr>
        <p:spPr>
          <a:xfrm>
            <a:off x="1659971" y="269573"/>
            <a:ext cx="5824057" cy="830997"/>
          </a:xfrm>
          <a:prstGeom prst="rect">
            <a:avLst/>
          </a:prstGeom>
          <a:noFill/>
        </p:spPr>
        <p:txBody>
          <a:bodyPr wrap="square" rtlCol="0">
            <a:spAutoFit/>
          </a:bodyPr>
          <a:lstStyle/>
          <a:p>
            <a:r>
              <a:rPr lang="en-US" sz="4800" b="1" dirty="0">
                <a:latin typeface="Ebrima" panose="02000000000000000000" pitchFamily="2" charset="0"/>
                <a:ea typeface="Ebrima" panose="02000000000000000000" pitchFamily="2" charset="0"/>
                <a:cs typeface="Ebrima" panose="02000000000000000000" pitchFamily="2" charset="0"/>
              </a:rPr>
              <a:t>Actionable Insights</a:t>
            </a:r>
          </a:p>
        </p:txBody>
      </p:sp>
      <p:cxnSp>
        <p:nvCxnSpPr>
          <p:cNvPr id="3" name="Straight Connector 2">
            <a:extLst>
              <a:ext uri="{FF2B5EF4-FFF2-40B4-BE49-F238E27FC236}">
                <a16:creationId xmlns:a16="http://schemas.microsoft.com/office/drawing/2014/main" id="{54D4FC18-8EDD-45DA-9809-674C27B2EC2A}"/>
              </a:ext>
            </a:extLst>
          </p:cNvPr>
          <p:cNvCxnSpPr>
            <a:cxnSpLocks/>
          </p:cNvCxnSpPr>
          <p:nvPr/>
        </p:nvCxnSpPr>
        <p:spPr>
          <a:xfrm>
            <a:off x="1921078" y="1100570"/>
            <a:ext cx="5167619" cy="0"/>
          </a:xfrm>
          <a:prstGeom prst="line">
            <a:avLst/>
          </a:prstGeom>
          <a:ln w="28575">
            <a:solidFill>
              <a:schemeClr val="bg2">
                <a:lumMod val="25000"/>
              </a:schemeClr>
            </a:solidFill>
          </a:ln>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F66731A1-FB10-4930-8D7F-7374AF535C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3706" y="5695563"/>
            <a:ext cx="1300294" cy="1300294"/>
          </a:xfrm>
          <a:prstGeom prst="rect">
            <a:avLst/>
          </a:prstGeom>
        </p:spPr>
      </p:pic>
      <p:sp>
        <p:nvSpPr>
          <p:cNvPr id="5" name="TextBox 4">
            <a:extLst>
              <a:ext uri="{FF2B5EF4-FFF2-40B4-BE49-F238E27FC236}">
                <a16:creationId xmlns:a16="http://schemas.microsoft.com/office/drawing/2014/main" id="{B03A133F-9222-4233-A6CA-DDEF8227B93E}"/>
              </a:ext>
            </a:extLst>
          </p:cNvPr>
          <p:cNvSpPr txBox="1"/>
          <p:nvPr/>
        </p:nvSpPr>
        <p:spPr>
          <a:xfrm>
            <a:off x="1447099" y="1582340"/>
            <a:ext cx="6115575" cy="3693319"/>
          </a:xfrm>
          <a:prstGeom prst="rect">
            <a:avLst/>
          </a:prstGeom>
          <a:noFill/>
        </p:spPr>
        <p:txBody>
          <a:bodyPr wrap="square" rtlCol="0">
            <a:spAutoFit/>
          </a:bodyPr>
          <a:lstStyle/>
          <a:p>
            <a:r>
              <a:rPr lang="en-US" dirty="0"/>
              <a:t>From our Executive Dashboard’s we can observe another important trend. A critical detail we can view in the Summary Metrics for both Dashboards is the average monthly charge divided into categories for loyal customers and those in the churn category. </a:t>
            </a:r>
          </a:p>
          <a:p>
            <a:endParaRPr lang="en-US" dirty="0"/>
          </a:p>
          <a:p>
            <a:r>
              <a:rPr lang="en-US" dirty="0"/>
              <a:t>In both the WGU and IBM Data, we find that customers who contribute to churn have an average bill 22% higher than loyal customers.</a:t>
            </a:r>
          </a:p>
          <a:p>
            <a:endParaRPr lang="en-US" dirty="0"/>
          </a:p>
          <a:p>
            <a:r>
              <a:rPr lang="en-US" dirty="0"/>
              <a:t>A great actionable insight we can gain from the data is to ensure new customers, and those with tenure less than one year only pay the average monthly price or less.</a:t>
            </a:r>
          </a:p>
        </p:txBody>
      </p:sp>
    </p:spTree>
    <p:extLst>
      <p:ext uri="{BB962C8B-B14F-4D97-AF65-F5344CB8AC3E}">
        <p14:creationId xmlns:p14="http://schemas.microsoft.com/office/powerpoint/2010/main" val="1258134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9182AB-1B5B-44ED-81D1-FFB1C66C2F16}"/>
              </a:ext>
            </a:extLst>
          </p:cNvPr>
          <p:cNvSpPr txBox="1"/>
          <p:nvPr/>
        </p:nvSpPr>
        <p:spPr>
          <a:xfrm>
            <a:off x="1659971" y="269573"/>
            <a:ext cx="5824057" cy="830997"/>
          </a:xfrm>
          <a:prstGeom prst="rect">
            <a:avLst/>
          </a:prstGeom>
          <a:noFill/>
        </p:spPr>
        <p:txBody>
          <a:bodyPr wrap="square" rtlCol="0">
            <a:spAutoFit/>
          </a:bodyPr>
          <a:lstStyle/>
          <a:p>
            <a:r>
              <a:rPr lang="en-US" sz="4800" b="1" dirty="0">
                <a:latin typeface="Ebrima" panose="02000000000000000000" pitchFamily="2" charset="0"/>
                <a:ea typeface="Ebrima" panose="02000000000000000000" pitchFamily="2" charset="0"/>
                <a:cs typeface="Ebrima" panose="02000000000000000000" pitchFamily="2" charset="0"/>
              </a:rPr>
              <a:t>Actionable Insights</a:t>
            </a:r>
          </a:p>
        </p:txBody>
      </p:sp>
      <p:cxnSp>
        <p:nvCxnSpPr>
          <p:cNvPr id="3" name="Straight Connector 2">
            <a:extLst>
              <a:ext uri="{FF2B5EF4-FFF2-40B4-BE49-F238E27FC236}">
                <a16:creationId xmlns:a16="http://schemas.microsoft.com/office/drawing/2014/main" id="{54D4FC18-8EDD-45DA-9809-674C27B2EC2A}"/>
              </a:ext>
            </a:extLst>
          </p:cNvPr>
          <p:cNvCxnSpPr>
            <a:cxnSpLocks/>
          </p:cNvCxnSpPr>
          <p:nvPr/>
        </p:nvCxnSpPr>
        <p:spPr>
          <a:xfrm>
            <a:off x="1921078" y="1100570"/>
            <a:ext cx="5167619" cy="0"/>
          </a:xfrm>
          <a:prstGeom prst="line">
            <a:avLst/>
          </a:prstGeom>
          <a:ln w="28575">
            <a:solidFill>
              <a:schemeClr val="bg2">
                <a:lumMod val="25000"/>
              </a:schemeClr>
            </a:solidFill>
          </a:ln>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F66731A1-FB10-4930-8D7F-7374AF535C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3706" y="5695563"/>
            <a:ext cx="1300294" cy="1300294"/>
          </a:xfrm>
          <a:prstGeom prst="rect">
            <a:avLst/>
          </a:prstGeom>
        </p:spPr>
      </p:pic>
      <p:sp>
        <p:nvSpPr>
          <p:cNvPr id="5" name="TextBox 4">
            <a:extLst>
              <a:ext uri="{FF2B5EF4-FFF2-40B4-BE49-F238E27FC236}">
                <a16:creationId xmlns:a16="http://schemas.microsoft.com/office/drawing/2014/main" id="{B03A133F-9222-4233-A6CA-DDEF8227B93E}"/>
              </a:ext>
            </a:extLst>
          </p:cNvPr>
          <p:cNvSpPr txBox="1"/>
          <p:nvPr/>
        </p:nvSpPr>
        <p:spPr>
          <a:xfrm>
            <a:off x="1514211" y="1595167"/>
            <a:ext cx="6115575" cy="4247317"/>
          </a:xfrm>
          <a:prstGeom prst="rect">
            <a:avLst/>
          </a:prstGeom>
          <a:noFill/>
        </p:spPr>
        <p:txBody>
          <a:bodyPr wrap="square" rtlCol="0">
            <a:spAutoFit/>
          </a:bodyPr>
          <a:lstStyle/>
          <a:p>
            <a:r>
              <a:rPr lang="en-US" dirty="0"/>
              <a:t>Finally, our greatest actionable insight into customer churn is one that is again common to both WGU and IBM customers.</a:t>
            </a:r>
          </a:p>
          <a:p>
            <a:endParaRPr lang="en-US" dirty="0"/>
          </a:p>
          <a:p>
            <a:r>
              <a:rPr lang="en-US" dirty="0"/>
              <a:t>IBM customers specifically state, and we can infer from WGU surveys, the greatest contributing factor to customer churn is the customer service experience.</a:t>
            </a:r>
          </a:p>
          <a:p>
            <a:endParaRPr lang="en-US" dirty="0"/>
          </a:p>
          <a:p>
            <a:r>
              <a:rPr lang="en-US" dirty="0"/>
              <a:t>The biggest reason customers choose to discontinue services is a direct result from a poor customer service experience.</a:t>
            </a:r>
          </a:p>
          <a:p>
            <a:endParaRPr lang="en-US" dirty="0"/>
          </a:p>
          <a:p>
            <a:r>
              <a:rPr lang="en-US" dirty="0"/>
              <a:t>A great actionable insight we can promote in the company is to ensure that every customer interaction is a positive experience. Simply put, customers who are treated well and with respect stay with the company, and customers who are mistreated discontinue services. </a:t>
            </a:r>
          </a:p>
        </p:txBody>
      </p:sp>
    </p:spTree>
    <p:extLst>
      <p:ext uri="{BB962C8B-B14F-4D97-AF65-F5344CB8AC3E}">
        <p14:creationId xmlns:p14="http://schemas.microsoft.com/office/powerpoint/2010/main" val="170443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9182AB-1B5B-44ED-81D1-FFB1C66C2F16}"/>
              </a:ext>
            </a:extLst>
          </p:cNvPr>
          <p:cNvSpPr txBox="1"/>
          <p:nvPr/>
        </p:nvSpPr>
        <p:spPr>
          <a:xfrm>
            <a:off x="3069844" y="262310"/>
            <a:ext cx="3004308" cy="830997"/>
          </a:xfrm>
          <a:prstGeom prst="rect">
            <a:avLst/>
          </a:prstGeom>
          <a:noFill/>
        </p:spPr>
        <p:txBody>
          <a:bodyPr wrap="square" rtlCol="0">
            <a:spAutoFit/>
          </a:bodyPr>
          <a:lstStyle/>
          <a:p>
            <a:r>
              <a:rPr lang="en-US" sz="4800" b="1" dirty="0">
                <a:latin typeface="Ebrima" panose="02000000000000000000" pitchFamily="2" charset="0"/>
                <a:ea typeface="Ebrima" panose="02000000000000000000" pitchFamily="2" charset="0"/>
                <a:cs typeface="Ebrima" panose="02000000000000000000" pitchFamily="2" charset="0"/>
              </a:rPr>
              <a:t>Summary</a:t>
            </a:r>
          </a:p>
        </p:txBody>
      </p:sp>
      <p:cxnSp>
        <p:nvCxnSpPr>
          <p:cNvPr id="3" name="Straight Connector 2">
            <a:extLst>
              <a:ext uri="{FF2B5EF4-FFF2-40B4-BE49-F238E27FC236}">
                <a16:creationId xmlns:a16="http://schemas.microsoft.com/office/drawing/2014/main" id="{54D4FC18-8EDD-45DA-9809-674C27B2EC2A}"/>
              </a:ext>
            </a:extLst>
          </p:cNvPr>
          <p:cNvCxnSpPr>
            <a:cxnSpLocks/>
          </p:cNvCxnSpPr>
          <p:nvPr/>
        </p:nvCxnSpPr>
        <p:spPr>
          <a:xfrm>
            <a:off x="1921078" y="1100570"/>
            <a:ext cx="5167619" cy="0"/>
          </a:xfrm>
          <a:prstGeom prst="line">
            <a:avLst/>
          </a:prstGeom>
          <a:ln w="28575">
            <a:solidFill>
              <a:schemeClr val="bg2">
                <a:lumMod val="25000"/>
              </a:schemeClr>
            </a:solidFill>
          </a:ln>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F66731A1-FB10-4930-8D7F-7374AF535C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3706" y="5695563"/>
            <a:ext cx="1300294" cy="1300294"/>
          </a:xfrm>
          <a:prstGeom prst="rect">
            <a:avLst/>
          </a:prstGeom>
        </p:spPr>
      </p:pic>
      <p:sp>
        <p:nvSpPr>
          <p:cNvPr id="5" name="TextBox 4">
            <a:extLst>
              <a:ext uri="{FF2B5EF4-FFF2-40B4-BE49-F238E27FC236}">
                <a16:creationId xmlns:a16="http://schemas.microsoft.com/office/drawing/2014/main" id="{B03A133F-9222-4233-A6CA-DDEF8227B93E}"/>
              </a:ext>
            </a:extLst>
          </p:cNvPr>
          <p:cNvSpPr txBox="1"/>
          <p:nvPr/>
        </p:nvSpPr>
        <p:spPr>
          <a:xfrm>
            <a:off x="1208016" y="1587887"/>
            <a:ext cx="7285837" cy="2943563"/>
          </a:xfrm>
          <a:prstGeom prst="rect">
            <a:avLst/>
          </a:prstGeom>
          <a:noFill/>
        </p:spPr>
        <p:txBody>
          <a:bodyPr wrap="square" rtlCol="0">
            <a:spAutoFit/>
          </a:bodyPr>
          <a:lstStyle/>
          <a:p>
            <a:r>
              <a:rPr lang="en-US" sz="2400" b="1" u="sng" dirty="0"/>
              <a:t>Actionable Insights</a:t>
            </a:r>
          </a:p>
          <a:p>
            <a:endParaRPr lang="en-US" sz="2400" b="1" dirty="0"/>
          </a:p>
          <a:p>
            <a:pPr marL="342900" indent="-342900">
              <a:buFont typeface="+mj-lt"/>
              <a:buAutoNum type="arabicPeriod"/>
            </a:pPr>
            <a:r>
              <a:rPr lang="en-US" sz="2400" b="1" dirty="0"/>
              <a:t>Offer discounts and promotions after one year of service.</a:t>
            </a:r>
          </a:p>
          <a:p>
            <a:pPr marL="342900" indent="-342900">
              <a:lnSpc>
                <a:spcPct val="200000"/>
              </a:lnSpc>
              <a:buFont typeface="+mj-lt"/>
              <a:buAutoNum type="arabicPeriod"/>
            </a:pPr>
            <a:r>
              <a:rPr lang="en-US" sz="2400" b="1" dirty="0"/>
              <a:t>Charge new customers a lower monthly rate.</a:t>
            </a:r>
          </a:p>
          <a:p>
            <a:pPr marL="342900" indent="-342900">
              <a:lnSpc>
                <a:spcPct val="200000"/>
              </a:lnSpc>
              <a:buFont typeface="+mj-lt"/>
              <a:buAutoNum type="arabicPeriod"/>
            </a:pPr>
            <a:r>
              <a:rPr lang="en-US" sz="2400" b="1" dirty="0"/>
              <a:t>Provide an excellent customer service experience.</a:t>
            </a:r>
          </a:p>
        </p:txBody>
      </p:sp>
    </p:spTree>
    <p:extLst>
      <p:ext uri="{BB962C8B-B14F-4D97-AF65-F5344CB8AC3E}">
        <p14:creationId xmlns:p14="http://schemas.microsoft.com/office/powerpoint/2010/main" val="783684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31E1EF9-7F2E-46B3-B21D-5123CD54B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0349" y="4194206"/>
            <a:ext cx="2043297" cy="2043297"/>
          </a:xfrm>
          <a:prstGeom prst="rect">
            <a:avLst/>
          </a:prstGeom>
        </p:spPr>
      </p:pic>
      <p:sp>
        <p:nvSpPr>
          <p:cNvPr id="4" name="Title 1">
            <a:extLst>
              <a:ext uri="{FF2B5EF4-FFF2-40B4-BE49-F238E27FC236}">
                <a16:creationId xmlns:a16="http://schemas.microsoft.com/office/drawing/2014/main" id="{65C8F7B1-48BD-4890-B129-4F7DC615BE71}"/>
              </a:ext>
            </a:extLst>
          </p:cNvPr>
          <p:cNvSpPr txBox="1">
            <a:spLocks/>
          </p:cNvSpPr>
          <p:nvPr/>
        </p:nvSpPr>
        <p:spPr>
          <a:xfrm>
            <a:off x="675313" y="1070663"/>
            <a:ext cx="8229601" cy="2704383"/>
          </a:xfrm>
          <a:prstGeom prst="rect">
            <a:avLst/>
          </a:prstGeom>
        </p:spPr>
        <p:txBody>
          <a:bodyPr>
            <a:normAutofit lnSpcReduction="1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6000" dirty="0">
                <a:solidFill>
                  <a:schemeClr val="bg2">
                    <a:lumMod val="25000"/>
                  </a:schemeClr>
                </a:solidFill>
                <a:latin typeface="Haettenschweiler" panose="020B0706040902060204" pitchFamily="34" charset="0"/>
              </a:rPr>
              <a:t>Western Governors University</a:t>
            </a:r>
            <a:br>
              <a:rPr lang="en-US" dirty="0">
                <a:solidFill>
                  <a:schemeClr val="bg2">
                    <a:lumMod val="50000"/>
                  </a:schemeClr>
                </a:solidFill>
                <a:latin typeface="Haettenschweiler" panose="020B0706040902060204" pitchFamily="34" charset="0"/>
              </a:rPr>
            </a:br>
            <a:br>
              <a:rPr lang="en-US" dirty="0"/>
            </a:br>
            <a:r>
              <a:rPr lang="en-US"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D210</a:t>
            </a:r>
            <a:br>
              <a:rPr lang="en-US"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br>
            <a:r>
              <a:rPr lang="en-US"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Data Dashboard and Storytelling</a:t>
            </a:r>
          </a:p>
        </p:txBody>
      </p:sp>
    </p:spTree>
    <p:extLst>
      <p:ext uri="{BB962C8B-B14F-4D97-AF65-F5344CB8AC3E}">
        <p14:creationId xmlns:p14="http://schemas.microsoft.com/office/powerpoint/2010/main" val="1275077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6D381C-DEAD-424F-A572-5CCE2877C3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8855" y="1351676"/>
            <a:ext cx="3115985" cy="4154647"/>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4" name="TextBox 3">
            <a:extLst>
              <a:ext uri="{FF2B5EF4-FFF2-40B4-BE49-F238E27FC236}">
                <a16:creationId xmlns:a16="http://schemas.microsoft.com/office/drawing/2014/main" id="{1FE5E4E3-38C1-4F53-9A6A-64415D018C87}"/>
              </a:ext>
            </a:extLst>
          </p:cNvPr>
          <p:cNvSpPr txBox="1"/>
          <p:nvPr/>
        </p:nvSpPr>
        <p:spPr>
          <a:xfrm>
            <a:off x="5285064" y="520679"/>
            <a:ext cx="3514987" cy="830997"/>
          </a:xfrm>
          <a:prstGeom prst="rect">
            <a:avLst/>
          </a:prstGeom>
          <a:noFill/>
        </p:spPr>
        <p:txBody>
          <a:bodyPr wrap="square" rtlCol="0">
            <a:spAutoFit/>
          </a:bodyPr>
          <a:lstStyle/>
          <a:p>
            <a:r>
              <a:rPr lang="en-US" sz="4800" b="1" dirty="0">
                <a:latin typeface="Ebrima" panose="02000000000000000000" pitchFamily="2" charset="0"/>
                <a:ea typeface="Ebrima" panose="02000000000000000000" pitchFamily="2" charset="0"/>
                <a:cs typeface="Ebrima" panose="02000000000000000000" pitchFamily="2" charset="0"/>
              </a:rPr>
              <a:t>About Me</a:t>
            </a:r>
          </a:p>
        </p:txBody>
      </p:sp>
      <p:cxnSp>
        <p:nvCxnSpPr>
          <p:cNvPr id="6" name="Straight Connector 5">
            <a:extLst>
              <a:ext uri="{FF2B5EF4-FFF2-40B4-BE49-F238E27FC236}">
                <a16:creationId xmlns:a16="http://schemas.microsoft.com/office/drawing/2014/main" id="{0EB771CE-377B-4C1B-A87C-0DB2FF55E598}"/>
              </a:ext>
            </a:extLst>
          </p:cNvPr>
          <p:cNvCxnSpPr/>
          <p:nvPr/>
        </p:nvCxnSpPr>
        <p:spPr>
          <a:xfrm>
            <a:off x="5008228" y="1351676"/>
            <a:ext cx="3791823" cy="0"/>
          </a:xfrm>
          <a:prstGeom prst="line">
            <a:avLst/>
          </a:prstGeom>
          <a:ln w="28575">
            <a:solidFill>
              <a:schemeClr val="bg2">
                <a:lumMod val="2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77CCA684-6C1E-4F5E-9B89-417338AFEAB1}"/>
              </a:ext>
            </a:extLst>
          </p:cNvPr>
          <p:cNvSpPr txBox="1"/>
          <p:nvPr/>
        </p:nvSpPr>
        <p:spPr>
          <a:xfrm>
            <a:off x="4907560" y="1593908"/>
            <a:ext cx="3892491" cy="3416320"/>
          </a:xfrm>
          <a:prstGeom prst="rect">
            <a:avLst/>
          </a:prstGeom>
          <a:noFill/>
        </p:spPr>
        <p:txBody>
          <a:bodyPr wrap="square" rtlCol="0">
            <a:spAutoFit/>
          </a:bodyPr>
          <a:lstStyle/>
          <a:p>
            <a:pPr marL="285750" indent="-285750">
              <a:buFont typeface="Wingdings" panose="05000000000000000000" pitchFamily="2" charset="2"/>
              <a:buChar char="q"/>
            </a:pPr>
            <a:r>
              <a:rPr lang="en-US" dirty="0"/>
              <a:t>Graduate Student at WGU in the Master of Science, Data Analytics program</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BSc in Physics from the University of Texas at El Paso</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Former Research Assistant in Experimental Physics, </a:t>
            </a:r>
            <a:r>
              <a:rPr lang="en-US" dirty="0" err="1"/>
              <a:t>BioPhotonics</a:t>
            </a:r>
            <a:endParaRPr lang="en-US" dirty="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Former IT Engineer at Facebook, Genentech, and Johnson &amp; Johnson</a:t>
            </a:r>
          </a:p>
        </p:txBody>
      </p:sp>
      <p:pic>
        <p:nvPicPr>
          <p:cNvPr id="11" name="Picture 10">
            <a:extLst>
              <a:ext uri="{FF2B5EF4-FFF2-40B4-BE49-F238E27FC236}">
                <a16:creationId xmlns:a16="http://schemas.microsoft.com/office/drawing/2014/main" id="{DE41C3A7-46D2-4D3D-8360-4D589E8C18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3706" y="5695563"/>
            <a:ext cx="1300294" cy="1300294"/>
          </a:xfrm>
          <a:prstGeom prst="rect">
            <a:avLst/>
          </a:prstGeom>
        </p:spPr>
      </p:pic>
    </p:spTree>
    <p:extLst>
      <p:ext uri="{BB962C8B-B14F-4D97-AF65-F5344CB8AC3E}">
        <p14:creationId xmlns:p14="http://schemas.microsoft.com/office/powerpoint/2010/main" val="1750612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E34652-3348-426F-8C27-034AAAACCB0E}"/>
              </a:ext>
            </a:extLst>
          </p:cNvPr>
          <p:cNvSpPr txBox="1"/>
          <p:nvPr/>
        </p:nvSpPr>
        <p:spPr>
          <a:xfrm>
            <a:off x="1690382" y="193509"/>
            <a:ext cx="5763236" cy="830997"/>
          </a:xfrm>
          <a:prstGeom prst="rect">
            <a:avLst/>
          </a:prstGeom>
          <a:noFill/>
        </p:spPr>
        <p:txBody>
          <a:bodyPr wrap="square" rtlCol="0">
            <a:spAutoFit/>
          </a:bodyPr>
          <a:lstStyle/>
          <a:p>
            <a:r>
              <a:rPr lang="en-US" sz="4800" b="1" dirty="0">
                <a:latin typeface="Ebrima" panose="02000000000000000000" pitchFamily="2" charset="0"/>
                <a:ea typeface="Ebrima" panose="02000000000000000000" pitchFamily="2" charset="0"/>
                <a:cs typeface="Ebrima" panose="02000000000000000000" pitchFamily="2" charset="0"/>
              </a:rPr>
              <a:t>Dataset Summaries</a:t>
            </a:r>
          </a:p>
        </p:txBody>
      </p:sp>
      <p:cxnSp>
        <p:nvCxnSpPr>
          <p:cNvPr id="5" name="Straight Connector 4">
            <a:extLst>
              <a:ext uri="{FF2B5EF4-FFF2-40B4-BE49-F238E27FC236}">
                <a16:creationId xmlns:a16="http://schemas.microsoft.com/office/drawing/2014/main" id="{81CF39C2-02AB-4628-A4AD-BDAAED8D629C}"/>
              </a:ext>
            </a:extLst>
          </p:cNvPr>
          <p:cNvCxnSpPr>
            <a:cxnSpLocks/>
          </p:cNvCxnSpPr>
          <p:nvPr/>
        </p:nvCxnSpPr>
        <p:spPr>
          <a:xfrm>
            <a:off x="1870745" y="1100007"/>
            <a:ext cx="5301842" cy="0"/>
          </a:xfrm>
          <a:prstGeom prst="line">
            <a:avLst/>
          </a:prstGeom>
          <a:ln w="28575">
            <a:solidFill>
              <a:schemeClr val="bg2">
                <a:lumMod val="2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77116808-9B6C-4276-A8F0-F3DE11CC4539}"/>
              </a:ext>
            </a:extLst>
          </p:cNvPr>
          <p:cNvSpPr txBox="1"/>
          <p:nvPr/>
        </p:nvSpPr>
        <p:spPr>
          <a:xfrm>
            <a:off x="1870745" y="3852720"/>
            <a:ext cx="6904139" cy="2492990"/>
          </a:xfrm>
          <a:prstGeom prst="rect">
            <a:avLst/>
          </a:prstGeom>
          <a:noFill/>
        </p:spPr>
        <p:txBody>
          <a:bodyPr wrap="square" rtlCol="0">
            <a:spAutoFit/>
          </a:bodyPr>
          <a:lstStyle/>
          <a:p>
            <a:r>
              <a:rPr lang="en-US" b="1" u="sng" dirty="0">
                <a:latin typeface="Ebrima" panose="02000000000000000000" pitchFamily="2" charset="0"/>
                <a:ea typeface="Ebrima" panose="02000000000000000000" pitchFamily="2" charset="0"/>
                <a:cs typeface="Ebrima" panose="02000000000000000000" pitchFamily="2" charset="0"/>
              </a:rPr>
              <a:t>IBM Cognos Analytics – Telco Churn Dataset</a:t>
            </a:r>
          </a:p>
          <a:p>
            <a:endParaRPr lang="en-US" dirty="0">
              <a:latin typeface="Ebrima" panose="02000000000000000000" pitchFamily="2" charset="0"/>
              <a:ea typeface="Ebrima" panose="02000000000000000000" pitchFamily="2" charset="0"/>
              <a:cs typeface="Ebrima" panose="02000000000000000000" pitchFamily="2" charset="0"/>
            </a:endParaRPr>
          </a:p>
          <a:p>
            <a:r>
              <a:rPr lang="en-US" sz="1400" b="0" i="0" dirty="0">
                <a:effectLst/>
                <a:latin typeface="Ebrima" panose="02000000000000000000" pitchFamily="2" charset="0"/>
                <a:ea typeface="Ebrima" panose="02000000000000000000" pitchFamily="2" charset="0"/>
                <a:cs typeface="Ebrima" panose="02000000000000000000" pitchFamily="2" charset="0"/>
              </a:rPr>
              <a:t>A fictional telco company that provided home phone and Internet services to 7043 customers. </a:t>
            </a:r>
            <a:r>
              <a:rPr lang="en-US" sz="1400" b="0" i="0" dirty="0">
                <a:solidFill>
                  <a:srgbClr val="323232"/>
                </a:solidFill>
                <a:effectLst/>
                <a:latin typeface="Ebrima" panose="02000000000000000000" pitchFamily="2" charset="0"/>
                <a:ea typeface="Ebrima" panose="02000000000000000000" pitchFamily="2" charset="0"/>
                <a:cs typeface="Ebrima" panose="02000000000000000000" pitchFamily="2" charset="0"/>
              </a:rPr>
              <a:t>It indicates which customers have left, stayed, or signed up for their service. Multiple important demographics are included for each customer, as well as a Satisfaction Score, Churn Score, and Customer Lifetime Value (CLTV) index.</a:t>
            </a:r>
          </a:p>
          <a:p>
            <a:endParaRPr lang="en-US" sz="1400" dirty="0">
              <a:solidFill>
                <a:srgbClr val="323232"/>
              </a:solidFill>
              <a:latin typeface="Ebrima" panose="02000000000000000000" pitchFamily="2" charset="0"/>
              <a:ea typeface="Ebrima" panose="02000000000000000000" pitchFamily="2" charset="0"/>
              <a:cs typeface="Ebrima" panose="02000000000000000000" pitchFamily="2" charset="0"/>
            </a:endParaRPr>
          </a:p>
          <a:p>
            <a:r>
              <a:rPr lang="en-US" sz="1400" b="0" i="0" dirty="0">
                <a:solidFill>
                  <a:srgbClr val="323232"/>
                </a:solidFill>
                <a:effectLst/>
                <a:latin typeface="Ebrima" panose="02000000000000000000" pitchFamily="2" charset="0"/>
                <a:ea typeface="Ebrima" panose="02000000000000000000" pitchFamily="2" charset="0"/>
                <a:cs typeface="Ebrima" panose="02000000000000000000" pitchFamily="2" charset="0"/>
              </a:rPr>
              <a:t>The data set consists of 7043 Observations and 33 variables.</a:t>
            </a:r>
            <a:endParaRPr lang="en-US" sz="1400" b="0" i="0" dirty="0">
              <a:effectLst/>
              <a:latin typeface="Ebrima" panose="02000000000000000000" pitchFamily="2" charset="0"/>
              <a:ea typeface="Ebrima" panose="02000000000000000000" pitchFamily="2" charset="0"/>
              <a:cs typeface="Ebrima" panose="02000000000000000000" pitchFamily="2" charset="0"/>
            </a:endParaRPr>
          </a:p>
          <a:p>
            <a:endParaRPr lang="en-US" dirty="0">
              <a:latin typeface="Inter"/>
            </a:endParaRPr>
          </a:p>
          <a:p>
            <a:endParaRPr lang="en-US" dirty="0"/>
          </a:p>
        </p:txBody>
      </p:sp>
      <p:sp>
        <p:nvSpPr>
          <p:cNvPr id="9" name="TextBox 8">
            <a:extLst>
              <a:ext uri="{FF2B5EF4-FFF2-40B4-BE49-F238E27FC236}">
                <a16:creationId xmlns:a16="http://schemas.microsoft.com/office/drawing/2014/main" id="{D8C0B4FB-45DD-4575-B6E2-1CE652F53B22}"/>
              </a:ext>
            </a:extLst>
          </p:cNvPr>
          <p:cNvSpPr txBox="1"/>
          <p:nvPr/>
        </p:nvSpPr>
        <p:spPr>
          <a:xfrm>
            <a:off x="1870745" y="1551963"/>
            <a:ext cx="6736360" cy="2492990"/>
          </a:xfrm>
          <a:prstGeom prst="rect">
            <a:avLst/>
          </a:prstGeom>
          <a:noFill/>
        </p:spPr>
        <p:txBody>
          <a:bodyPr wrap="square" rtlCol="0">
            <a:spAutoFit/>
          </a:bodyPr>
          <a:lstStyle/>
          <a:p>
            <a:r>
              <a:rPr lang="en-US" b="1" u="sng" dirty="0">
                <a:latin typeface="Ebrima" panose="02000000000000000000" pitchFamily="2" charset="0"/>
                <a:ea typeface="Ebrima" panose="02000000000000000000" pitchFamily="2" charset="0"/>
                <a:cs typeface="Ebrima" panose="02000000000000000000" pitchFamily="2" charset="0"/>
              </a:rPr>
              <a:t>WGU Telco Churn Dataset</a:t>
            </a:r>
          </a:p>
          <a:p>
            <a:br>
              <a:rPr lang="en-US" dirty="0"/>
            </a:br>
            <a:r>
              <a:rPr lang="en-US" sz="1400" dirty="0">
                <a:latin typeface="Ebrima" panose="02000000000000000000" pitchFamily="2" charset="0"/>
                <a:ea typeface="Ebrima" panose="02000000000000000000" pitchFamily="2" charset="0"/>
                <a:cs typeface="Ebrima" panose="02000000000000000000" pitchFamily="2" charset="0"/>
              </a:rPr>
              <a:t>A telecommunications data set provided by WGU with the goal of data analysis, trend identification, and key metric comparison. The data set contains information such as customer churn, subscribed services, customer account information, and customer demographics.</a:t>
            </a:r>
          </a:p>
          <a:p>
            <a:endParaRPr lang="en-US" sz="1400" dirty="0">
              <a:latin typeface="Ebrima" panose="02000000000000000000" pitchFamily="2" charset="0"/>
              <a:ea typeface="Ebrima" panose="02000000000000000000" pitchFamily="2" charset="0"/>
              <a:cs typeface="Ebrima" panose="02000000000000000000" pitchFamily="2" charset="0"/>
            </a:endParaRPr>
          </a:p>
          <a:p>
            <a:r>
              <a:rPr lang="en-US" sz="1400" b="0" i="0" u="none" strike="noStrike" baseline="0" dirty="0">
                <a:solidFill>
                  <a:srgbClr val="000000"/>
                </a:solidFill>
                <a:latin typeface="Ebrima" panose="02000000000000000000" pitchFamily="2" charset="0"/>
                <a:ea typeface="Ebrima" panose="02000000000000000000" pitchFamily="2" charset="0"/>
                <a:cs typeface="Ebrima" panose="02000000000000000000" pitchFamily="2" charset="0"/>
              </a:rPr>
              <a:t>The data set consists of 10,000 customers and 50 variables.</a:t>
            </a:r>
            <a:endParaRPr lang="en-US" sz="1400" dirty="0">
              <a:latin typeface="Ebrima" panose="02000000000000000000" pitchFamily="2" charset="0"/>
              <a:ea typeface="Ebrima" panose="02000000000000000000" pitchFamily="2" charset="0"/>
              <a:cs typeface="Ebrima" panose="02000000000000000000" pitchFamily="2" charset="0"/>
            </a:endParaRPr>
          </a:p>
          <a:p>
            <a:endParaRPr lang="en-US" dirty="0"/>
          </a:p>
          <a:p>
            <a:endParaRPr lang="en-US" dirty="0"/>
          </a:p>
        </p:txBody>
      </p:sp>
      <p:pic>
        <p:nvPicPr>
          <p:cNvPr id="12" name="Picture 11">
            <a:extLst>
              <a:ext uri="{FF2B5EF4-FFF2-40B4-BE49-F238E27FC236}">
                <a16:creationId xmlns:a16="http://schemas.microsoft.com/office/drawing/2014/main" id="{73AF85C3-2688-46DD-8FC7-436797330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3706" y="5695563"/>
            <a:ext cx="1300294" cy="1300294"/>
          </a:xfrm>
          <a:prstGeom prst="rect">
            <a:avLst/>
          </a:prstGeom>
        </p:spPr>
      </p:pic>
    </p:spTree>
    <p:extLst>
      <p:ext uri="{BB962C8B-B14F-4D97-AF65-F5344CB8AC3E}">
        <p14:creationId xmlns:p14="http://schemas.microsoft.com/office/powerpoint/2010/main" val="1443076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CA4076-8536-4225-BDD0-32017A239CFC}"/>
              </a:ext>
            </a:extLst>
          </p:cNvPr>
          <p:cNvSpPr txBox="1"/>
          <p:nvPr/>
        </p:nvSpPr>
        <p:spPr>
          <a:xfrm>
            <a:off x="1690382" y="193509"/>
            <a:ext cx="5763236" cy="830997"/>
          </a:xfrm>
          <a:prstGeom prst="rect">
            <a:avLst/>
          </a:prstGeom>
          <a:noFill/>
        </p:spPr>
        <p:txBody>
          <a:bodyPr wrap="square" rtlCol="0">
            <a:spAutoFit/>
          </a:bodyPr>
          <a:lstStyle/>
          <a:p>
            <a:pPr algn="ctr"/>
            <a:r>
              <a:rPr lang="en-US" sz="4800" b="1" dirty="0">
                <a:latin typeface="Ebrima" panose="02000000000000000000" pitchFamily="2" charset="0"/>
                <a:ea typeface="Ebrima" panose="02000000000000000000" pitchFamily="2" charset="0"/>
                <a:cs typeface="Ebrima" panose="02000000000000000000" pitchFamily="2" charset="0"/>
              </a:rPr>
              <a:t>Key Results</a:t>
            </a:r>
          </a:p>
        </p:txBody>
      </p:sp>
      <p:cxnSp>
        <p:nvCxnSpPr>
          <p:cNvPr id="3" name="Straight Connector 2">
            <a:extLst>
              <a:ext uri="{FF2B5EF4-FFF2-40B4-BE49-F238E27FC236}">
                <a16:creationId xmlns:a16="http://schemas.microsoft.com/office/drawing/2014/main" id="{BD6B2493-9862-4318-BD06-B7CA242C2E07}"/>
              </a:ext>
            </a:extLst>
          </p:cNvPr>
          <p:cNvCxnSpPr>
            <a:cxnSpLocks/>
          </p:cNvCxnSpPr>
          <p:nvPr/>
        </p:nvCxnSpPr>
        <p:spPr>
          <a:xfrm>
            <a:off x="2986481" y="1100007"/>
            <a:ext cx="3171038" cy="0"/>
          </a:xfrm>
          <a:prstGeom prst="line">
            <a:avLst/>
          </a:prstGeom>
          <a:ln w="28575">
            <a:solidFill>
              <a:schemeClr val="bg2">
                <a:lumMod val="25000"/>
              </a:schemeClr>
            </a:solidFill>
          </a:ln>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E4B2C90F-AA64-49A3-9899-F19159D8C6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3706" y="5695563"/>
            <a:ext cx="1300294" cy="1300294"/>
          </a:xfrm>
          <a:prstGeom prst="rect">
            <a:avLst/>
          </a:prstGeom>
        </p:spPr>
      </p:pic>
      <p:sp>
        <p:nvSpPr>
          <p:cNvPr id="9" name="TextBox 8">
            <a:extLst>
              <a:ext uri="{FF2B5EF4-FFF2-40B4-BE49-F238E27FC236}">
                <a16:creationId xmlns:a16="http://schemas.microsoft.com/office/drawing/2014/main" id="{EEA1D2CB-3E66-46E2-A0E3-D534C04894EB}"/>
              </a:ext>
            </a:extLst>
          </p:cNvPr>
          <p:cNvSpPr txBox="1"/>
          <p:nvPr/>
        </p:nvSpPr>
        <p:spPr>
          <a:xfrm>
            <a:off x="1296099" y="1333850"/>
            <a:ext cx="7197754" cy="4801314"/>
          </a:xfrm>
          <a:prstGeom prst="rect">
            <a:avLst/>
          </a:prstGeom>
          <a:noFill/>
        </p:spPr>
        <p:txBody>
          <a:bodyPr wrap="square" rtlCol="0">
            <a:spAutoFit/>
          </a:bodyPr>
          <a:lstStyle/>
          <a:p>
            <a:r>
              <a:rPr lang="en-US" u="sng" dirty="0">
                <a:latin typeface="Ebrima" panose="02000000000000000000" pitchFamily="2" charset="0"/>
                <a:ea typeface="Ebrima" panose="02000000000000000000" pitchFamily="2" charset="0"/>
                <a:cs typeface="Ebrima" panose="02000000000000000000" pitchFamily="2" charset="0"/>
              </a:rPr>
              <a:t>Churn Rate</a:t>
            </a:r>
          </a:p>
          <a:p>
            <a:endParaRPr lang="en-US" u="sng" dirty="0">
              <a:latin typeface="Ebrima" panose="02000000000000000000" pitchFamily="2" charset="0"/>
              <a:ea typeface="Ebrima" panose="02000000000000000000" pitchFamily="2" charset="0"/>
              <a:cs typeface="Ebrima" panose="02000000000000000000" pitchFamily="2" charset="0"/>
            </a:endParaRPr>
          </a:p>
          <a:p>
            <a:pPr marL="285750" indent="-285750">
              <a:buFont typeface="Arial" panose="020B0604020202020204" pitchFamily="34" charset="0"/>
              <a:buChar char="•"/>
            </a:pPr>
            <a:r>
              <a:rPr lang="en-US" dirty="0">
                <a:latin typeface="Ebrima" panose="02000000000000000000" pitchFamily="2" charset="0"/>
                <a:ea typeface="Ebrima" panose="02000000000000000000" pitchFamily="2" charset="0"/>
                <a:cs typeface="Ebrima" panose="02000000000000000000" pitchFamily="2" charset="0"/>
              </a:rPr>
              <a:t>WGU Telco, overall average Churn Rate of 26.50%</a:t>
            </a:r>
          </a:p>
          <a:p>
            <a:pPr marL="285750" indent="-285750">
              <a:buFont typeface="Arial" panose="020B0604020202020204" pitchFamily="34" charset="0"/>
              <a:buChar char="•"/>
            </a:pPr>
            <a:r>
              <a:rPr lang="en-US" dirty="0">
                <a:latin typeface="Ebrima" panose="02000000000000000000" pitchFamily="2" charset="0"/>
                <a:ea typeface="Ebrima" panose="02000000000000000000" pitchFamily="2" charset="0"/>
                <a:cs typeface="Ebrima" panose="02000000000000000000" pitchFamily="2" charset="0"/>
              </a:rPr>
              <a:t>IBM Telco, overall average Churn Rate of 26.54%</a:t>
            </a:r>
          </a:p>
          <a:p>
            <a:pPr marL="285750" indent="-285750">
              <a:buFont typeface="Arial" panose="020B0604020202020204" pitchFamily="34" charset="0"/>
              <a:buChar char="•"/>
            </a:pPr>
            <a:r>
              <a:rPr lang="en-US" dirty="0">
                <a:latin typeface="Ebrima" panose="02000000000000000000" pitchFamily="2" charset="0"/>
                <a:ea typeface="Ebrima" panose="02000000000000000000" pitchFamily="2" charset="0"/>
                <a:cs typeface="Ebrima" panose="02000000000000000000" pitchFamily="2" charset="0"/>
              </a:rPr>
              <a:t>Statista.com reports National Average Telco Churn Rate 21%</a:t>
            </a:r>
          </a:p>
          <a:p>
            <a:pPr marL="285750" indent="-285750">
              <a:buFont typeface="Arial" panose="020B0604020202020204" pitchFamily="34" charset="0"/>
              <a:buChar char="•"/>
            </a:pPr>
            <a:endParaRPr lang="en-US" dirty="0">
              <a:latin typeface="Ebrima" panose="02000000000000000000" pitchFamily="2" charset="0"/>
              <a:ea typeface="Ebrima" panose="02000000000000000000" pitchFamily="2" charset="0"/>
              <a:cs typeface="Ebrima" panose="02000000000000000000" pitchFamily="2" charset="0"/>
            </a:endParaRPr>
          </a:p>
          <a:p>
            <a:r>
              <a:rPr lang="en-US" u="sng" dirty="0">
                <a:latin typeface="Ebrima" panose="02000000000000000000" pitchFamily="2" charset="0"/>
                <a:ea typeface="Ebrima" panose="02000000000000000000" pitchFamily="2" charset="0"/>
                <a:cs typeface="Ebrima" panose="02000000000000000000" pitchFamily="2" charset="0"/>
              </a:rPr>
              <a:t>Average Tenure</a:t>
            </a:r>
          </a:p>
          <a:p>
            <a:endParaRPr lang="en-US" u="sng" dirty="0">
              <a:latin typeface="Ebrima" panose="02000000000000000000" pitchFamily="2" charset="0"/>
              <a:ea typeface="Ebrima" panose="02000000000000000000" pitchFamily="2" charset="0"/>
              <a:cs typeface="Ebrima" panose="02000000000000000000" pitchFamily="2" charset="0"/>
            </a:endParaRPr>
          </a:p>
          <a:p>
            <a:pPr marL="285750" indent="-285750">
              <a:buFont typeface="Arial" panose="020B0604020202020204" pitchFamily="34" charset="0"/>
              <a:buChar char="•"/>
            </a:pPr>
            <a:r>
              <a:rPr lang="en-US" dirty="0">
                <a:latin typeface="Ebrima" panose="02000000000000000000" pitchFamily="2" charset="0"/>
                <a:ea typeface="Ebrima" panose="02000000000000000000" pitchFamily="2" charset="0"/>
                <a:cs typeface="Ebrima" panose="02000000000000000000" pitchFamily="2" charset="0"/>
              </a:rPr>
              <a:t>WGU subscribers tend to discontinue services after 1 year, while loyal customers have an average service length of 3.5 years.</a:t>
            </a:r>
          </a:p>
          <a:p>
            <a:pPr marL="285750" indent="-285750">
              <a:buFont typeface="Arial" panose="020B0604020202020204" pitchFamily="34" charset="0"/>
              <a:buChar char="•"/>
            </a:pPr>
            <a:r>
              <a:rPr lang="en-US" dirty="0">
                <a:latin typeface="Ebrima" panose="02000000000000000000" pitchFamily="2" charset="0"/>
                <a:ea typeface="Ebrima" panose="02000000000000000000" pitchFamily="2" charset="0"/>
                <a:cs typeface="Ebrima" panose="02000000000000000000" pitchFamily="2" charset="0"/>
              </a:rPr>
              <a:t>IBM subscribers tend to discontinue services after 1.5 years, while loyal customers have an average service length of 3 years.</a:t>
            </a:r>
          </a:p>
          <a:p>
            <a:pPr marL="285750" indent="-285750">
              <a:buFont typeface="Arial" panose="020B0604020202020204" pitchFamily="34" charset="0"/>
              <a:buChar char="•"/>
            </a:pPr>
            <a:endParaRPr lang="en-US" dirty="0">
              <a:latin typeface="Ebrima" panose="02000000000000000000" pitchFamily="2" charset="0"/>
              <a:ea typeface="Ebrima" panose="02000000000000000000" pitchFamily="2" charset="0"/>
              <a:cs typeface="Ebrima" panose="02000000000000000000" pitchFamily="2" charset="0"/>
            </a:endParaRPr>
          </a:p>
          <a:p>
            <a:r>
              <a:rPr lang="en-US" u="sng" dirty="0">
                <a:latin typeface="Ebrima" panose="02000000000000000000" pitchFamily="2" charset="0"/>
                <a:ea typeface="Ebrima" panose="02000000000000000000" pitchFamily="2" charset="0"/>
                <a:cs typeface="Ebrima" panose="02000000000000000000" pitchFamily="2" charset="0"/>
              </a:rPr>
              <a:t>Noteworthy Fact</a:t>
            </a:r>
          </a:p>
          <a:p>
            <a:endParaRPr lang="en-US" u="sng" dirty="0">
              <a:latin typeface="Ebrima" panose="02000000000000000000" pitchFamily="2" charset="0"/>
              <a:ea typeface="Ebrima" panose="02000000000000000000" pitchFamily="2" charset="0"/>
              <a:cs typeface="Ebrima" panose="02000000000000000000" pitchFamily="2" charset="0"/>
            </a:endParaRPr>
          </a:p>
          <a:p>
            <a:pPr marL="285750" indent="-285750">
              <a:buFont typeface="Arial" panose="020B0604020202020204" pitchFamily="34" charset="0"/>
              <a:buChar char="•"/>
            </a:pPr>
            <a:r>
              <a:rPr lang="en-US" dirty="0">
                <a:latin typeface="Ebrima" panose="02000000000000000000" pitchFamily="2" charset="0"/>
                <a:ea typeface="Ebrima" panose="02000000000000000000" pitchFamily="2" charset="0"/>
                <a:cs typeface="Ebrima" panose="02000000000000000000" pitchFamily="2" charset="0"/>
              </a:rPr>
              <a:t>Both WGU and IBM subscribers that discontinue services have a higher average monthly charge compared to loyal customers.</a:t>
            </a:r>
          </a:p>
        </p:txBody>
      </p:sp>
    </p:spTree>
    <p:extLst>
      <p:ext uri="{BB962C8B-B14F-4D97-AF65-F5344CB8AC3E}">
        <p14:creationId xmlns:p14="http://schemas.microsoft.com/office/powerpoint/2010/main" val="2439988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5A3E30C-6BE5-44BE-81AB-D2BE3A620E49}"/>
              </a:ext>
            </a:extLst>
          </p:cNvPr>
          <p:cNvPicPr>
            <a:picLocks noChangeAspect="1"/>
          </p:cNvPicPr>
          <p:nvPr/>
        </p:nvPicPr>
        <p:blipFill>
          <a:blip r:embed="rId2"/>
          <a:stretch>
            <a:fillRect/>
          </a:stretch>
        </p:blipFill>
        <p:spPr>
          <a:xfrm>
            <a:off x="1117833" y="163145"/>
            <a:ext cx="7833222" cy="6254433"/>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80874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D31246-39B8-4A0B-A765-A9427F23E3C9}"/>
              </a:ext>
            </a:extLst>
          </p:cNvPr>
          <p:cNvPicPr>
            <a:picLocks noChangeAspect="1"/>
          </p:cNvPicPr>
          <p:nvPr/>
        </p:nvPicPr>
        <p:blipFill>
          <a:blip r:embed="rId2"/>
          <a:stretch>
            <a:fillRect/>
          </a:stretch>
        </p:blipFill>
        <p:spPr>
          <a:xfrm>
            <a:off x="1204460" y="125835"/>
            <a:ext cx="7813393" cy="6274965"/>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633317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E1C983-2B36-4EE8-89B8-3E3D957F5760}"/>
              </a:ext>
            </a:extLst>
          </p:cNvPr>
          <p:cNvSpPr txBox="1"/>
          <p:nvPr/>
        </p:nvSpPr>
        <p:spPr>
          <a:xfrm>
            <a:off x="1474365" y="269010"/>
            <a:ext cx="6195269" cy="830997"/>
          </a:xfrm>
          <a:prstGeom prst="rect">
            <a:avLst/>
          </a:prstGeom>
          <a:noFill/>
        </p:spPr>
        <p:txBody>
          <a:bodyPr wrap="square" rtlCol="0">
            <a:spAutoFit/>
          </a:bodyPr>
          <a:lstStyle/>
          <a:p>
            <a:r>
              <a:rPr lang="en-US" sz="4800" b="1" dirty="0">
                <a:latin typeface="Ebrima" panose="02000000000000000000" pitchFamily="2" charset="0"/>
                <a:ea typeface="Ebrima" panose="02000000000000000000" pitchFamily="2" charset="0"/>
                <a:cs typeface="Ebrima" panose="02000000000000000000" pitchFamily="2" charset="0"/>
              </a:rPr>
              <a:t>Data Representation</a:t>
            </a:r>
          </a:p>
        </p:txBody>
      </p:sp>
      <p:cxnSp>
        <p:nvCxnSpPr>
          <p:cNvPr id="3" name="Straight Connector 2">
            <a:extLst>
              <a:ext uri="{FF2B5EF4-FFF2-40B4-BE49-F238E27FC236}">
                <a16:creationId xmlns:a16="http://schemas.microsoft.com/office/drawing/2014/main" id="{9B8BE4DC-B305-46E2-A62A-F75CE9E355B8}"/>
              </a:ext>
            </a:extLst>
          </p:cNvPr>
          <p:cNvCxnSpPr>
            <a:cxnSpLocks/>
          </p:cNvCxnSpPr>
          <p:nvPr/>
        </p:nvCxnSpPr>
        <p:spPr>
          <a:xfrm>
            <a:off x="1870745" y="1100007"/>
            <a:ext cx="5301842" cy="0"/>
          </a:xfrm>
          <a:prstGeom prst="line">
            <a:avLst/>
          </a:prstGeom>
          <a:ln w="28575">
            <a:solidFill>
              <a:schemeClr val="bg2">
                <a:lumMod val="25000"/>
              </a:schemeClr>
            </a:solidFill>
          </a:ln>
        </p:spPr>
        <p:style>
          <a:lnRef idx="1">
            <a:schemeClr val="dk1"/>
          </a:lnRef>
          <a:fillRef idx="0">
            <a:schemeClr val="dk1"/>
          </a:fillRef>
          <a:effectRef idx="0">
            <a:schemeClr val="dk1"/>
          </a:effectRef>
          <a:fontRef idx="minor">
            <a:schemeClr val="tx1"/>
          </a:fontRef>
        </p:style>
      </p:cxnSp>
      <p:pic>
        <p:nvPicPr>
          <p:cNvPr id="4" name="Picture 3">
            <a:extLst>
              <a:ext uri="{FF2B5EF4-FFF2-40B4-BE49-F238E27FC236}">
                <a16:creationId xmlns:a16="http://schemas.microsoft.com/office/drawing/2014/main" id="{AB8E204E-4E57-4E0D-8089-812E5D5761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3706" y="5695563"/>
            <a:ext cx="1300294" cy="1300294"/>
          </a:xfrm>
          <a:prstGeom prst="rect">
            <a:avLst/>
          </a:prstGeom>
        </p:spPr>
      </p:pic>
      <p:pic>
        <p:nvPicPr>
          <p:cNvPr id="8" name="Picture 7">
            <a:extLst>
              <a:ext uri="{FF2B5EF4-FFF2-40B4-BE49-F238E27FC236}">
                <a16:creationId xmlns:a16="http://schemas.microsoft.com/office/drawing/2014/main" id="{9C9CDF71-4719-40E3-B4AB-BD8C2C9410A5}"/>
              </a:ext>
            </a:extLst>
          </p:cNvPr>
          <p:cNvPicPr>
            <a:picLocks noChangeAspect="1"/>
          </p:cNvPicPr>
          <p:nvPr/>
        </p:nvPicPr>
        <p:blipFill>
          <a:blip r:embed="rId3"/>
          <a:stretch>
            <a:fillRect/>
          </a:stretch>
        </p:blipFill>
        <p:spPr>
          <a:xfrm>
            <a:off x="947957" y="1463983"/>
            <a:ext cx="7848981" cy="42315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85058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97CB6A-D730-4267-9770-77525F36BF12}"/>
              </a:ext>
            </a:extLst>
          </p:cNvPr>
          <p:cNvSpPr txBox="1"/>
          <p:nvPr/>
        </p:nvSpPr>
        <p:spPr>
          <a:xfrm>
            <a:off x="1474365" y="269010"/>
            <a:ext cx="6195269" cy="830997"/>
          </a:xfrm>
          <a:prstGeom prst="rect">
            <a:avLst/>
          </a:prstGeom>
          <a:noFill/>
        </p:spPr>
        <p:txBody>
          <a:bodyPr wrap="square" rtlCol="0">
            <a:spAutoFit/>
          </a:bodyPr>
          <a:lstStyle/>
          <a:p>
            <a:r>
              <a:rPr lang="en-US" sz="4800" b="1" dirty="0">
                <a:latin typeface="Ebrima" panose="02000000000000000000" pitchFamily="2" charset="0"/>
                <a:ea typeface="Ebrima" panose="02000000000000000000" pitchFamily="2" charset="0"/>
                <a:cs typeface="Ebrima" panose="02000000000000000000" pitchFamily="2" charset="0"/>
              </a:rPr>
              <a:t>Data Representation</a:t>
            </a:r>
          </a:p>
        </p:txBody>
      </p:sp>
      <p:cxnSp>
        <p:nvCxnSpPr>
          <p:cNvPr id="3" name="Straight Connector 2">
            <a:extLst>
              <a:ext uri="{FF2B5EF4-FFF2-40B4-BE49-F238E27FC236}">
                <a16:creationId xmlns:a16="http://schemas.microsoft.com/office/drawing/2014/main" id="{CEC60392-F9D6-42C3-A1C9-AEBE124CA954}"/>
              </a:ext>
            </a:extLst>
          </p:cNvPr>
          <p:cNvCxnSpPr>
            <a:cxnSpLocks/>
          </p:cNvCxnSpPr>
          <p:nvPr/>
        </p:nvCxnSpPr>
        <p:spPr>
          <a:xfrm>
            <a:off x="1870745" y="1100007"/>
            <a:ext cx="5301842" cy="0"/>
          </a:xfrm>
          <a:prstGeom prst="line">
            <a:avLst/>
          </a:prstGeom>
          <a:ln w="28575">
            <a:solidFill>
              <a:schemeClr val="bg2">
                <a:lumMod val="25000"/>
              </a:schemeClr>
            </a:solidFill>
          </a:ln>
        </p:spPr>
        <p:style>
          <a:lnRef idx="1">
            <a:schemeClr val="dk1"/>
          </a:lnRef>
          <a:fillRef idx="0">
            <a:schemeClr val="dk1"/>
          </a:fillRef>
          <a:effectRef idx="0">
            <a:schemeClr val="dk1"/>
          </a:effectRef>
          <a:fontRef idx="minor">
            <a:schemeClr val="tx1"/>
          </a:fontRef>
        </p:style>
      </p:cxnSp>
      <p:pic>
        <p:nvPicPr>
          <p:cNvPr id="4" name="Picture 3">
            <a:extLst>
              <a:ext uri="{FF2B5EF4-FFF2-40B4-BE49-F238E27FC236}">
                <a16:creationId xmlns:a16="http://schemas.microsoft.com/office/drawing/2014/main" id="{5BD6E5EE-A757-4DA0-A983-25A1C13246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3706" y="5695563"/>
            <a:ext cx="1300294" cy="1300294"/>
          </a:xfrm>
          <a:prstGeom prst="rect">
            <a:avLst/>
          </a:prstGeom>
        </p:spPr>
      </p:pic>
      <p:pic>
        <p:nvPicPr>
          <p:cNvPr id="6" name="Picture 5">
            <a:extLst>
              <a:ext uri="{FF2B5EF4-FFF2-40B4-BE49-F238E27FC236}">
                <a16:creationId xmlns:a16="http://schemas.microsoft.com/office/drawing/2014/main" id="{AB84A107-99EE-48AC-A6B5-44D002B2179F}"/>
              </a:ext>
            </a:extLst>
          </p:cNvPr>
          <p:cNvPicPr>
            <a:picLocks noChangeAspect="1"/>
          </p:cNvPicPr>
          <p:nvPr/>
        </p:nvPicPr>
        <p:blipFill>
          <a:blip r:embed="rId3"/>
          <a:stretch>
            <a:fillRect/>
          </a:stretch>
        </p:blipFill>
        <p:spPr>
          <a:xfrm>
            <a:off x="861383" y="1559791"/>
            <a:ext cx="2532759" cy="4135772"/>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DEF14533-22D2-4BCE-80DC-3D2DFBD674FB}"/>
              </a:ext>
            </a:extLst>
          </p:cNvPr>
          <p:cNvPicPr>
            <a:picLocks noChangeAspect="1"/>
          </p:cNvPicPr>
          <p:nvPr/>
        </p:nvPicPr>
        <p:blipFill>
          <a:blip r:embed="rId4"/>
          <a:stretch>
            <a:fillRect/>
          </a:stretch>
        </p:blipFill>
        <p:spPr>
          <a:xfrm>
            <a:off x="3394142" y="1559792"/>
            <a:ext cx="2791110" cy="4135771"/>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D44A1BC5-5D5A-49AB-81D4-CE8205471542}"/>
              </a:ext>
            </a:extLst>
          </p:cNvPr>
          <p:cNvPicPr>
            <a:picLocks noChangeAspect="1"/>
          </p:cNvPicPr>
          <p:nvPr/>
        </p:nvPicPr>
        <p:blipFill>
          <a:blip r:embed="rId5"/>
          <a:stretch>
            <a:fillRect/>
          </a:stretch>
        </p:blipFill>
        <p:spPr>
          <a:xfrm>
            <a:off x="6185253" y="1559791"/>
            <a:ext cx="2553342" cy="413577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69961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97CB6A-D730-4267-9770-77525F36BF12}"/>
              </a:ext>
            </a:extLst>
          </p:cNvPr>
          <p:cNvSpPr txBox="1"/>
          <p:nvPr/>
        </p:nvSpPr>
        <p:spPr>
          <a:xfrm>
            <a:off x="1474365" y="269010"/>
            <a:ext cx="6195269" cy="830997"/>
          </a:xfrm>
          <a:prstGeom prst="rect">
            <a:avLst/>
          </a:prstGeom>
          <a:noFill/>
        </p:spPr>
        <p:txBody>
          <a:bodyPr wrap="square" rtlCol="0">
            <a:spAutoFit/>
          </a:bodyPr>
          <a:lstStyle/>
          <a:p>
            <a:r>
              <a:rPr lang="en-US" sz="4800" b="1" dirty="0">
                <a:latin typeface="Ebrima" panose="02000000000000000000" pitchFamily="2" charset="0"/>
                <a:ea typeface="Ebrima" panose="02000000000000000000" pitchFamily="2" charset="0"/>
                <a:cs typeface="Ebrima" panose="02000000000000000000" pitchFamily="2" charset="0"/>
              </a:rPr>
              <a:t>Data Representation</a:t>
            </a:r>
          </a:p>
        </p:txBody>
      </p:sp>
      <p:cxnSp>
        <p:nvCxnSpPr>
          <p:cNvPr id="3" name="Straight Connector 2">
            <a:extLst>
              <a:ext uri="{FF2B5EF4-FFF2-40B4-BE49-F238E27FC236}">
                <a16:creationId xmlns:a16="http://schemas.microsoft.com/office/drawing/2014/main" id="{CEC60392-F9D6-42C3-A1C9-AEBE124CA954}"/>
              </a:ext>
            </a:extLst>
          </p:cNvPr>
          <p:cNvCxnSpPr>
            <a:cxnSpLocks/>
          </p:cNvCxnSpPr>
          <p:nvPr/>
        </p:nvCxnSpPr>
        <p:spPr>
          <a:xfrm>
            <a:off x="1870745" y="1100007"/>
            <a:ext cx="5301842" cy="0"/>
          </a:xfrm>
          <a:prstGeom prst="line">
            <a:avLst/>
          </a:prstGeom>
          <a:ln w="28575">
            <a:solidFill>
              <a:schemeClr val="bg2">
                <a:lumMod val="25000"/>
              </a:schemeClr>
            </a:solidFill>
          </a:ln>
        </p:spPr>
        <p:style>
          <a:lnRef idx="1">
            <a:schemeClr val="dk1"/>
          </a:lnRef>
          <a:fillRef idx="0">
            <a:schemeClr val="dk1"/>
          </a:fillRef>
          <a:effectRef idx="0">
            <a:schemeClr val="dk1"/>
          </a:effectRef>
          <a:fontRef idx="minor">
            <a:schemeClr val="tx1"/>
          </a:fontRef>
        </p:style>
      </p:cxnSp>
      <p:pic>
        <p:nvPicPr>
          <p:cNvPr id="4" name="Picture 3">
            <a:extLst>
              <a:ext uri="{FF2B5EF4-FFF2-40B4-BE49-F238E27FC236}">
                <a16:creationId xmlns:a16="http://schemas.microsoft.com/office/drawing/2014/main" id="{5BD6E5EE-A757-4DA0-A983-25A1C13246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3706" y="5695563"/>
            <a:ext cx="1300294" cy="1300294"/>
          </a:xfrm>
          <a:prstGeom prst="rect">
            <a:avLst/>
          </a:prstGeom>
        </p:spPr>
      </p:pic>
      <p:pic>
        <p:nvPicPr>
          <p:cNvPr id="6" name="Picture 5">
            <a:extLst>
              <a:ext uri="{FF2B5EF4-FFF2-40B4-BE49-F238E27FC236}">
                <a16:creationId xmlns:a16="http://schemas.microsoft.com/office/drawing/2014/main" id="{F5B65798-1E1A-4091-B7B2-AAFF7405A16E}"/>
              </a:ext>
            </a:extLst>
          </p:cNvPr>
          <p:cNvPicPr>
            <a:picLocks noChangeAspect="1"/>
          </p:cNvPicPr>
          <p:nvPr/>
        </p:nvPicPr>
        <p:blipFill>
          <a:blip r:embed="rId3"/>
          <a:stretch>
            <a:fillRect/>
          </a:stretch>
        </p:blipFill>
        <p:spPr>
          <a:xfrm>
            <a:off x="1366783" y="1344558"/>
            <a:ext cx="6410431" cy="480457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64664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714</TotalTime>
  <Words>654</Words>
  <Application>Microsoft Office PowerPoint</Application>
  <PresentationFormat>On-screen Show (4:3)</PresentationFormat>
  <Paragraphs>68</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Inter</vt:lpstr>
      <vt:lpstr>Arial</vt:lpstr>
      <vt:lpstr>Corbel</vt:lpstr>
      <vt:lpstr>Ebrima</vt:lpstr>
      <vt:lpstr>Haettenschweiler</vt:lpstr>
      <vt:lpstr>Wingdings</vt:lpstr>
      <vt:lpstr>Parallax</vt:lpstr>
      <vt:lpstr>Western Governors University  D210 Data Dashboard and Storytelling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Western Governors University  D210 Data Dashboard and Storytelling</dc:title>
  <dc:creator>Flores, Richard M</dc:creator>
  <cp:lastModifiedBy>Richard Flores</cp:lastModifiedBy>
  <cp:revision>8</cp:revision>
  <dcterms:created xsi:type="dcterms:W3CDTF">2022-02-09T06:38:12Z</dcterms:created>
  <dcterms:modified xsi:type="dcterms:W3CDTF">2022-02-14T09:06:58Z</dcterms:modified>
</cp:coreProperties>
</file>