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64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Flores" userId="599acba2-af7b-4adb-9bc5-0e2160bc90c3" providerId="ADAL" clId="{5909BBE3-590A-4239-AB22-44495D6DAC9F}"/>
    <pc:docChg chg="undo custSel addSld delSld modSld">
      <pc:chgData name="Richard Flores" userId="599acba2-af7b-4adb-9bc5-0e2160bc90c3" providerId="ADAL" clId="{5909BBE3-590A-4239-AB22-44495D6DAC9F}" dt="2022-02-22T09:45:56.089" v="205" actId="20577"/>
      <pc:docMkLst>
        <pc:docMk/>
      </pc:docMkLst>
      <pc:sldChg chg="modSp mod">
        <pc:chgData name="Richard Flores" userId="599acba2-af7b-4adb-9bc5-0e2160bc90c3" providerId="ADAL" clId="{5909BBE3-590A-4239-AB22-44495D6DAC9F}" dt="2022-02-22T08:58:19.034" v="61" actId="20577"/>
        <pc:sldMkLst>
          <pc:docMk/>
          <pc:sldMk cId="1809942429" sldId="256"/>
        </pc:sldMkLst>
        <pc:spChg chg="mod">
          <ac:chgData name="Richard Flores" userId="599acba2-af7b-4adb-9bc5-0e2160bc90c3" providerId="ADAL" clId="{5909BBE3-590A-4239-AB22-44495D6DAC9F}" dt="2022-02-22T08:58:19.034" v="61" actId="20577"/>
          <ac:spMkLst>
            <pc:docMk/>
            <pc:sldMk cId="1809942429" sldId="256"/>
            <ac:spMk id="2" creationId="{CBA7CCC6-874D-4F9F-9031-2DAADC785CBB}"/>
          </ac:spMkLst>
        </pc:spChg>
      </pc:sldChg>
      <pc:sldChg chg="del">
        <pc:chgData name="Richard Flores" userId="599acba2-af7b-4adb-9bc5-0e2160bc90c3" providerId="ADAL" clId="{5909BBE3-590A-4239-AB22-44495D6DAC9F}" dt="2022-02-22T08:58:32.981" v="62" actId="47"/>
        <pc:sldMkLst>
          <pc:docMk/>
          <pc:sldMk cId="1750612240" sldId="257"/>
        </pc:sldMkLst>
      </pc:sldChg>
      <pc:sldChg chg="del">
        <pc:chgData name="Richard Flores" userId="599acba2-af7b-4adb-9bc5-0e2160bc90c3" providerId="ADAL" clId="{5909BBE3-590A-4239-AB22-44495D6DAC9F}" dt="2022-02-22T08:58:35.539" v="63" actId="47"/>
        <pc:sldMkLst>
          <pc:docMk/>
          <pc:sldMk cId="1443076517" sldId="258"/>
        </pc:sldMkLst>
      </pc:sldChg>
      <pc:sldChg chg="del">
        <pc:chgData name="Richard Flores" userId="599acba2-af7b-4adb-9bc5-0e2160bc90c3" providerId="ADAL" clId="{5909BBE3-590A-4239-AB22-44495D6DAC9F}" dt="2022-02-22T08:58:36.295" v="64" actId="47"/>
        <pc:sldMkLst>
          <pc:docMk/>
          <pc:sldMk cId="2439988076" sldId="259"/>
        </pc:sldMkLst>
      </pc:sldChg>
      <pc:sldChg chg="del">
        <pc:chgData name="Richard Flores" userId="599acba2-af7b-4adb-9bc5-0e2160bc90c3" providerId="ADAL" clId="{5909BBE3-590A-4239-AB22-44495D6DAC9F}" dt="2022-02-22T08:58:38.888" v="68" actId="47"/>
        <pc:sldMkLst>
          <pc:docMk/>
          <pc:sldMk cId="2269961551" sldId="260"/>
        </pc:sldMkLst>
      </pc:sldChg>
      <pc:sldChg chg="del">
        <pc:chgData name="Richard Flores" userId="599acba2-af7b-4adb-9bc5-0e2160bc90c3" providerId="ADAL" clId="{5909BBE3-590A-4239-AB22-44495D6DAC9F}" dt="2022-02-22T08:58:38.200" v="67" actId="47"/>
        <pc:sldMkLst>
          <pc:docMk/>
          <pc:sldMk cId="3385058902" sldId="261"/>
        </pc:sldMkLst>
      </pc:sldChg>
      <pc:sldChg chg="del">
        <pc:chgData name="Richard Flores" userId="599acba2-af7b-4adb-9bc5-0e2160bc90c3" providerId="ADAL" clId="{5909BBE3-590A-4239-AB22-44495D6DAC9F}" dt="2022-02-22T08:58:40.129" v="70" actId="47"/>
        <pc:sldMkLst>
          <pc:docMk/>
          <pc:sldMk cId="3325515613" sldId="262"/>
        </pc:sldMkLst>
      </pc:sldChg>
      <pc:sldChg chg="modSp mod">
        <pc:chgData name="Richard Flores" userId="599acba2-af7b-4adb-9bc5-0e2160bc90c3" providerId="ADAL" clId="{5909BBE3-590A-4239-AB22-44495D6DAC9F}" dt="2022-02-22T08:58:57.546" v="135" actId="20577"/>
        <pc:sldMkLst>
          <pc:docMk/>
          <pc:sldMk cId="1275077515" sldId="263"/>
        </pc:sldMkLst>
        <pc:spChg chg="mod">
          <ac:chgData name="Richard Flores" userId="599acba2-af7b-4adb-9bc5-0e2160bc90c3" providerId="ADAL" clId="{5909BBE3-590A-4239-AB22-44495D6DAC9F}" dt="2022-02-22T08:58:57.546" v="135" actId="20577"/>
          <ac:spMkLst>
            <pc:docMk/>
            <pc:sldMk cId="1275077515" sldId="263"/>
            <ac:spMk id="4" creationId="{65C8F7B1-48BD-4890-B129-4F7DC615BE71}"/>
          </ac:spMkLst>
        </pc:spChg>
      </pc:sldChg>
      <pc:sldChg chg="del">
        <pc:chgData name="Richard Flores" userId="599acba2-af7b-4adb-9bc5-0e2160bc90c3" providerId="ADAL" clId="{5909BBE3-590A-4239-AB22-44495D6DAC9F}" dt="2022-02-22T08:58:39.569" v="69" actId="47"/>
        <pc:sldMkLst>
          <pc:docMk/>
          <pc:sldMk cId="76466434" sldId="264"/>
        </pc:sldMkLst>
      </pc:sldChg>
      <pc:sldChg chg="modSp new mod">
        <pc:chgData name="Richard Flores" userId="599acba2-af7b-4adb-9bc5-0e2160bc90c3" providerId="ADAL" clId="{5909BBE3-590A-4239-AB22-44495D6DAC9F}" dt="2022-02-22T09:45:56.089" v="205" actId="20577"/>
        <pc:sldMkLst>
          <pc:docMk/>
          <pc:sldMk cId="1988604842" sldId="264"/>
        </pc:sldMkLst>
        <pc:spChg chg="mod">
          <ac:chgData name="Richard Flores" userId="599acba2-af7b-4adb-9bc5-0e2160bc90c3" providerId="ADAL" clId="{5909BBE3-590A-4239-AB22-44495D6DAC9F}" dt="2022-02-22T09:00:43.097" v="185" actId="1076"/>
          <ac:spMkLst>
            <pc:docMk/>
            <pc:sldMk cId="1988604842" sldId="264"/>
            <ac:spMk id="2" creationId="{EC5D06B1-6F07-4F31-B926-203F77DEF035}"/>
          </ac:spMkLst>
        </pc:spChg>
        <pc:spChg chg="mod">
          <ac:chgData name="Richard Flores" userId="599acba2-af7b-4adb-9bc5-0e2160bc90c3" providerId="ADAL" clId="{5909BBE3-590A-4239-AB22-44495D6DAC9F}" dt="2022-02-22T09:45:56.089" v="205" actId="20577"/>
          <ac:spMkLst>
            <pc:docMk/>
            <pc:sldMk cId="1988604842" sldId="264"/>
            <ac:spMk id="3" creationId="{137E15AD-A966-4F4D-87C1-BD47C512C861}"/>
          </ac:spMkLst>
        </pc:spChg>
      </pc:sldChg>
      <pc:sldChg chg="del">
        <pc:chgData name="Richard Flores" userId="599acba2-af7b-4adb-9bc5-0e2160bc90c3" providerId="ADAL" clId="{5909BBE3-590A-4239-AB22-44495D6DAC9F}" dt="2022-02-22T08:58:40.680" v="71" actId="47"/>
        <pc:sldMkLst>
          <pc:docMk/>
          <pc:sldMk cId="1258134660" sldId="265"/>
        </pc:sldMkLst>
      </pc:sldChg>
      <pc:sldChg chg="del">
        <pc:chgData name="Richard Flores" userId="599acba2-af7b-4adb-9bc5-0e2160bc90c3" providerId="ADAL" clId="{5909BBE3-590A-4239-AB22-44495D6DAC9F}" dt="2022-02-22T08:58:41.488" v="72" actId="47"/>
        <pc:sldMkLst>
          <pc:docMk/>
          <pc:sldMk cId="170443169" sldId="266"/>
        </pc:sldMkLst>
      </pc:sldChg>
      <pc:sldChg chg="del">
        <pc:chgData name="Richard Flores" userId="599acba2-af7b-4adb-9bc5-0e2160bc90c3" providerId="ADAL" clId="{5909BBE3-590A-4239-AB22-44495D6DAC9F}" dt="2022-02-22T08:58:42.367" v="73" actId="47"/>
        <pc:sldMkLst>
          <pc:docMk/>
          <pc:sldMk cId="783684847" sldId="267"/>
        </pc:sldMkLst>
      </pc:sldChg>
      <pc:sldChg chg="del">
        <pc:chgData name="Richard Flores" userId="599acba2-af7b-4adb-9bc5-0e2160bc90c3" providerId="ADAL" clId="{5909BBE3-590A-4239-AB22-44495D6DAC9F}" dt="2022-02-22T08:58:36.943" v="65" actId="47"/>
        <pc:sldMkLst>
          <pc:docMk/>
          <pc:sldMk cId="280874549" sldId="268"/>
        </pc:sldMkLst>
      </pc:sldChg>
      <pc:sldChg chg="del">
        <pc:chgData name="Richard Flores" userId="599acba2-af7b-4adb-9bc5-0e2160bc90c3" providerId="ADAL" clId="{5909BBE3-590A-4239-AB22-44495D6DAC9F}" dt="2022-02-22T08:58:37.584" v="66" actId="47"/>
        <pc:sldMkLst>
          <pc:docMk/>
          <pc:sldMk cId="2633317574" sldId="269"/>
        </pc:sldMkLst>
      </pc:sldChg>
    </pc:docChg>
  </pc:docChgLst>
  <pc:docChgLst>
    <pc:chgData name="Richard Flores" userId="599acba2-af7b-4adb-9bc5-0e2160bc90c3" providerId="ADAL" clId="{692DF645-93B7-4B16-8A98-C8235EF99F33}"/>
    <pc:docChg chg="undo custSel addSld delSld modSld sldOrd">
      <pc:chgData name="Richard Flores" userId="599acba2-af7b-4adb-9bc5-0e2160bc90c3" providerId="ADAL" clId="{692DF645-93B7-4B16-8A98-C8235EF99F33}" dt="2022-02-14T09:06:42.158" v="4422" actId="14100"/>
      <pc:docMkLst>
        <pc:docMk/>
      </pc:docMkLst>
      <pc:sldChg chg="modSp mod">
        <pc:chgData name="Richard Flores" userId="599acba2-af7b-4adb-9bc5-0e2160bc90c3" providerId="ADAL" clId="{692DF645-93B7-4B16-8A98-C8235EF99F33}" dt="2022-02-09T12:54:36.396" v="1107" actId="207"/>
        <pc:sldMkLst>
          <pc:docMk/>
          <pc:sldMk cId="1809942429" sldId="256"/>
        </pc:sldMkLst>
        <pc:spChg chg="mod">
          <ac:chgData name="Richard Flores" userId="599acba2-af7b-4adb-9bc5-0e2160bc90c3" providerId="ADAL" clId="{692DF645-93B7-4B16-8A98-C8235EF99F33}" dt="2022-02-09T12:54:36.396" v="1107" actId="207"/>
          <ac:spMkLst>
            <pc:docMk/>
            <pc:sldMk cId="1809942429" sldId="256"/>
            <ac:spMk id="2" creationId="{CBA7CCC6-874D-4F9F-9031-2DAADC785CBB}"/>
          </ac:spMkLst>
        </pc:spChg>
        <pc:spChg chg="mod">
          <ac:chgData name="Richard Flores" userId="599acba2-af7b-4adb-9bc5-0e2160bc90c3" providerId="ADAL" clId="{692DF645-93B7-4B16-8A98-C8235EF99F33}" dt="2022-02-09T09:18:22.154" v="988" actId="27636"/>
          <ac:spMkLst>
            <pc:docMk/>
            <pc:sldMk cId="1809942429" sldId="256"/>
            <ac:spMk id="3" creationId="{92C36859-01A8-4F17-B6B6-69B61D36F162}"/>
          </ac:spMkLst>
        </pc:spChg>
      </pc:sldChg>
      <pc:sldChg chg="addSp delSp modSp new mod">
        <pc:chgData name="Richard Flores" userId="599acba2-af7b-4adb-9bc5-0e2160bc90c3" providerId="ADAL" clId="{692DF645-93B7-4B16-8A98-C8235EF99F33}" dt="2022-02-09T10:41:57.493" v="1086"/>
        <pc:sldMkLst>
          <pc:docMk/>
          <pc:sldMk cId="1750612240" sldId="257"/>
        </pc:sldMkLst>
        <pc:spChg chg="add mod">
          <ac:chgData name="Richard Flores" userId="599acba2-af7b-4adb-9bc5-0e2160bc90c3" providerId="ADAL" clId="{692DF645-93B7-4B16-8A98-C8235EF99F33}" dt="2022-02-09T07:08:25.879" v="29" actId="1076"/>
          <ac:spMkLst>
            <pc:docMk/>
            <pc:sldMk cId="1750612240" sldId="257"/>
            <ac:spMk id="4" creationId="{1FE5E4E3-38C1-4F53-9A6A-64415D018C87}"/>
          </ac:spMkLst>
        </pc:spChg>
        <pc:spChg chg="add del mod">
          <ac:chgData name="Richard Flores" userId="599acba2-af7b-4adb-9bc5-0e2160bc90c3" providerId="ADAL" clId="{692DF645-93B7-4B16-8A98-C8235EF99F33}" dt="2022-02-09T07:10:15.841" v="40"/>
          <ac:spMkLst>
            <pc:docMk/>
            <pc:sldMk cId="1750612240" sldId="257"/>
            <ac:spMk id="7" creationId="{A026538A-3CC9-4422-8861-8F173B2A2BF7}"/>
          </ac:spMkLst>
        </pc:spChg>
        <pc:spChg chg="add mod">
          <ac:chgData name="Richard Flores" userId="599acba2-af7b-4adb-9bc5-0e2160bc90c3" providerId="ADAL" clId="{692DF645-93B7-4B16-8A98-C8235EF99F33}" dt="2022-02-09T07:15:20.949" v="440" actId="20577"/>
          <ac:spMkLst>
            <pc:docMk/>
            <pc:sldMk cId="1750612240" sldId="257"/>
            <ac:spMk id="8" creationId="{77CCA684-6C1E-4F5E-9B89-417338AFEAB1}"/>
          </ac:spMkLst>
        </pc:spChg>
        <pc:picChg chg="add mod">
          <ac:chgData name="Richard Flores" userId="599acba2-af7b-4adb-9bc5-0e2160bc90c3" providerId="ADAL" clId="{692DF645-93B7-4B16-8A98-C8235EF99F33}" dt="2022-02-09T07:07:22.984" v="13" actId="1076"/>
          <ac:picMkLst>
            <pc:docMk/>
            <pc:sldMk cId="1750612240" sldId="257"/>
            <ac:picMk id="3" creationId="{B06D381C-DEAD-424F-A572-5CCE2877C38C}"/>
          </ac:picMkLst>
        </pc:picChg>
        <pc:picChg chg="add del mod">
          <ac:chgData name="Richard Flores" userId="599acba2-af7b-4adb-9bc5-0e2160bc90c3" providerId="ADAL" clId="{692DF645-93B7-4B16-8A98-C8235EF99F33}" dt="2022-02-09T10:41:57.135" v="1085" actId="478"/>
          <ac:picMkLst>
            <pc:docMk/>
            <pc:sldMk cId="1750612240" sldId="257"/>
            <ac:picMk id="10" creationId="{FD3C6843-B970-4759-B996-F11FF238225D}"/>
          </ac:picMkLst>
        </pc:picChg>
        <pc:picChg chg="add mod">
          <ac:chgData name="Richard Flores" userId="599acba2-af7b-4adb-9bc5-0e2160bc90c3" providerId="ADAL" clId="{692DF645-93B7-4B16-8A98-C8235EF99F33}" dt="2022-02-09T10:41:57.493" v="1086"/>
          <ac:picMkLst>
            <pc:docMk/>
            <pc:sldMk cId="1750612240" sldId="257"/>
            <ac:picMk id="11" creationId="{DE41C3A7-46D2-4D3D-8360-4D589E8C1829}"/>
          </ac:picMkLst>
        </pc:picChg>
        <pc:cxnChg chg="add mod">
          <ac:chgData name="Richard Flores" userId="599acba2-af7b-4adb-9bc5-0e2160bc90c3" providerId="ADAL" clId="{692DF645-93B7-4B16-8A98-C8235EF99F33}" dt="2022-02-09T07:09:44.415" v="35" actId="1582"/>
          <ac:cxnSpMkLst>
            <pc:docMk/>
            <pc:sldMk cId="1750612240" sldId="257"/>
            <ac:cxnSpMk id="6" creationId="{0EB771CE-377B-4C1B-A87C-0DB2FF55E598}"/>
          </ac:cxnSpMkLst>
        </pc:cxnChg>
      </pc:sldChg>
      <pc:sldChg chg="addSp delSp modSp new mod">
        <pc:chgData name="Richard Flores" userId="599acba2-af7b-4adb-9bc5-0e2160bc90c3" providerId="ADAL" clId="{692DF645-93B7-4B16-8A98-C8235EF99F33}" dt="2022-02-09T10:41:51.295" v="1084" actId="1076"/>
        <pc:sldMkLst>
          <pc:docMk/>
          <pc:sldMk cId="1443076517" sldId="258"/>
        </pc:sldMkLst>
        <pc:spChg chg="add del mod">
          <ac:chgData name="Richard Flores" userId="599acba2-af7b-4adb-9bc5-0e2160bc90c3" providerId="ADAL" clId="{692DF645-93B7-4B16-8A98-C8235EF99F33}" dt="2022-02-09T07:17:52.292" v="451"/>
          <ac:spMkLst>
            <pc:docMk/>
            <pc:sldMk cId="1443076517" sldId="258"/>
            <ac:spMk id="2" creationId="{77F95D9C-A9FD-4410-AB0D-4C25B5BA3CBE}"/>
          </ac:spMkLst>
        </pc:spChg>
        <pc:spChg chg="add del mod">
          <ac:chgData name="Richard Flores" userId="599acba2-af7b-4adb-9bc5-0e2160bc90c3" providerId="ADAL" clId="{692DF645-93B7-4B16-8A98-C8235EF99F33}" dt="2022-02-09T07:20:01.961" v="484" actId="478"/>
          <ac:spMkLst>
            <pc:docMk/>
            <pc:sldMk cId="1443076517" sldId="258"/>
            <ac:spMk id="3" creationId="{9B1B0CBB-4442-4297-BD77-FAAA43511C71}"/>
          </ac:spMkLst>
        </pc:spChg>
        <pc:spChg chg="add mod">
          <ac:chgData name="Richard Flores" userId="599acba2-af7b-4adb-9bc5-0e2160bc90c3" providerId="ADAL" clId="{692DF645-93B7-4B16-8A98-C8235EF99F33}" dt="2022-02-09T07:20:56.080" v="512" actId="1076"/>
          <ac:spMkLst>
            <pc:docMk/>
            <pc:sldMk cId="1443076517" sldId="258"/>
            <ac:spMk id="4" creationId="{6AE34652-3348-426F-8C27-034AAAACCB0E}"/>
          </ac:spMkLst>
        </pc:spChg>
        <pc:spChg chg="add mod">
          <ac:chgData name="Richard Flores" userId="599acba2-af7b-4adb-9bc5-0e2160bc90c3" providerId="ADAL" clId="{692DF645-93B7-4B16-8A98-C8235EF99F33}" dt="2022-02-09T09:12:12.836" v="673" actId="20577"/>
          <ac:spMkLst>
            <pc:docMk/>
            <pc:sldMk cId="1443076517" sldId="258"/>
            <ac:spMk id="8" creationId="{77116808-9B6C-4276-A8F0-F3DE11CC4539}"/>
          </ac:spMkLst>
        </pc:spChg>
        <pc:spChg chg="add mod">
          <ac:chgData name="Richard Flores" userId="599acba2-af7b-4adb-9bc5-0e2160bc90c3" providerId="ADAL" clId="{692DF645-93B7-4B16-8A98-C8235EF99F33}" dt="2022-02-09T09:16:46.871" v="985" actId="2711"/>
          <ac:spMkLst>
            <pc:docMk/>
            <pc:sldMk cId="1443076517" sldId="258"/>
            <ac:spMk id="9" creationId="{D8C0B4FB-45DD-4575-B6E2-1CE652F53B22}"/>
          </ac:spMkLst>
        </pc:spChg>
        <pc:picChg chg="add del mod">
          <ac:chgData name="Richard Flores" userId="599acba2-af7b-4adb-9bc5-0e2160bc90c3" providerId="ADAL" clId="{692DF645-93B7-4B16-8A98-C8235EF99F33}" dt="2022-02-09T10:41:23.312" v="1076" actId="478"/>
          <ac:picMkLst>
            <pc:docMk/>
            <pc:sldMk cId="1443076517" sldId="258"/>
            <ac:picMk id="10" creationId="{5447371E-287C-401E-B898-12B6B30CB68B}"/>
          </ac:picMkLst>
        </pc:picChg>
        <pc:picChg chg="add mod">
          <ac:chgData name="Richard Flores" userId="599acba2-af7b-4adb-9bc5-0e2160bc90c3" providerId="ADAL" clId="{692DF645-93B7-4B16-8A98-C8235EF99F33}" dt="2022-02-09T10:41:51.295" v="1084" actId="1076"/>
          <ac:picMkLst>
            <pc:docMk/>
            <pc:sldMk cId="1443076517" sldId="258"/>
            <ac:picMk id="12" creationId="{73AF85C3-2688-46DD-8FC7-436797330517}"/>
          </ac:picMkLst>
        </pc:picChg>
        <pc:cxnChg chg="add mod">
          <ac:chgData name="Richard Flores" userId="599acba2-af7b-4adb-9bc5-0e2160bc90c3" providerId="ADAL" clId="{692DF645-93B7-4B16-8A98-C8235EF99F33}" dt="2022-02-09T07:21:09.393" v="515" actId="14100"/>
          <ac:cxnSpMkLst>
            <pc:docMk/>
            <pc:sldMk cId="1443076517" sldId="258"/>
            <ac:cxnSpMk id="5" creationId="{81CF39C2-02AB-4628-A4AD-BDAAED8D629C}"/>
          </ac:cxnSpMkLst>
        </pc:cxnChg>
      </pc:sldChg>
      <pc:sldChg chg="addSp modSp new mod">
        <pc:chgData name="Richard Flores" userId="599acba2-af7b-4adb-9bc5-0e2160bc90c3" providerId="ADAL" clId="{692DF645-93B7-4B16-8A98-C8235EF99F33}" dt="2022-02-09T13:12:06.680" v="1838" actId="20577"/>
        <pc:sldMkLst>
          <pc:docMk/>
          <pc:sldMk cId="2439988076" sldId="259"/>
        </pc:sldMkLst>
        <pc:spChg chg="add mod">
          <ac:chgData name="Richard Flores" userId="599acba2-af7b-4adb-9bc5-0e2160bc90c3" providerId="ADAL" clId="{692DF645-93B7-4B16-8A98-C8235EF99F33}" dt="2022-02-09T09:56:38.192" v="1010" actId="122"/>
          <ac:spMkLst>
            <pc:docMk/>
            <pc:sldMk cId="2439988076" sldId="259"/>
            <ac:spMk id="2" creationId="{10CA4076-8536-4225-BDD0-32017A239CFC}"/>
          </ac:spMkLst>
        </pc:spChg>
        <pc:spChg chg="add mod">
          <ac:chgData name="Richard Flores" userId="599acba2-af7b-4adb-9bc5-0e2160bc90c3" providerId="ADAL" clId="{692DF645-93B7-4B16-8A98-C8235EF99F33}" dt="2022-02-09T13:12:06.680" v="1838" actId="20577"/>
          <ac:spMkLst>
            <pc:docMk/>
            <pc:sldMk cId="2439988076" sldId="259"/>
            <ac:spMk id="9" creationId="{EEA1D2CB-3E66-46E2-A0E3-D534C04894EB}"/>
          </ac:spMkLst>
        </pc:spChg>
        <pc:picChg chg="add mod">
          <ac:chgData name="Richard Flores" userId="599acba2-af7b-4adb-9bc5-0e2160bc90c3" providerId="ADAL" clId="{692DF645-93B7-4B16-8A98-C8235EF99F33}" dt="2022-02-09T10:42:04.342" v="1087"/>
          <ac:picMkLst>
            <pc:docMk/>
            <pc:sldMk cId="2439988076" sldId="259"/>
            <ac:picMk id="8" creationId="{E4B2C90F-AA64-49A3-9899-F19159D8C623}"/>
          </ac:picMkLst>
        </pc:picChg>
        <pc:cxnChg chg="add mod">
          <ac:chgData name="Richard Flores" userId="599acba2-af7b-4adb-9bc5-0e2160bc90c3" providerId="ADAL" clId="{692DF645-93B7-4B16-8A98-C8235EF99F33}" dt="2022-02-09T09:58:32.933" v="1075" actId="14100"/>
          <ac:cxnSpMkLst>
            <pc:docMk/>
            <pc:sldMk cId="2439988076" sldId="259"/>
            <ac:cxnSpMk id="3" creationId="{BD6B2493-9862-4318-BD06-B7CA242C2E07}"/>
          </ac:cxnSpMkLst>
        </pc:cxnChg>
      </pc:sldChg>
      <pc:sldChg chg="addSp modSp new mod">
        <pc:chgData name="Richard Flores" userId="599acba2-af7b-4adb-9bc5-0e2160bc90c3" providerId="ADAL" clId="{692DF645-93B7-4B16-8A98-C8235EF99F33}" dt="2022-02-10T06:35:00.474" v="1894" actId="14100"/>
        <pc:sldMkLst>
          <pc:docMk/>
          <pc:sldMk cId="2269961551" sldId="260"/>
        </pc:sldMkLst>
        <pc:spChg chg="add mod">
          <ac:chgData name="Richard Flores" userId="599acba2-af7b-4adb-9bc5-0e2160bc90c3" providerId="ADAL" clId="{692DF645-93B7-4B16-8A98-C8235EF99F33}" dt="2022-02-09T09:57:10.700" v="1042" actId="1076"/>
          <ac:spMkLst>
            <pc:docMk/>
            <pc:sldMk cId="2269961551" sldId="260"/>
            <ac:spMk id="2" creationId="{1A97CB6A-D730-4267-9770-77525F36BF12}"/>
          </ac:spMkLst>
        </pc:spChg>
        <pc:picChg chg="add mod">
          <ac:chgData name="Richard Flores" userId="599acba2-af7b-4adb-9bc5-0e2160bc90c3" providerId="ADAL" clId="{692DF645-93B7-4B16-8A98-C8235EF99F33}" dt="2022-02-09T10:42:06.733" v="1088"/>
          <ac:picMkLst>
            <pc:docMk/>
            <pc:sldMk cId="2269961551" sldId="260"/>
            <ac:picMk id="4" creationId="{5BD6E5EE-A757-4DA0-A983-25A1C13246D8}"/>
          </ac:picMkLst>
        </pc:picChg>
        <pc:picChg chg="add mod">
          <ac:chgData name="Richard Flores" userId="599acba2-af7b-4adb-9bc5-0e2160bc90c3" providerId="ADAL" clId="{692DF645-93B7-4B16-8A98-C8235EF99F33}" dt="2022-02-10T06:34:42.923" v="1890" actId="1440"/>
          <ac:picMkLst>
            <pc:docMk/>
            <pc:sldMk cId="2269961551" sldId="260"/>
            <ac:picMk id="6" creationId="{AB84A107-99EE-48AC-A6B5-44D002B2179F}"/>
          </ac:picMkLst>
        </pc:picChg>
        <pc:picChg chg="add mod">
          <ac:chgData name="Richard Flores" userId="599acba2-af7b-4adb-9bc5-0e2160bc90c3" providerId="ADAL" clId="{692DF645-93B7-4B16-8A98-C8235EF99F33}" dt="2022-02-10T06:34:46.419" v="1891" actId="1440"/>
          <ac:picMkLst>
            <pc:docMk/>
            <pc:sldMk cId="2269961551" sldId="260"/>
            <ac:picMk id="8" creationId="{DEF14533-22D2-4BCE-80DC-3D2DFBD674FB}"/>
          </ac:picMkLst>
        </pc:picChg>
        <pc:picChg chg="add mod">
          <ac:chgData name="Richard Flores" userId="599acba2-af7b-4adb-9bc5-0e2160bc90c3" providerId="ADAL" clId="{692DF645-93B7-4B16-8A98-C8235EF99F33}" dt="2022-02-10T06:35:00.474" v="1894" actId="14100"/>
          <ac:picMkLst>
            <pc:docMk/>
            <pc:sldMk cId="2269961551" sldId="260"/>
            <ac:picMk id="10" creationId="{D44A1BC5-5D5A-49AB-81D4-CE8205471542}"/>
          </ac:picMkLst>
        </pc:picChg>
        <pc:cxnChg chg="add mod">
          <ac:chgData name="Richard Flores" userId="599acba2-af7b-4adb-9bc5-0e2160bc90c3" providerId="ADAL" clId="{692DF645-93B7-4B16-8A98-C8235EF99F33}" dt="2022-02-09T09:56:57.409" v="1012"/>
          <ac:cxnSpMkLst>
            <pc:docMk/>
            <pc:sldMk cId="2269961551" sldId="260"/>
            <ac:cxnSpMk id="3" creationId="{CEC60392-F9D6-42C3-A1C9-AEBE124CA954}"/>
          </ac:cxnSpMkLst>
        </pc:cxnChg>
      </pc:sldChg>
      <pc:sldChg chg="addSp delSp modSp new mod ord">
        <pc:chgData name="Richard Flores" userId="599acba2-af7b-4adb-9bc5-0e2160bc90c3" providerId="ADAL" clId="{692DF645-93B7-4B16-8A98-C8235EF99F33}" dt="2022-02-10T06:34:03.173" v="1889" actId="1440"/>
        <pc:sldMkLst>
          <pc:docMk/>
          <pc:sldMk cId="3385058902" sldId="261"/>
        </pc:sldMkLst>
        <pc:spChg chg="add mod">
          <ac:chgData name="Richard Flores" userId="599acba2-af7b-4adb-9bc5-0e2160bc90c3" providerId="ADAL" clId="{692DF645-93B7-4B16-8A98-C8235EF99F33}" dt="2022-02-09T09:57:20.417" v="1044"/>
          <ac:spMkLst>
            <pc:docMk/>
            <pc:sldMk cId="3385058902" sldId="261"/>
            <ac:spMk id="2" creationId="{9BE1C983-2B36-4EE8-89B8-3E3D957F5760}"/>
          </ac:spMkLst>
        </pc:spChg>
        <pc:picChg chg="add mod">
          <ac:chgData name="Richard Flores" userId="599acba2-af7b-4adb-9bc5-0e2160bc90c3" providerId="ADAL" clId="{692DF645-93B7-4B16-8A98-C8235EF99F33}" dt="2022-02-09T10:42:08.429" v="1089"/>
          <ac:picMkLst>
            <pc:docMk/>
            <pc:sldMk cId="3385058902" sldId="261"/>
            <ac:picMk id="4" creationId="{AB8E204E-4E57-4E0D-8089-812E5D576139}"/>
          </ac:picMkLst>
        </pc:picChg>
        <pc:picChg chg="add del mod">
          <ac:chgData name="Richard Flores" userId="599acba2-af7b-4adb-9bc5-0e2160bc90c3" providerId="ADAL" clId="{692DF645-93B7-4B16-8A98-C8235EF99F33}" dt="2022-02-10T01:51:09.812" v="1852" actId="478"/>
          <ac:picMkLst>
            <pc:docMk/>
            <pc:sldMk cId="3385058902" sldId="261"/>
            <ac:picMk id="6" creationId="{072C9E5B-78F0-46EF-A582-BACE7DC2864E}"/>
          </ac:picMkLst>
        </pc:picChg>
        <pc:picChg chg="add mod">
          <ac:chgData name="Richard Flores" userId="599acba2-af7b-4adb-9bc5-0e2160bc90c3" providerId="ADAL" clId="{692DF645-93B7-4B16-8A98-C8235EF99F33}" dt="2022-02-10T06:34:03.173" v="1889" actId="1440"/>
          <ac:picMkLst>
            <pc:docMk/>
            <pc:sldMk cId="3385058902" sldId="261"/>
            <ac:picMk id="8" creationId="{9C9CDF71-4719-40E3-B4AB-BD8C2C9410A5}"/>
          </ac:picMkLst>
        </pc:picChg>
        <pc:cxnChg chg="add mod">
          <ac:chgData name="Richard Flores" userId="599acba2-af7b-4adb-9bc5-0e2160bc90c3" providerId="ADAL" clId="{692DF645-93B7-4B16-8A98-C8235EF99F33}" dt="2022-02-09T09:57:20.417" v="1044"/>
          <ac:cxnSpMkLst>
            <pc:docMk/>
            <pc:sldMk cId="3385058902" sldId="261"/>
            <ac:cxnSpMk id="3" creationId="{9B8BE4DC-B305-46E2-A62A-F75CE9E355B8}"/>
          </ac:cxnSpMkLst>
        </pc:cxnChg>
      </pc:sldChg>
      <pc:sldChg chg="addSp delSp modSp new mod">
        <pc:chgData name="Richard Flores" userId="599acba2-af7b-4adb-9bc5-0e2160bc90c3" providerId="ADAL" clId="{692DF645-93B7-4B16-8A98-C8235EF99F33}" dt="2022-02-14T08:50:03.968" v="2483" actId="1076"/>
        <pc:sldMkLst>
          <pc:docMk/>
          <pc:sldMk cId="3325515613" sldId="262"/>
        </pc:sldMkLst>
        <pc:spChg chg="add mod">
          <ac:chgData name="Richard Flores" userId="599acba2-af7b-4adb-9bc5-0e2160bc90c3" providerId="ADAL" clId="{692DF645-93B7-4B16-8A98-C8235EF99F33}" dt="2022-02-09T09:57:59.236" v="1068" actId="1076"/>
          <ac:spMkLst>
            <pc:docMk/>
            <pc:sldMk cId="3325515613" sldId="262"/>
            <ac:spMk id="2" creationId="{E59182AB-1B5B-44ED-81D1-FFB1C66C2F16}"/>
          </ac:spMkLst>
        </pc:spChg>
        <pc:spChg chg="add del mod">
          <ac:chgData name="Richard Flores" userId="599acba2-af7b-4adb-9bc5-0e2160bc90c3" providerId="ADAL" clId="{692DF645-93B7-4B16-8A98-C8235EF99F33}" dt="2022-02-14T08:45:49.040" v="1898"/>
          <ac:spMkLst>
            <pc:docMk/>
            <pc:sldMk cId="3325515613" sldId="262"/>
            <ac:spMk id="4" creationId="{323F5E29-0CF7-42D5-9871-C529D3EB6855}"/>
          </ac:spMkLst>
        </pc:spChg>
        <pc:spChg chg="add mod">
          <ac:chgData name="Richard Flores" userId="599acba2-af7b-4adb-9bc5-0e2160bc90c3" providerId="ADAL" clId="{692DF645-93B7-4B16-8A98-C8235EF99F33}" dt="2022-02-14T08:50:03.968" v="2483" actId="1076"/>
          <ac:spMkLst>
            <pc:docMk/>
            <pc:sldMk cId="3325515613" sldId="262"/>
            <ac:spMk id="5" creationId="{B03A133F-9222-4233-A6CA-DDEF8227B93E}"/>
          </ac:spMkLst>
        </pc:spChg>
        <pc:picChg chg="add mod">
          <ac:chgData name="Richard Flores" userId="599acba2-af7b-4adb-9bc5-0e2160bc90c3" providerId="ADAL" clId="{692DF645-93B7-4B16-8A98-C8235EF99F33}" dt="2022-02-09T10:42:10.102" v="1090"/>
          <ac:picMkLst>
            <pc:docMk/>
            <pc:sldMk cId="3325515613" sldId="262"/>
            <ac:picMk id="6" creationId="{F66731A1-FB10-4930-8D7F-7374AF535C92}"/>
          </ac:picMkLst>
        </pc:picChg>
        <pc:cxnChg chg="add mod">
          <ac:chgData name="Richard Flores" userId="599acba2-af7b-4adb-9bc5-0e2160bc90c3" providerId="ADAL" clId="{692DF645-93B7-4B16-8A98-C8235EF99F33}" dt="2022-02-09T09:58:06.052" v="1071" actId="14100"/>
          <ac:cxnSpMkLst>
            <pc:docMk/>
            <pc:sldMk cId="3325515613" sldId="262"/>
            <ac:cxnSpMk id="3" creationId="{54D4FC18-8EDD-45DA-9809-674C27B2EC2A}"/>
          </ac:cxnSpMkLst>
        </pc:cxnChg>
      </pc:sldChg>
      <pc:sldChg chg="addSp delSp modSp new mod">
        <pc:chgData name="Richard Flores" userId="599acba2-af7b-4adb-9bc5-0e2160bc90c3" providerId="ADAL" clId="{692DF645-93B7-4B16-8A98-C8235EF99F33}" dt="2022-02-09T13:15:55.333" v="1841" actId="1076"/>
        <pc:sldMkLst>
          <pc:docMk/>
          <pc:sldMk cId="1275077515" sldId="263"/>
        </pc:sldMkLst>
        <pc:spChg chg="add mod">
          <ac:chgData name="Richard Flores" userId="599acba2-af7b-4adb-9bc5-0e2160bc90c3" providerId="ADAL" clId="{692DF645-93B7-4B16-8A98-C8235EF99F33}" dt="2022-02-09T13:15:55.333" v="1841" actId="1076"/>
          <ac:spMkLst>
            <pc:docMk/>
            <pc:sldMk cId="1275077515" sldId="263"/>
            <ac:spMk id="4" creationId="{65C8F7B1-48BD-4890-B129-4F7DC615BE71}"/>
          </ac:spMkLst>
        </pc:spChg>
        <pc:picChg chg="add del mod">
          <ac:chgData name="Richard Flores" userId="599acba2-af7b-4adb-9bc5-0e2160bc90c3" providerId="ADAL" clId="{692DF645-93B7-4B16-8A98-C8235EF99F33}" dt="2022-02-09T12:52:59.560" v="1097" actId="478"/>
          <ac:picMkLst>
            <pc:docMk/>
            <pc:sldMk cId="1275077515" sldId="263"/>
            <ac:picMk id="2" creationId="{EFD57EB4-EC9A-423C-AC6C-B54BAA22BD9B}"/>
          </ac:picMkLst>
        </pc:picChg>
        <pc:picChg chg="add mod">
          <ac:chgData name="Richard Flores" userId="599acba2-af7b-4adb-9bc5-0e2160bc90c3" providerId="ADAL" clId="{692DF645-93B7-4B16-8A98-C8235EF99F33}" dt="2022-02-09T12:53:35.528" v="1100" actId="1076"/>
          <ac:picMkLst>
            <pc:docMk/>
            <pc:sldMk cId="1275077515" sldId="263"/>
            <ac:picMk id="3" creationId="{631E1EF9-7F2E-46B3-B21D-5123CD54B9DB}"/>
          </ac:picMkLst>
        </pc:picChg>
      </pc:sldChg>
      <pc:sldChg chg="new del">
        <pc:chgData name="Richard Flores" userId="599acba2-af7b-4adb-9bc5-0e2160bc90c3" providerId="ADAL" clId="{692DF645-93B7-4B16-8A98-C8235EF99F33}" dt="2022-02-09T10:44:51.786" v="1092" actId="680"/>
        <pc:sldMkLst>
          <pc:docMk/>
          <pc:sldMk cId="1973607837" sldId="263"/>
        </pc:sldMkLst>
      </pc:sldChg>
      <pc:sldChg chg="addSp modSp add mod">
        <pc:chgData name="Richard Flores" userId="599acba2-af7b-4adb-9bc5-0e2160bc90c3" providerId="ADAL" clId="{692DF645-93B7-4B16-8A98-C8235EF99F33}" dt="2022-02-10T06:35:29.923" v="1895" actId="1440"/>
        <pc:sldMkLst>
          <pc:docMk/>
          <pc:sldMk cId="76466434" sldId="264"/>
        </pc:sldMkLst>
        <pc:picChg chg="add mod">
          <ac:chgData name="Richard Flores" userId="599acba2-af7b-4adb-9bc5-0e2160bc90c3" providerId="ADAL" clId="{692DF645-93B7-4B16-8A98-C8235EF99F33}" dt="2022-02-10T06:35:29.923" v="1895" actId="1440"/>
          <ac:picMkLst>
            <pc:docMk/>
            <pc:sldMk cId="76466434" sldId="264"/>
            <ac:picMk id="6" creationId="{F5B65798-1E1A-4091-B7B2-AAFF7405A16E}"/>
          </ac:picMkLst>
        </pc:picChg>
      </pc:sldChg>
      <pc:sldChg chg="modSp add mod">
        <pc:chgData name="Richard Flores" userId="599acba2-af7b-4adb-9bc5-0e2160bc90c3" providerId="ADAL" clId="{692DF645-93B7-4B16-8A98-C8235EF99F33}" dt="2022-02-14T08:56:35.035" v="3244" actId="1076"/>
        <pc:sldMkLst>
          <pc:docMk/>
          <pc:sldMk cId="1258134660" sldId="265"/>
        </pc:sldMkLst>
        <pc:spChg chg="mod">
          <ac:chgData name="Richard Flores" userId="599acba2-af7b-4adb-9bc5-0e2160bc90c3" providerId="ADAL" clId="{692DF645-93B7-4B16-8A98-C8235EF99F33}" dt="2022-02-14T08:56:35.035" v="3244" actId="1076"/>
          <ac:spMkLst>
            <pc:docMk/>
            <pc:sldMk cId="1258134660" sldId="265"/>
            <ac:spMk id="5" creationId="{B03A133F-9222-4233-A6CA-DDEF8227B93E}"/>
          </ac:spMkLst>
        </pc:spChg>
      </pc:sldChg>
      <pc:sldChg chg="modSp add mod">
        <pc:chgData name="Richard Flores" userId="599acba2-af7b-4adb-9bc5-0e2160bc90c3" providerId="ADAL" clId="{692DF645-93B7-4B16-8A98-C8235EF99F33}" dt="2022-02-14T09:00:51.946" v="4120" actId="1076"/>
        <pc:sldMkLst>
          <pc:docMk/>
          <pc:sldMk cId="170443169" sldId="266"/>
        </pc:sldMkLst>
        <pc:spChg chg="mod">
          <ac:chgData name="Richard Flores" userId="599acba2-af7b-4adb-9bc5-0e2160bc90c3" providerId="ADAL" clId="{692DF645-93B7-4B16-8A98-C8235EF99F33}" dt="2022-02-14T09:00:51.946" v="4120" actId="1076"/>
          <ac:spMkLst>
            <pc:docMk/>
            <pc:sldMk cId="170443169" sldId="266"/>
            <ac:spMk id="5" creationId="{B03A133F-9222-4233-A6CA-DDEF8227B93E}"/>
          </ac:spMkLst>
        </pc:spChg>
      </pc:sldChg>
      <pc:sldChg chg="modSp add mod">
        <pc:chgData name="Richard Flores" userId="599acba2-af7b-4adb-9bc5-0e2160bc90c3" providerId="ADAL" clId="{692DF645-93B7-4B16-8A98-C8235EF99F33}" dt="2022-02-14T09:03:34.050" v="4405" actId="948"/>
        <pc:sldMkLst>
          <pc:docMk/>
          <pc:sldMk cId="783684847" sldId="267"/>
        </pc:sldMkLst>
        <pc:spChg chg="mod">
          <ac:chgData name="Richard Flores" userId="599acba2-af7b-4adb-9bc5-0e2160bc90c3" providerId="ADAL" clId="{692DF645-93B7-4B16-8A98-C8235EF99F33}" dt="2022-02-14T09:01:29.937" v="4149" actId="1076"/>
          <ac:spMkLst>
            <pc:docMk/>
            <pc:sldMk cId="783684847" sldId="267"/>
            <ac:spMk id="2" creationId="{E59182AB-1B5B-44ED-81D1-FFB1C66C2F16}"/>
          </ac:spMkLst>
        </pc:spChg>
        <pc:spChg chg="mod">
          <ac:chgData name="Richard Flores" userId="599acba2-af7b-4adb-9bc5-0e2160bc90c3" providerId="ADAL" clId="{692DF645-93B7-4B16-8A98-C8235EF99F33}" dt="2022-02-14T09:03:34.050" v="4405" actId="948"/>
          <ac:spMkLst>
            <pc:docMk/>
            <pc:sldMk cId="783684847" sldId="267"/>
            <ac:spMk id="5" creationId="{B03A133F-9222-4233-A6CA-DDEF8227B93E}"/>
          </ac:spMkLst>
        </pc:spChg>
      </pc:sldChg>
      <pc:sldChg chg="addSp modSp new mod">
        <pc:chgData name="Richard Flores" userId="599acba2-af7b-4adb-9bc5-0e2160bc90c3" providerId="ADAL" clId="{692DF645-93B7-4B16-8A98-C8235EF99F33}" dt="2022-02-14T09:06:42.158" v="4422" actId="14100"/>
        <pc:sldMkLst>
          <pc:docMk/>
          <pc:sldMk cId="280874549" sldId="268"/>
        </pc:sldMkLst>
        <pc:picChg chg="add mod">
          <ac:chgData name="Richard Flores" userId="599acba2-af7b-4adb-9bc5-0e2160bc90c3" providerId="ADAL" clId="{692DF645-93B7-4B16-8A98-C8235EF99F33}" dt="2022-02-14T09:06:42.158" v="4422" actId="14100"/>
          <ac:picMkLst>
            <pc:docMk/>
            <pc:sldMk cId="280874549" sldId="268"/>
            <ac:picMk id="3" creationId="{B5A3E30C-6BE5-44BE-81AB-D2BE3A620E49}"/>
          </ac:picMkLst>
        </pc:picChg>
      </pc:sldChg>
      <pc:sldChg chg="addSp modSp new mod">
        <pc:chgData name="Richard Flores" userId="599acba2-af7b-4adb-9bc5-0e2160bc90c3" providerId="ADAL" clId="{692DF645-93B7-4B16-8A98-C8235EF99F33}" dt="2022-02-14T09:06:30.919" v="4420" actId="14100"/>
        <pc:sldMkLst>
          <pc:docMk/>
          <pc:sldMk cId="2633317574" sldId="269"/>
        </pc:sldMkLst>
        <pc:picChg chg="add mod">
          <ac:chgData name="Richard Flores" userId="599acba2-af7b-4adb-9bc5-0e2160bc90c3" providerId="ADAL" clId="{692DF645-93B7-4B16-8A98-C8235EF99F33}" dt="2022-02-14T09:06:30.919" v="4420" actId="14100"/>
          <ac:picMkLst>
            <pc:docMk/>
            <pc:sldMk cId="2633317574" sldId="269"/>
            <ac:picMk id="3" creationId="{F2D31246-39B8-4A0B-A765-A9427F23E3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B5879FE-3BA8-4BA2-84E3-84C52CDC2AC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F867A71-655E-41EA-8CFE-878276315A0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860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79FE-3BA8-4BA2-84E3-84C52CDC2AC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A71-655E-41EA-8CFE-87827631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9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79FE-3BA8-4BA2-84E3-84C52CDC2AC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A71-655E-41EA-8CFE-87827631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5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79FE-3BA8-4BA2-84E3-84C52CDC2AC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A71-655E-41EA-8CFE-87827631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69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79FE-3BA8-4BA2-84E3-84C52CDC2AC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A71-655E-41EA-8CFE-87827631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08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79FE-3BA8-4BA2-84E3-84C52CDC2AC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A71-655E-41EA-8CFE-87827631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98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79FE-3BA8-4BA2-84E3-84C52CDC2AC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A71-655E-41EA-8CFE-87827631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08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79FE-3BA8-4BA2-84E3-84C52CDC2AC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A71-655E-41EA-8CFE-87827631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81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79FE-3BA8-4BA2-84E3-84C52CDC2AC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A71-655E-41EA-8CFE-87827631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6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B5879FE-3BA8-4BA2-84E3-84C52CDC2AC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F867A71-655E-41EA-8CFE-87827631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1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79FE-3BA8-4BA2-84E3-84C52CDC2AC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F867A71-655E-41EA-8CFE-87827631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7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79FE-3BA8-4BA2-84E3-84C52CDC2AC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A71-655E-41EA-8CFE-87827631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79FE-3BA8-4BA2-84E3-84C52CDC2AC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A71-655E-41EA-8CFE-87827631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4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79FE-3BA8-4BA2-84E3-84C52CDC2AC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A71-655E-41EA-8CFE-87827631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8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79FE-3BA8-4BA2-84E3-84C52CDC2AC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A71-655E-41EA-8CFE-87827631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79FE-3BA8-4BA2-84E3-84C52CDC2AC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A71-655E-41EA-8CFE-87827631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3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79FE-3BA8-4BA2-84E3-84C52CDC2AC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A71-655E-41EA-8CFE-87827631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1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5879FE-3BA8-4BA2-84E3-84C52CDC2AC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867A71-655E-41EA-8CFE-87827631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6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rflo147@wg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CCC6-874D-4F9F-9031-2DAADC785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69155"/>
            <a:ext cx="8229601" cy="34882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aettenschweiler" panose="020B0706040902060204" pitchFamily="34" charset="0"/>
              </a:rPr>
              <a:t>Western Governors University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  <a:latin typeface="Haettenschweiler" panose="020B0706040902060204" pitchFamily="34" charset="0"/>
              </a:rPr>
            </a:b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4000" b="1" dirty="0">
                <a:solidFill>
                  <a:schemeClr val="bg2">
                    <a:lumMod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D211</a:t>
            </a:r>
            <a:br>
              <a:rPr lang="en-US" sz="4000" b="1" dirty="0">
                <a:solidFill>
                  <a:schemeClr val="bg2">
                    <a:lumMod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sz="4000" b="1" dirty="0">
                <a:solidFill>
                  <a:schemeClr val="bg2">
                    <a:lumMod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Advanced Data Acquisition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36859-01A8-4F17-B6B6-69B61D36F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0256" y="3681213"/>
            <a:ext cx="2934049" cy="136453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Performance Assessment Task</a:t>
            </a:r>
          </a:p>
          <a:p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Richard Flores</a:t>
            </a:r>
          </a:p>
          <a:p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hlinkClick r:id="rId2"/>
              </a:rPr>
              <a:t>rflo147@wgu.edu</a:t>
            </a:r>
            <a:endParaRPr 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Student ID: 006771163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B525C-D1A3-48D9-98E0-A78654FDA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59" y="4745548"/>
            <a:ext cx="2043297" cy="204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4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06B1-6F07-4F31-B926-203F77DE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548" y="159390"/>
            <a:ext cx="5443834" cy="1188441"/>
          </a:xfrm>
        </p:spPr>
        <p:txBody>
          <a:bodyPr/>
          <a:lstStyle/>
          <a:p>
            <a:r>
              <a:rPr lang="en-US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Summary of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E15AD-A966-4F4D-87C1-BD47C512C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48" y="1516721"/>
            <a:ext cx="8958822" cy="5181889"/>
          </a:xfrm>
        </p:spPr>
        <p:txBody>
          <a:bodyPr>
            <a:noAutofit/>
          </a:bodyPr>
          <a:lstStyle/>
          <a:p>
            <a:pPr marL="22860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1.  Describe the technical environment used to create the dashboard.</a:t>
            </a:r>
          </a:p>
          <a:p>
            <a:pPr marL="22860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2860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2.  Demonstrate the functionality of the dashboard.</a:t>
            </a:r>
          </a:p>
          <a:p>
            <a:pPr marL="22860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2860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3.  Explain the SQL scripts used to support the creation of the dashboard.</a:t>
            </a:r>
          </a:p>
          <a:p>
            <a:pPr marL="22860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2860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4.  Explain how the data streams were prepared to support the analysis.</a:t>
            </a:r>
          </a:p>
          <a:p>
            <a:pPr marL="22860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2860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5.  Describe how data were aligned with other data points.</a:t>
            </a:r>
          </a:p>
          <a:p>
            <a:pPr marL="22860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2860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6.  Demonstrate how the databases were created.</a:t>
            </a:r>
          </a:p>
          <a:p>
            <a:pPr marL="22860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2860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7.  Explain how referential integrity was enforced in the database.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endParaRPr lang="en-US" sz="2000" b="0" i="0" dirty="0">
              <a:solidFill>
                <a:srgbClr val="333333"/>
              </a:solidFill>
              <a:effectLst/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60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1E1EF9-7F2E-46B3-B21D-5123CD54B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349" y="4194206"/>
            <a:ext cx="2043297" cy="20432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5C8F7B1-48BD-4890-B129-4F7DC615BE71}"/>
              </a:ext>
            </a:extLst>
          </p:cNvPr>
          <p:cNvSpPr txBox="1">
            <a:spLocks/>
          </p:cNvSpPr>
          <p:nvPr/>
        </p:nvSpPr>
        <p:spPr>
          <a:xfrm>
            <a:off x="675313" y="1070663"/>
            <a:ext cx="8229601" cy="270438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Haettenschweiler" panose="020B0706040902060204" pitchFamily="34" charset="0"/>
              </a:rPr>
              <a:t>Western Governors University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Haettenschweiler" panose="020B0706040902060204" pitchFamily="34" charset="0"/>
              </a:rPr>
            </a:br>
            <a:br>
              <a:rPr lang="en-US" dirty="0"/>
            </a:b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D211</a:t>
            </a:r>
            <a:br>
              <a:rPr lang="en-US" b="1" dirty="0">
                <a:solidFill>
                  <a:schemeClr val="bg2">
                    <a:lumMod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Advanced 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1275077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780</TotalTime>
  <Words>121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Corbel</vt:lpstr>
      <vt:lpstr>Ebrima</vt:lpstr>
      <vt:lpstr>Haettenschweiler</vt:lpstr>
      <vt:lpstr>Parallax</vt:lpstr>
      <vt:lpstr>Western Governors University  D211 Advanced Data Acquisition</vt:lpstr>
      <vt:lpstr>Summary of 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Western Governors University  D210 Data Dashboard and Storytelling</dc:title>
  <dc:creator>Flores, Richard M</dc:creator>
  <cp:lastModifiedBy>Richard Flores</cp:lastModifiedBy>
  <cp:revision>9</cp:revision>
  <dcterms:created xsi:type="dcterms:W3CDTF">2022-02-09T06:38:12Z</dcterms:created>
  <dcterms:modified xsi:type="dcterms:W3CDTF">2022-02-22T10:04:25Z</dcterms:modified>
</cp:coreProperties>
</file>