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5197" r:id="rId1"/>
    <p:sldMasterId id="2147485265" r:id="rId2"/>
    <p:sldMasterId id="2147485427" r:id="rId3"/>
  </p:sldMasterIdLst>
  <p:notesMasterIdLst>
    <p:notesMasterId r:id="rId20"/>
  </p:notesMasterIdLst>
  <p:handoutMasterIdLst>
    <p:handoutMasterId r:id="rId21"/>
  </p:handoutMasterIdLst>
  <p:sldIdLst>
    <p:sldId id="410" r:id="rId4"/>
    <p:sldId id="417" r:id="rId5"/>
    <p:sldId id="418" r:id="rId6"/>
    <p:sldId id="413" r:id="rId7"/>
    <p:sldId id="406" r:id="rId8"/>
    <p:sldId id="401" r:id="rId9"/>
    <p:sldId id="403" r:id="rId10"/>
    <p:sldId id="402" r:id="rId11"/>
    <p:sldId id="414" r:id="rId12"/>
    <p:sldId id="419" r:id="rId13"/>
    <p:sldId id="404" r:id="rId14"/>
    <p:sldId id="420" r:id="rId15"/>
    <p:sldId id="415" r:id="rId16"/>
    <p:sldId id="421" r:id="rId17"/>
    <p:sldId id="416" r:id="rId18"/>
    <p:sldId id="411" r:id="rId19"/>
  </p:sldIdLst>
  <p:sldSz cx="9144000" cy="6858000" type="screen4x3"/>
  <p:notesSz cx="6980238" cy="9144000"/>
  <p:defaultTextStyle>
    <a:defPPr>
      <a:defRPr lang="en-US"/>
    </a:defPPr>
    <a:lvl1pPr algn="l" rtl="0" fontAlgn="base">
      <a:spcBef>
        <a:spcPct val="0"/>
      </a:spcBef>
      <a:spcAft>
        <a:spcPct val="0"/>
      </a:spcAft>
      <a:defRPr sz="1600" b="1" kern="1200">
        <a:solidFill>
          <a:schemeClr val="tx1"/>
        </a:solidFill>
        <a:latin typeface="Trebuchet MS" pitchFamily="34" charset="0"/>
        <a:ea typeface="MS PGothic" pitchFamily="34" charset="-128"/>
        <a:cs typeface="+mn-cs"/>
      </a:defRPr>
    </a:lvl1pPr>
    <a:lvl2pPr marL="457200" algn="l" rtl="0" fontAlgn="base">
      <a:spcBef>
        <a:spcPct val="0"/>
      </a:spcBef>
      <a:spcAft>
        <a:spcPct val="0"/>
      </a:spcAft>
      <a:defRPr sz="1600" b="1" kern="1200">
        <a:solidFill>
          <a:schemeClr val="tx1"/>
        </a:solidFill>
        <a:latin typeface="Trebuchet MS" pitchFamily="34" charset="0"/>
        <a:ea typeface="MS PGothic" pitchFamily="34" charset="-128"/>
        <a:cs typeface="+mn-cs"/>
      </a:defRPr>
    </a:lvl2pPr>
    <a:lvl3pPr marL="914400" algn="l" rtl="0" fontAlgn="base">
      <a:spcBef>
        <a:spcPct val="0"/>
      </a:spcBef>
      <a:spcAft>
        <a:spcPct val="0"/>
      </a:spcAft>
      <a:defRPr sz="1600" b="1" kern="1200">
        <a:solidFill>
          <a:schemeClr val="tx1"/>
        </a:solidFill>
        <a:latin typeface="Trebuchet MS" pitchFamily="34" charset="0"/>
        <a:ea typeface="MS PGothic" pitchFamily="34" charset="-128"/>
        <a:cs typeface="+mn-cs"/>
      </a:defRPr>
    </a:lvl3pPr>
    <a:lvl4pPr marL="1371600" algn="l" rtl="0" fontAlgn="base">
      <a:spcBef>
        <a:spcPct val="0"/>
      </a:spcBef>
      <a:spcAft>
        <a:spcPct val="0"/>
      </a:spcAft>
      <a:defRPr sz="1600" b="1" kern="1200">
        <a:solidFill>
          <a:schemeClr val="tx1"/>
        </a:solidFill>
        <a:latin typeface="Trebuchet MS" pitchFamily="34" charset="0"/>
        <a:ea typeface="MS PGothic" pitchFamily="34" charset="-128"/>
        <a:cs typeface="+mn-cs"/>
      </a:defRPr>
    </a:lvl4pPr>
    <a:lvl5pPr marL="1828800" algn="l" rtl="0" fontAlgn="base">
      <a:spcBef>
        <a:spcPct val="0"/>
      </a:spcBef>
      <a:spcAft>
        <a:spcPct val="0"/>
      </a:spcAft>
      <a:defRPr sz="1600" b="1" kern="1200">
        <a:solidFill>
          <a:schemeClr val="tx1"/>
        </a:solidFill>
        <a:latin typeface="Trebuchet MS" pitchFamily="34" charset="0"/>
        <a:ea typeface="MS PGothic" pitchFamily="34" charset="-128"/>
        <a:cs typeface="+mn-cs"/>
      </a:defRPr>
    </a:lvl5pPr>
    <a:lvl6pPr marL="2286000" algn="l" defTabSz="914400" rtl="0" eaLnBrk="1" latinLnBrk="0" hangingPunct="1">
      <a:defRPr sz="1600" b="1" kern="1200">
        <a:solidFill>
          <a:schemeClr val="tx1"/>
        </a:solidFill>
        <a:latin typeface="Trebuchet MS" pitchFamily="34" charset="0"/>
        <a:ea typeface="MS PGothic" pitchFamily="34" charset="-128"/>
        <a:cs typeface="+mn-cs"/>
      </a:defRPr>
    </a:lvl6pPr>
    <a:lvl7pPr marL="2743200" algn="l" defTabSz="914400" rtl="0" eaLnBrk="1" latinLnBrk="0" hangingPunct="1">
      <a:defRPr sz="1600" b="1" kern="1200">
        <a:solidFill>
          <a:schemeClr val="tx1"/>
        </a:solidFill>
        <a:latin typeface="Trebuchet MS" pitchFamily="34" charset="0"/>
        <a:ea typeface="MS PGothic" pitchFamily="34" charset="-128"/>
        <a:cs typeface="+mn-cs"/>
      </a:defRPr>
    </a:lvl7pPr>
    <a:lvl8pPr marL="3200400" algn="l" defTabSz="914400" rtl="0" eaLnBrk="1" latinLnBrk="0" hangingPunct="1">
      <a:defRPr sz="1600" b="1" kern="1200">
        <a:solidFill>
          <a:schemeClr val="tx1"/>
        </a:solidFill>
        <a:latin typeface="Trebuchet MS" pitchFamily="34" charset="0"/>
        <a:ea typeface="MS PGothic" pitchFamily="34" charset="-128"/>
        <a:cs typeface="+mn-cs"/>
      </a:defRPr>
    </a:lvl8pPr>
    <a:lvl9pPr marL="3657600" algn="l" defTabSz="914400" rtl="0" eaLnBrk="1" latinLnBrk="0" hangingPunct="1">
      <a:defRPr sz="1600" b="1" kern="1200">
        <a:solidFill>
          <a:schemeClr val="tx1"/>
        </a:solidFill>
        <a:latin typeface="Trebuchet MS" pitchFamily="34" charset="0"/>
        <a:ea typeface="MS PGothic"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Melina Laura Mirmulstein" initials="MLM" lastIdx="33" clrIdx="0"/>
  <p:cmAuthor id="1" name="Victoria Y. Chang" initials="VYC" lastIdx="5" clrIdx="1"/>
  <p:cmAuthor id="2" name="Andrew Steiner Clough" initials="ASC" lastIdx="1" clrIdx="2">
    <p:extLst>
      <p:ext uri="{19B8F6BF-5375-455C-9EA6-DF929625EA0E}">
        <p15:presenceInfo xmlns:p15="http://schemas.microsoft.com/office/powerpoint/2012/main" userId="S-1-5-21-1385568035-1675961066-622671684-1226117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21F4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954" autoAdjust="0"/>
  </p:normalViewPr>
  <p:slideViewPr>
    <p:cSldViewPr snapToGrid="0" snapToObjects="1">
      <p:cViewPr>
        <p:scale>
          <a:sx n="100" d="100"/>
          <a:sy n="100" d="100"/>
        </p:scale>
        <p:origin x="1896" y="45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tableStyles" Target="tableStyles.xml"/><Relationship Id="rId3" Type="http://schemas.openxmlformats.org/officeDocument/2006/relationships/slideMaster" Target="slideMasters/slideMaster3.xml"/><Relationship Id="rId21" Type="http://schemas.openxmlformats.org/officeDocument/2006/relationships/handoutMaster" Target="handoutMasters/handoutMaster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1"/>
            <a:ext cx="3025402" cy="457513"/>
          </a:xfrm>
          <a:prstGeom prst="rect">
            <a:avLst/>
          </a:prstGeom>
        </p:spPr>
        <p:txBody>
          <a:bodyPr vert="horz" lIns="90406" tIns="45204" rIns="90406" bIns="45204" rtlCol="0"/>
          <a:lstStyle>
            <a:lvl1pPr algn="l">
              <a:defRPr sz="1200">
                <a:latin typeface="Trebuchet MS" pitchFamily="34" charset="0"/>
                <a:ea typeface="+mn-ea"/>
                <a:cs typeface="Times New Roman" pitchFamily="18" charset="0"/>
              </a:defRPr>
            </a:lvl1pPr>
          </a:lstStyle>
          <a:p>
            <a:pPr>
              <a:defRPr/>
            </a:pPr>
            <a:endParaRPr lang="en-US"/>
          </a:p>
        </p:txBody>
      </p:sp>
      <p:sp>
        <p:nvSpPr>
          <p:cNvPr id="3" name="Date Placeholder 2"/>
          <p:cNvSpPr>
            <a:spLocks noGrp="1"/>
          </p:cNvSpPr>
          <p:nvPr>
            <p:ph type="dt" sz="quarter" idx="1"/>
          </p:nvPr>
        </p:nvSpPr>
        <p:spPr>
          <a:xfrm>
            <a:off x="3953256" y="1"/>
            <a:ext cx="3025402" cy="457513"/>
          </a:xfrm>
          <a:prstGeom prst="rect">
            <a:avLst/>
          </a:prstGeom>
        </p:spPr>
        <p:txBody>
          <a:bodyPr vert="horz" lIns="90406" tIns="45204" rIns="90406" bIns="45204" rtlCol="0"/>
          <a:lstStyle>
            <a:lvl1pPr algn="r">
              <a:defRPr sz="1200">
                <a:latin typeface="Trebuchet MS" pitchFamily="34" charset="0"/>
                <a:ea typeface="+mn-ea"/>
                <a:cs typeface="Times New Roman" pitchFamily="18" charset="0"/>
              </a:defRPr>
            </a:lvl1pPr>
          </a:lstStyle>
          <a:p>
            <a:pPr>
              <a:defRPr/>
            </a:pPr>
            <a:fld id="{7E8B15F7-2D9B-4F7D-93E1-7C996122B70A}" type="datetimeFigureOut">
              <a:rPr lang="en-US"/>
              <a:pPr>
                <a:defRPr/>
              </a:pPr>
              <a:t>2/17/2016</a:t>
            </a:fld>
            <a:endParaRPr lang="en-US"/>
          </a:p>
        </p:txBody>
      </p:sp>
      <p:sp>
        <p:nvSpPr>
          <p:cNvPr id="4" name="Footer Placeholder 3"/>
          <p:cNvSpPr>
            <a:spLocks noGrp="1"/>
          </p:cNvSpPr>
          <p:nvPr>
            <p:ph type="ftr" sz="quarter" idx="2"/>
          </p:nvPr>
        </p:nvSpPr>
        <p:spPr>
          <a:xfrm>
            <a:off x="2" y="8684927"/>
            <a:ext cx="3025402" cy="457513"/>
          </a:xfrm>
          <a:prstGeom prst="rect">
            <a:avLst/>
          </a:prstGeom>
        </p:spPr>
        <p:txBody>
          <a:bodyPr vert="horz" lIns="90406" tIns="45204" rIns="90406" bIns="45204" rtlCol="0" anchor="b"/>
          <a:lstStyle>
            <a:lvl1pPr algn="l">
              <a:defRPr sz="1200">
                <a:latin typeface="Trebuchet MS" pitchFamily="34" charset="0"/>
                <a:ea typeface="+mn-ea"/>
                <a:cs typeface="Times New Roman" pitchFamily="18" charset="0"/>
              </a:defRPr>
            </a:lvl1pPr>
          </a:lstStyle>
          <a:p>
            <a:pPr>
              <a:defRPr/>
            </a:pPr>
            <a:endParaRPr lang="en-US"/>
          </a:p>
        </p:txBody>
      </p:sp>
      <p:sp>
        <p:nvSpPr>
          <p:cNvPr id="5" name="Slide Number Placeholder 4"/>
          <p:cNvSpPr>
            <a:spLocks noGrp="1"/>
          </p:cNvSpPr>
          <p:nvPr>
            <p:ph type="sldNum" sz="quarter" idx="3"/>
          </p:nvPr>
        </p:nvSpPr>
        <p:spPr>
          <a:xfrm>
            <a:off x="3953256" y="8684927"/>
            <a:ext cx="3025402" cy="457513"/>
          </a:xfrm>
          <a:prstGeom prst="rect">
            <a:avLst/>
          </a:prstGeom>
        </p:spPr>
        <p:txBody>
          <a:bodyPr vert="horz" lIns="90406" tIns="45204" rIns="90406" bIns="45204" rtlCol="0" anchor="b"/>
          <a:lstStyle>
            <a:lvl1pPr algn="r">
              <a:defRPr sz="1200">
                <a:latin typeface="Trebuchet MS" pitchFamily="34" charset="0"/>
                <a:ea typeface="+mn-ea"/>
                <a:cs typeface="Times New Roman" pitchFamily="18" charset="0"/>
              </a:defRPr>
            </a:lvl1pPr>
          </a:lstStyle>
          <a:p>
            <a:pPr>
              <a:defRPr/>
            </a:pPr>
            <a:fld id="{D938632A-07FF-4F89-9266-F04262D3B242}" type="slidenum">
              <a:rPr lang="en-US"/>
              <a:pPr>
                <a:defRPr/>
              </a:pPr>
              <a:t>‹#›</a:t>
            </a:fld>
            <a:endParaRPr lang="en-US"/>
          </a:p>
        </p:txBody>
      </p:sp>
    </p:spTree>
    <p:extLst>
      <p:ext uri="{BB962C8B-B14F-4D97-AF65-F5344CB8AC3E}">
        <p14:creationId xmlns:p14="http://schemas.microsoft.com/office/powerpoint/2010/main" val="15079376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1"/>
            <a:ext cx="3025402" cy="457513"/>
          </a:xfrm>
          <a:prstGeom prst="rect">
            <a:avLst/>
          </a:prstGeom>
        </p:spPr>
        <p:txBody>
          <a:bodyPr vert="horz" lIns="90406" tIns="45204" rIns="90406" bIns="45204" rtlCol="0"/>
          <a:lstStyle>
            <a:lvl1pPr algn="l">
              <a:defRPr sz="1200">
                <a:latin typeface="Trebuchet MS" pitchFamily="34" charset="0"/>
                <a:ea typeface="+mn-ea"/>
                <a:cs typeface="Times New Roman" pitchFamily="18" charset="0"/>
              </a:defRPr>
            </a:lvl1pPr>
          </a:lstStyle>
          <a:p>
            <a:pPr>
              <a:defRPr/>
            </a:pPr>
            <a:endParaRPr lang="en-US"/>
          </a:p>
        </p:txBody>
      </p:sp>
      <p:sp>
        <p:nvSpPr>
          <p:cNvPr id="3" name="Date Placeholder 2"/>
          <p:cNvSpPr>
            <a:spLocks noGrp="1"/>
          </p:cNvSpPr>
          <p:nvPr>
            <p:ph type="dt" idx="1"/>
          </p:nvPr>
        </p:nvSpPr>
        <p:spPr>
          <a:xfrm>
            <a:off x="3953256" y="1"/>
            <a:ext cx="3025402" cy="457513"/>
          </a:xfrm>
          <a:prstGeom prst="rect">
            <a:avLst/>
          </a:prstGeom>
        </p:spPr>
        <p:txBody>
          <a:bodyPr vert="horz" lIns="90406" tIns="45204" rIns="90406" bIns="45204" rtlCol="0"/>
          <a:lstStyle>
            <a:lvl1pPr algn="r">
              <a:defRPr sz="1200">
                <a:latin typeface="Trebuchet MS" pitchFamily="34" charset="0"/>
                <a:ea typeface="+mn-ea"/>
                <a:cs typeface="Times New Roman" pitchFamily="18" charset="0"/>
              </a:defRPr>
            </a:lvl1pPr>
          </a:lstStyle>
          <a:p>
            <a:pPr>
              <a:defRPr/>
            </a:pPr>
            <a:fld id="{68769B72-513F-4D16-B844-02FE38EC893B}" type="datetimeFigureOut">
              <a:rPr lang="en-US"/>
              <a:pPr>
                <a:defRPr/>
              </a:pPr>
              <a:t>2/17/2016</a:t>
            </a:fld>
            <a:endParaRPr lang="en-US"/>
          </a:p>
        </p:txBody>
      </p:sp>
      <p:sp>
        <p:nvSpPr>
          <p:cNvPr id="4" name="Slide Image Placeholder 3"/>
          <p:cNvSpPr>
            <a:spLocks noGrp="1" noRot="1" noChangeAspect="1"/>
          </p:cNvSpPr>
          <p:nvPr>
            <p:ph type="sldImg" idx="2"/>
          </p:nvPr>
        </p:nvSpPr>
        <p:spPr>
          <a:xfrm>
            <a:off x="1203325" y="685800"/>
            <a:ext cx="4573588" cy="3429000"/>
          </a:xfrm>
          <a:prstGeom prst="rect">
            <a:avLst/>
          </a:prstGeom>
          <a:noFill/>
          <a:ln w="12700">
            <a:solidFill>
              <a:prstClr val="black"/>
            </a:solidFill>
          </a:ln>
        </p:spPr>
        <p:txBody>
          <a:bodyPr vert="horz" lIns="90406" tIns="45204" rIns="90406" bIns="45204" rtlCol="0" anchor="ctr"/>
          <a:lstStyle/>
          <a:p>
            <a:pPr lvl="0"/>
            <a:endParaRPr lang="en-US" noProof="0"/>
          </a:p>
        </p:txBody>
      </p:sp>
      <p:sp>
        <p:nvSpPr>
          <p:cNvPr id="5" name="Notes Placeholder 4"/>
          <p:cNvSpPr>
            <a:spLocks noGrp="1"/>
          </p:cNvSpPr>
          <p:nvPr>
            <p:ph type="body" sz="quarter" idx="3"/>
          </p:nvPr>
        </p:nvSpPr>
        <p:spPr>
          <a:xfrm>
            <a:off x="698657" y="4344025"/>
            <a:ext cx="5582926" cy="4114488"/>
          </a:xfrm>
          <a:prstGeom prst="rect">
            <a:avLst/>
          </a:prstGeom>
        </p:spPr>
        <p:txBody>
          <a:bodyPr vert="horz" lIns="90406" tIns="45204" rIns="90406" bIns="45204"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2" y="8684927"/>
            <a:ext cx="3025402" cy="457513"/>
          </a:xfrm>
          <a:prstGeom prst="rect">
            <a:avLst/>
          </a:prstGeom>
        </p:spPr>
        <p:txBody>
          <a:bodyPr vert="horz" lIns="90406" tIns="45204" rIns="90406" bIns="45204" rtlCol="0" anchor="b"/>
          <a:lstStyle>
            <a:lvl1pPr algn="l">
              <a:defRPr sz="1200">
                <a:latin typeface="Trebuchet MS" pitchFamily="34" charset="0"/>
                <a:ea typeface="+mn-ea"/>
                <a:cs typeface="Times New Roman" pitchFamily="18" charset="0"/>
              </a:defRPr>
            </a:lvl1pPr>
          </a:lstStyle>
          <a:p>
            <a:pPr>
              <a:defRPr/>
            </a:pPr>
            <a:endParaRPr lang="en-US"/>
          </a:p>
        </p:txBody>
      </p:sp>
      <p:sp>
        <p:nvSpPr>
          <p:cNvPr id="7" name="Slide Number Placeholder 6"/>
          <p:cNvSpPr>
            <a:spLocks noGrp="1"/>
          </p:cNvSpPr>
          <p:nvPr>
            <p:ph type="sldNum" sz="quarter" idx="5"/>
          </p:nvPr>
        </p:nvSpPr>
        <p:spPr>
          <a:xfrm>
            <a:off x="3953256" y="8684927"/>
            <a:ext cx="3025402" cy="457513"/>
          </a:xfrm>
          <a:prstGeom prst="rect">
            <a:avLst/>
          </a:prstGeom>
        </p:spPr>
        <p:txBody>
          <a:bodyPr vert="horz" lIns="90406" tIns="45204" rIns="90406" bIns="45204" rtlCol="0" anchor="b"/>
          <a:lstStyle>
            <a:lvl1pPr algn="r">
              <a:defRPr sz="1200">
                <a:latin typeface="Trebuchet MS" pitchFamily="34" charset="0"/>
                <a:ea typeface="+mn-ea"/>
                <a:cs typeface="Times New Roman" pitchFamily="18" charset="0"/>
              </a:defRPr>
            </a:lvl1pPr>
          </a:lstStyle>
          <a:p>
            <a:pPr>
              <a:defRPr/>
            </a:pPr>
            <a:fld id="{F282588F-4568-43D3-B793-ECF6314C4488}" type="slidenum">
              <a:rPr lang="en-US"/>
              <a:pPr>
                <a:defRPr/>
              </a:pPr>
              <a:t>‹#›</a:t>
            </a:fld>
            <a:endParaRPr lang="en-US"/>
          </a:p>
        </p:txBody>
      </p:sp>
    </p:spTree>
    <p:extLst>
      <p:ext uri="{BB962C8B-B14F-4D97-AF65-F5344CB8AC3E}">
        <p14:creationId xmlns:p14="http://schemas.microsoft.com/office/powerpoint/2010/main" val="477660521"/>
      </p:ext>
    </p:extLst>
  </p:cSld>
  <p:clrMap bg1="lt1" tx1="dk1" bg2="lt2" tx2="dk2" accent1="accent1" accent2="accent2" accent3="accent3" accent4="accent4" accent5="accent5" accent6="accent6" hlink="hlink" folHlink="folHlink"/>
  <p:hf hdr="0" ftr="0" dt="0"/>
  <p:notesStyle>
    <a:lvl1pPr algn="l" defTabSz="457200" rtl="0" eaLnBrk="0" fontAlgn="base" hangingPunct="0">
      <a:spcBef>
        <a:spcPct val="30000"/>
      </a:spcBef>
      <a:spcAft>
        <a:spcPct val="0"/>
      </a:spcAft>
      <a:defRPr sz="1200" kern="1200">
        <a:solidFill>
          <a:schemeClr val="tx1"/>
        </a:solidFill>
        <a:latin typeface="+mn-lt"/>
        <a:ea typeface="MS PGothic" pitchFamily="34" charset="-128"/>
        <a:cs typeface="ＭＳ Ｐゴシック" charset="0"/>
      </a:defRPr>
    </a:lvl1pPr>
    <a:lvl2pPr marL="457200" algn="l" defTabSz="457200" rtl="0" eaLnBrk="0" fontAlgn="base" hangingPunct="0">
      <a:spcBef>
        <a:spcPct val="30000"/>
      </a:spcBef>
      <a:spcAft>
        <a:spcPct val="0"/>
      </a:spcAft>
      <a:defRPr sz="1200" kern="1200">
        <a:solidFill>
          <a:schemeClr val="tx1"/>
        </a:solidFill>
        <a:latin typeface="+mn-lt"/>
        <a:ea typeface="MS PGothic" pitchFamily="34" charset="-128"/>
        <a:cs typeface="+mn-cs"/>
      </a:defRPr>
    </a:lvl2pPr>
    <a:lvl3pPr marL="914400" algn="l" defTabSz="457200" rtl="0" eaLnBrk="0" fontAlgn="base" hangingPunct="0">
      <a:spcBef>
        <a:spcPct val="30000"/>
      </a:spcBef>
      <a:spcAft>
        <a:spcPct val="0"/>
      </a:spcAft>
      <a:defRPr sz="1200" kern="1200">
        <a:solidFill>
          <a:schemeClr val="tx1"/>
        </a:solidFill>
        <a:latin typeface="+mn-lt"/>
        <a:ea typeface="MS PGothic" pitchFamily="34" charset="-128"/>
        <a:cs typeface="+mn-cs"/>
      </a:defRPr>
    </a:lvl3pPr>
    <a:lvl4pPr marL="1371600" algn="l" defTabSz="457200" rtl="0" eaLnBrk="0" fontAlgn="base" hangingPunct="0">
      <a:spcBef>
        <a:spcPct val="30000"/>
      </a:spcBef>
      <a:spcAft>
        <a:spcPct val="0"/>
      </a:spcAft>
      <a:defRPr sz="1200" kern="1200">
        <a:solidFill>
          <a:schemeClr val="tx1"/>
        </a:solidFill>
        <a:latin typeface="+mn-lt"/>
        <a:ea typeface="MS PGothic" pitchFamily="34" charset="-128"/>
        <a:cs typeface="+mn-cs"/>
      </a:defRPr>
    </a:lvl4pPr>
    <a:lvl5pPr marL="1828800" algn="l" defTabSz="457200" rtl="0" eaLnBrk="0" fontAlgn="base" hangingPunct="0">
      <a:spcBef>
        <a:spcPct val="30000"/>
      </a:spcBef>
      <a:spcAft>
        <a:spcPct val="0"/>
      </a:spcAft>
      <a:defRPr sz="1200" kern="1200">
        <a:solidFill>
          <a:schemeClr val="tx1"/>
        </a:solidFill>
        <a:latin typeface="+mn-lt"/>
        <a:ea typeface="MS PGothic"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Light Blue Title Slide">
    <p:spTree>
      <p:nvGrpSpPr>
        <p:cNvPr id="1" name=""/>
        <p:cNvGrpSpPr/>
        <p:nvPr/>
      </p:nvGrpSpPr>
      <p:grpSpPr>
        <a:xfrm>
          <a:off x="0" y="0"/>
          <a:ext cx="0" cy="0"/>
          <a:chOff x="0" y="0"/>
          <a:chExt cx="0" cy="0"/>
        </a:xfrm>
      </p:grpSpPr>
      <p:sp>
        <p:nvSpPr>
          <p:cNvPr id="6" name="Rectangle 5"/>
          <p:cNvSpPr>
            <a:spLocks noChangeArrowheads="1"/>
          </p:cNvSpPr>
          <p:nvPr/>
        </p:nvSpPr>
        <p:spPr bwMode="auto">
          <a:xfrm flipV="1">
            <a:off x="0" y="0"/>
            <a:ext cx="9144000" cy="4479925"/>
          </a:xfrm>
          <a:prstGeom prst="rect">
            <a:avLst/>
          </a:prstGeom>
          <a:solidFill>
            <a:srgbClr val="139AF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115888" indent="-115888">
              <a:spcBef>
                <a:spcPct val="50000"/>
              </a:spcBef>
              <a:buFontTx/>
              <a:buChar char="•"/>
            </a:pPr>
            <a:endParaRPr lang="en-US" sz="1300" b="0"/>
          </a:p>
        </p:txBody>
      </p:sp>
      <p:sp>
        <p:nvSpPr>
          <p:cNvPr id="7" name="Rectangle 6"/>
          <p:cNvSpPr>
            <a:spLocks noChangeArrowheads="1"/>
          </p:cNvSpPr>
          <p:nvPr/>
        </p:nvSpPr>
        <p:spPr bwMode="auto">
          <a:xfrm>
            <a:off x="0" y="4311650"/>
            <a:ext cx="9144000" cy="176213"/>
          </a:xfrm>
          <a:prstGeom prst="rect">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115888" indent="-115888">
              <a:spcBef>
                <a:spcPct val="50000"/>
              </a:spcBef>
              <a:buFontTx/>
              <a:buChar char="•"/>
            </a:pPr>
            <a:endParaRPr lang="en-US" sz="1300" b="0">
              <a:solidFill>
                <a:schemeClr val="bg1"/>
              </a:solidFill>
            </a:endParaRPr>
          </a:p>
        </p:txBody>
      </p:sp>
      <p:sp>
        <p:nvSpPr>
          <p:cNvPr id="330" name="Title 329"/>
          <p:cNvSpPr>
            <a:spLocks noGrp="1"/>
          </p:cNvSpPr>
          <p:nvPr>
            <p:ph type="title"/>
          </p:nvPr>
        </p:nvSpPr>
        <p:spPr>
          <a:xfrm>
            <a:off x="1512623" y="1189789"/>
            <a:ext cx="6971806" cy="1822161"/>
          </a:xfrm>
        </p:spPr>
        <p:txBody>
          <a:bodyPr anchor="b"/>
          <a:lstStyle>
            <a:lvl1pPr>
              <a:lnSpc>
                <a:spcPct val="100000"/>
              </a:lnSpc>
              <a:spcBef>
                <a:spcPts val="0"/>
              </a:spcBef>
              <a:defRPr sz="3600" b="1" baseline="0">
                <a:solidFill>
                  <a:schemeClr val="bg1"/>
                </a:solidFill>
              </a:defRPr>
            </a:lvl1pPr>
          </a:lstStyle>
          <a:p>
            <a:r>
              <a:rPr lang="en-US" smtClean="0"/>
              <a:t>Click to edit Master title style</a:t>
            </a:r>
            <a:endParaRPr lang="en-US" dirty="0"/>
          </a:p>
        </p:txBody>
      </p:sp>
      <p:sp>
        <p:nvSpPr>
          <p:cNvPr id="332" name="Text Placeholder 331"/>
          <p:cNvSpPr>
            <a:spLocks noGrp="1"/>
          </p:cNvSpPr>
          <p:nvPr>
            <p:ph type="body" sz="quarter" idx="13"/>
          </p:nvPr>
        </p:nvSpPr>
        <p:spPr>
          <a:xfrm>
            <a:off x="1525172" y="3000005"/>
            <a:ext cx="6959257" cy="875885"/>
          </a:xfrm>
        </p:spPr>
        <p:txBody>
          <a:bodyPr>
            <a:normAutofit/>
          </a:bodyPr>
          <a:lstStyle>
            <a:lvl1pPr>
              <a:lnSpc>
                <a:spcPct val="100000"/>
              </a:lnSpc>
              <a:spcBef>
                <a:spcPts val="0"/>
              </a:spcBef>
              <a:defRPr sz="2400" b="0" i="0" cap="all" baseline="0">
                <a:solidFill>
                  <a:srgbClr val="FFFFFF"/>
                </a:solidFill>
                <a:latin typeface="+mn-lt"/>
                <a:cs typeface="Andes ExtraLight"/>
              </a:defRPr>
            </a:lvl1pPr>
            <a:lvl2pPr>
              <a:defRPr b="0" i="0">
                <a:latin typeface="Andes ExtraLight"/>
                <a:cs typeface="Andes ExtraLight"/>
              </a:defRPr>
            </a:lvl2pPr>
            <a:lvl3pPr>
              <a:defRPr b="0" i="0">
                <a:latin typeface="Andes ExtraLight"/>
                <a:cs typeface="Andes ExtraLight"/>
              </a:defRPr>
            </a:lvl3pPr>
            <a:lvl4pPr>
              <a:defRPr b="0" i="0">
                <a:latin typeface="Andes ExtraLight"/>
                <a:cs typeface="Andes ExtraLight"/>
              </a:defRPr>
            </a:lvl4pPr>
            <a:lvl5pPr>
              <a:defRPr b="0" i="0">
                <a:latin typeface="Andes ExtraLight"/>
                <a:cs typeface="Andes ExtraLight"/>
              </a:defRPr>
            </a:lvl5pPr>
          </a:lstStyle>
          <a:p>
            <a:pPr lvl="0"/>
            <a:r>
              <a:rPr lang="en-US" smtClean="0"/>
              <a:t>Click to edit Master text styles</a:t>
            </a:r>
          </a:p>
        </p:txBody>
      </p:sp>
      <p:sp>
        <p:nvSpPr>
          <p:cNvPr id="69" name="Text Placeholder 331"/>
          <p:cNvSpPr>
            <a:spLocks noGrp="1"/>
          </p:cNvSpPr>
          <p:nvPr>
            <p:ph type="body" sz="quarter" idx="14"/>
          </p:nvPr>
        </p:nvSpPr>
        <p:spPr>
          <a:xfrm>
            <a:off x="5682073" y="4699001"/>
            <a:ext cx="2821170" cy="1393637"/>
          </a:xfrm>
        </p:spPr>
        <p:txBody>
          <a:bodyPr anchor="b"/>
          <a:lstStyle>
            <a:lvl1pPr marL="0" marR="0" indent="0" algn="r" defTabSz="914400" rtl="0" eaLnBrk="1" fontAlgn="base" latinLnBrk="0" hangingPunct="1">
              <a:lnSpc>
                <a:spcPct val="115000"/>
              </a:lnSpc>
              <a:spcBef>
                <a:spcPct val="20000"/>
              </a:spcBef>
              <a:spcAft>
                <a:spcPct val="0"/>
              </a:spcAft>
              <a:buClr>
                <a:srgbClr val="00783C"/>
              </a:buClr>
              <a:buSzTx/>
              <a:buFontTx/>
              <a:buNone/>
              <a:tabLst/>
              <a:defRPr sz="1400" b="0" i="0" baseline="0">
                <a:solidFill>
                  <a:schemeClr val="tx1"/>
                </a:solidFill>
                <a:latin typeface="+mn-lt"/>
                <a:cs typeface="Arial"/>
              </a:defRPr>
            </a:lvl1pPr>
            <a:lvl2pPr marL="0" marR="0" indent="0" algn="r" defTabSz="914400" rtl="0" eaLnBrk="1" fontAlgn="base" latinLnBrk="0" hangingPunct="1">
              <a:lnSpc>
                <a:spcPct val="100000"/>
              </a:lnSpc>
              <a:spcBef>
                <a:spcPct val="20000"/>
              </a:spcBef>
              <a:spcAft>
                <a:spcPct val="0"/>
              </a:spcAft>
              <a:buClr>
                <a:srgbClr val="00783C"/>
              </a:buClr>
              <a:buSzTx/>
              <a:buFont typeface="Wingdings" charset="0"/>
              <a:buNone/>
              <a:tabLst/>
              <a:defRPr sz="1400" b="0" i="0">
                <a:latin typeface="+mn-lt"/>
                <a:cs typeface="Andes ExtraLight"/>
              </a:defRPr>
            </a:lvl2pPr>
            <a:lvl3pPr>
              <a:defRPr b="0" i="0">
                <a:latin typeface="Andes ExtraLight"/>
                <a:cs typeface="Andes ExtraLight"/>
              </a:defRPr>
            </a:lvl3pPr>
            <a:lvl4pPr>
              <a:defRPr b="0" i="0">
                <a:latin typeface="Andes ExtraLight"/>
                <a:cs typeface="Andes ExtraLight"/>
              </a:defRPr>
            </a:lvl4pPr>
            <a:lvl5pPr>
              <a:defRPr b="0" i="0">
                <a:latin typeface="Andes ExtraLight"/>
                <a:cs typeface="Andes ExtraLight"/>
              </a:defRPr>
            </a:lvl5pPr>
          </a:lstStyle>
          <a:p>
            <a:pPr lvl="0"/>
            <a:r>
              <a:rPr lang="en-US" smtClean="0"/>
              <a:t>Click to edit Master text styles</a:t>
            </a:r>
          </a:p>
          <a:p>
            <a:pPr lvl="1"/>
            <a:r>
              <a:rPr lang="en-US" smtClean="0"/>
              <a:t>Second level</a:t>
            </a:r>
          </a:p>
        </p:txBody>
      </p:sp>
      <p:sp>
        <p:nvSpPr>
          <p:cNvPr id="70" name="Picture Placeholder 4"/>
          <p:cNvSpPr>
            <a:spLocks noGrp="1"/>
          </p:cNvSpPr>
          <p:nvPr>
            <p:ph type="pic" sz="quarter" idx="16"/>
          </p:nvPr>
        </p:nvSpPr>
        <p:spPr>
          <a:xfrm>
            <a:off x="508000" y="4699001"/>
            <a:ext cx="5058833" cy="1375832"/>
          </a:xfrm>
          <a:solidFill>
            <a:srgbClr val="FFFFFF"/>
          </a:solidFill>
        </p:spPr>
        <p:txBody>
          <a:bodyPr anchor="ctr">
            <a:normAutofit/>
          </a:bodyPr>
          <a:lstStyle>
            <a:lvl1pPr algn="ctr">
              <a:defRPr baseline="0">
                <a:solidFill>
                  <a:srgbClr val="021F43"/>
                </a:solidFill>
              </a:defRPr>
            </a:lvl1pPr>
          </a:lstStyle>
          <a:p>
            <a:pPr lvl="0"/>
            <a:r>
              <a:rPr lang="en-US" noProof="0" smtClean="0"/>
              <a:t>Click icon to add picture</a:t>
            </a:r>
            <a:endParaRPr lang="en-US" noProof="0" dirty="0"/>
          </a:p>
        </p:txBody>
      </p:sp>
      <p:sp>
        <p:nvSpPr>
          <p:cNvPr id="8" name="Rectangle 1028"/>
          <p:cNvSpPr>
            <a:spLocks noGrp="1" noChangeArrowheads="1"/>
          </p:cNvSpPr>
          <p:nvPr>
            <p:ph type="dt" sz="half" idx="17"/>
          </p:nvPr>
        </p:nvSpPr>
        <p:spPr>
          <a:xfrm>
            <a:off x="5942013" y="6107113"/>
            <a:ext cx="2551112" cy="306387"/>
          </a:xfrm>
        </p:spPr>
        <p:txBody>
          <a:bodyPr rIns="0" anchor="ctr"/>
          <a:lstStyle>
            <a:lvl1pPr algn="r">
              <a:defRPr b="0" i="0">
                <a:solidFill>
                  <a:schemeClr val="tx1"/>
                </a:solidFill>
                <a:latin typeface="Arial"/>
                <a:cs typeface="Arial"/>
              </a:defRPr>
            </a:lvl1pPr>
          </a:lstStyle>
          <a:p>
            <a:pPr>
              <a:defRPr/>
            </a:pPr>
            <a:r>
              <a:rPr lang="en-US" smtClean="0"/>
              <a:t>‹#›</a:t>
            </a:r>
            <a:endParaRPr lang="en-US"/>
          </a:p>
        </p:txBody>
      </p:sp>
    </p:spTree>
    <p:extLst>
      <p:ext uri="{BB962C8B-B14F-4D97-AF65-F5344CB8AC3E}">
        <p14:creationId xmlns:p14="http://schemas.microsoft.com/office/powerpoint/2010/main" val="33567417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mparsion Slide">
    <p:spTree>
      <p:nvGrpSpPr>
        <p:cNvPr id="1" name=""/>
        <p:cNvGrpSpPr/>
        <p:nvPr/>
      </p:nvGrpSpPr>
      <p:grpSpPr>
        <a:xfrm>
          <a:off x="0" y="0"/>
          <a:ext cx="0" cy="0"/>
          <a:chOff x="0" y="0"/>
          <a:chExt cx="0" cy="0"/>
        </a:xfrm>
      </p:grpSpPr>
      <p:sp>
        <p:nvSpPr>
          <p:cNvPr id="2" name="Title 1"/>
          <p:cNvSpPr>
            <a:spLocks noGrp="1"/>
          </p:cNvSpPr>
          <p:nvPr>
            <p:ph type="title"/>
          </p:nvPr>
        </p:nvSpPr>
        <p:spPr>
          <a:xfrm>
            <a:off x="356934" y="307474"/>
            <a:ext cx="8410104" cy="983693"/>
          </a:xfrm>
        </p:spPr>
        <p:txBody>
          <a:bodyPr/>
          <a:lstStyle>
            <a:lvl1pPr>
              <a:defRPr sz="2200" b="0" i="0" cap="none" baseline="0">
                <a:solidFill>
                  <a:srgbClr val="021F43"/>
                </a:solidFill>
                <a:latin typeface="+mj-lt"/>
                <a:cs typeface="Andes ExtraLight"/>
              </a:defRPr>
            </a:lvl1pPr>
          </a:lstStyle>
          <a:p>
            <a:r>
              <a:rPr lang="en-US" smtClean="0"/>
              <a:t>Click to edit Master title style</a:t>
            </a:r>
            <a:endParaRPr lang="en-US" dirty="0"/>
          </a:p>
        </p:txBody>
      </p:sp>
      <p:sp>
        <p:nvSpPr>
          <p:cNvPr id="4" name="Content Placeholder 3"/>
          <p:cNvSpPr>
            <a:spLocks noGrp="1"/>
          </p:cNvSpPr>
          <p:nvPr>
            <p:ph sz="half" idx="2"/>
          </p:nvPr>
        </p:nvSpPr>
        <p:spPr>
          <a:xfrm>
            <a:off x="356934" y="1788583"/>
            <a:ext cx="4133273" cy="4399780"/>
          </a:xfrm>
        </p:spPr>
        <p:txBody>
          <a:bodyPr lIns="182880" rIns="182880" anchor="ctr"/>
          <a:lstStyle>
            <a:lvl1pPr marL="0" marR="0" indent="0" algn="l" defTabSz="914400" rtl="0" eaLnBrk="0" fontAlgn="base" latinLnBrk="0" hangingPunct="0">
              <a:lnSpc>
                <a:spcPct val="130000"/>
              </a:lnSpc>
              <a:spcBef>
                <a:spcPts val="1800"/>
              </a:spcBef>
              <a:spcAft>
                <a:spcPct val="0"/>
              </a:spcAft>
              <a:buClr>
                <a:schemeClr val="tx2">
                  <a:lumMod val="75000"/>
                  <a:lumOff val="25000"/>
                </a:schemeClr>
              </a:buClr>
              <a:buSzTx/>
              <a:buFontTx/>
              <a:buNone/>
              <a:tabLst/>
              <a:defRPr sz="1600">
                <a:solidFill>
                  <a:srgbClr val="595959"/>
                </a:solidFill>
              </a:defRPr>
            </a:lvl1pPr>
            <a:lvl2pPr>
              <a:defRPr sz="1600">
                <a:solidFill>
                  <a:srgbClr val="595959"/>
                </a:solidFill>
              </a:defRPr>
            </a:lvl2pPr>
            <a:lvl3pPr>
              <a:defRPr sz="1600">
                <a:solidFill>
                  <a:srgbClr val="595959"/>
                </a:solidFill>
              </a:defRPr>
            </a:lvl3pPr>
            <a:lvl4pPr>
              <a:defRPr sz="1600">
                <a:solidFill>
                  <a:srgbClr val="595959"/>
                </a:solidFill>
              </a:defRPr>
            </a:lvl4pPr>
            <a:lvl5pPr>
              <a:defRPr sz="1600">
                <a:solidFill>
                  <a:srgbClr val="595959"/>
                </a:solidFill>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Content Placeholder 3"/>
          <p:cNvSpPr>
            <a:spLocks noGrp="1"/>
          </p:cNvSpPr>
          <p:nvPr>
            <p:ph sz="half" idx="11"/>
          </p:nvPr>
        </p:nvSpPr>
        <p:spPr>
          <a:xfrm>
            <a:off x="4657428" y="1788509"/>
            <a:ext cx="4133088" cy="4402163"/>
          </a:xfrm>
        </p:spPr>
        <p:txBody>
          <a:bodyPr lIns="182880" rIns="182880" anchor="ctr"/>
          <a:lstStyle>
            <a:lvl1pPr marL="0" marR="0" indent="0" algn="l" defTabSz="914400" rtl="0" eaLnBrk="0" fontAlgn="base" latinLnBrk="0" hangingPunct="0">
              <a:lnSpc>
                <a:spcPct val="130000"/>
              </a:lnSpc>
              <a:spcBef>
                <a:spcPts val="1800"/>
              </a:spcBef>
              <a:spcAft>
                <a:spcPct val="0"/>
              </a:spcAft>
              <a:buClr>
                <a:schemeClr val="tx2">
                  <a:lumMod val="75000"/>
                  <a:lumOff val="25000"/>
                </a:schemeClr>
              </a:buClr>
              <a:buSzTx/>
              <a:buFontTx/>
              <a:buNone/>
              <a:tabLst/>
              <a:defRPr sz="1600">
                <a:solidFill>
                  <a:srgbClr val="595959"/>
                </a:solidFill>
              </a:defRPr>
            </a:lvl1pPr>
            <a:lvl2pPr>
              <a:defRPr sz="1600">
                <a:solidFill>
                  <a:srgbClr val="595959"/>
                </a:solidFill>
              </a:defRPr>
            </a:lvl2pPr>
            <a:lvl3pPr>
              <a:defRPr sz="1600">
                <a:solidFill>
                  <a:srgbClr val="595959"/>
                </a:solidFill>
              </a:defRPr>
            </a:lvl3pPr>
            <a:lvl4pPr>
              <a:defRPr sz="1600">
                <a:solidFill>
                  <a:srgbClr val="595959"/>
                </a:solidFill>
              </a:defRPr>
            </a:lvl4pPr>
            <a:lvl5pPr>
              <a:defRPr sz="1600">
                <a:solidFill>
                  <a:srgbClr val="595959"/>
                </a:solidFill>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7" name="Content Placeholder 3"/>
          <p:cNvSpPr>
            <a:spLocks noGrp="1"/>
          </p:cNvSpPr>
          <p:nvPr>
            <p:ph sz="half" idx="13"/>
          </p:nvPr>
        </p:nvSpPr>
        <p:spPr>
          <a:xfrm>
            <a:off x="356934" y="1429560"/>
            <a:ext cx="4133273" cy="264331"/>
          </a:xfrm>
        </p:spPr>
        <p:txBody>
          <a:bodyPr anchor="ctr">
            <a:normAutofit/>
          </a:bodyPr>
          <a:lstStyle>
            <a:lvl1pPr algn="ctr">
              <a:defRPr sz="1400" cap="all">
                <a:solidFill>
                  <a:srgbClr val="595959"/>
                </a:solidFill>
              </a:defRPr>
            </a:lvl1pPr>
            <a:lvl2pPr>
              <a:defRPr sz="1600">
                <a:solidFill>
                  <a:srgbClr val="595959"/>
                </a:solidFill>
              </a:defRPr>
            </a:lvl2pPr>
            <a:lvl3pPr>
              <a:defRPr sz="1600">
                <a:solidFill>
                  <a:srgbClr val="595959"/>
                </a:solidFill>
              </a:defRPr>
            </a:lvl3pPr>
            <a:lvl4pPr>
              <a:defRPr sz="1600">
                <a:solidFill>
                  <a:srgbClr val="595959"/>
                </a:solidFill>
              </a:defRPr>
            </a:lvl4pPr>
            <a:lvl5pPr>
              <a:defRPr sz="1600">
                <a:solidFill>
                  <a:srgbClr val="595959"/>
                </a:solidFill>
              </a:defRPr>
            </a:lvl5pPr>
            <a:lvl6pPr>
              <a:defRPr sz="1800"/>
            </a:lvl6pPr>
            <a:lvl7pPr>
              <a:defRPr sz="1800"/>
            </a:lvl7pPr>
            <a:lvl8pPr>
              <a:defRPr sz="1800"/>
            </a:lvl8pPr>
            <a:lvl9pPr>
              <a:defRPr sz="1800"/>
            </a:lvl9pPr>
          </a:lstStyle>
          <a:p>
            <a:pPr lvl="0"/>
            <a:r>
              <a:rPr lang="en-US" smtClean="0"/>
              <a:t>Click to edit Master text styles</a:t>
            </a:r>
          </a:p>
        </p:txBody>
      </p:sp>
      <p:sp>
        <p:nvSpPr>
          <p:cNvPr id="8" name="Content Placeholder 3"/>
          <p:cNvSpPr>
            <a:spLocks noGrp="1"/>
          </p:cNvSpPr>
          <p:nvPr>
            <p:ph sz="half" idx="14"/>
          </p:nvPr>
        </p:nvSpPr>
        <p:spPr>
          <a:xfrm>
            <a:off x="4657429" y="1421539"/>
            <a:ext cx="4133088" cy="264331"/>
          </a:xfrm>
        </p:spPr>
        <p:txBody>
          <a:bodyPr anchor="ctr">
            <a:normAutofit/>
          </a:bodyPr>
          <a:lstStyle>
            <a:lvl1pPr algn="ctr">
              <a:defRPr sz="1400" cap="all">
                <a:solidFill>
                  <a:srgbClr val="595959"/>
                </a:solidFill>
              </a:defRPr>
            </a:lvl1pPr>
            <a:lvl2pPr>
              <a:defRPr sz="1600">
                <a:solidFill>
                  <a:srgbClr val="595959"/>
                </a:solidFill>
              </a:defRPr>
            </a:lvl2pPr>
            <a:lvl3pPr>
              <a:defRPr sz="1600">
                <a:solidFill>
                  <a:srgbClr val="595959"/>
                </a:solidFill>
              </a:defRPr>
            </a:lvl3pPr>
            <a:lvl4pPr>
              <a:defRPr sz="1600">
                <a:solidFill>
                  <a:srgbClr val="595959"/>
                </a:solidFill>
              </a:defRPr>
            </a:lvl4pPr>
            <a:lvl5pPr>
              <a:defRPr sz="1600">
                <a:solidFill>
                  <a:srgbClr val="595959"/>
                </a:solidFill>
              </a:defRPr>
            </a:lvl5pPr>
            <a:lvl6pPr>
              <a:defRPr sz="1800"/>
            </a:lvl6pPr>
            <a:lvl7pPr>
              <a:defRPr sz="1800"/>
            </a:lvl7pPr>
            <a:lvl8pPr>
              <a:defRPr sz="1800"/>
            </a:lvl8pPr>
            <a:lvl9pPr>
              <a:defRPr sz="1800"/>
            </a:lvl9pPr>
          </a:lstStyle>
          <a:p>
            <a:pPr lvl="0"/>
            <a:r>
              <a:rPr lang="en-US" smtClean="0"/>
              <a:t>Click to edit Master text styles</a:t>
            </a:r>
          </a:p>
        </p:txBody>
      </p:sp>
      <p:sp>
        <p:nvSpPr>
          <p:cNvPr id="9" name="Slide Number Placeholder 3"/>
          <p:cNvSpPr>
            <a:spLocks noGrp="1"/>
          </p:cNvSpPr>
          <p:nvPr>
            <p:ph type="sldNum" sz="quarter" idx="15"/>
          </p:nvPr>
        </p:nvSpPr>
        <p:spPr/>
        <p:txBody>
          <a:bodyPr/>
          <a:lstStyle>
            <a:lvl1pPr>
              <a:defRPr/>
            </a:lvl1pPr>
          </a:lstStyle>
          <a:p>
            <a:pPr>
              <a:defRPr/>
            </a:pPr>
            <a:fld id="{98F72BC1-E5D0-477D-B989-F11924E8EA69}" type="slidenum">
              <a:rPr lang="en-US"/>
              <a:pPr>
                <a:defRPr/>
              </a:pPr>
              <a:t>‹#›</a:t>
            </a:fld>
            <a:endParaRPr lang="en-US" dirty="0"/>
          </a:p>
        </p:txBody>
      </p:sp>
      <p:sp>
        <p:nvSpPr>
          <p:cNvPr id="10" name="Footer Placeholder 4"/>
          <p:cNvSpPr>
            <a:spLocks noGrp="1"/>
          </p:cNvSpPr>
          <p:nvPr>
            <p:ph type="ftr" sz="quarter" idx="16"/>
          </p:nvPr>
        </p:nvSpPr>
        <p:spPr/>
        <p:txBody>
          <a:bodyPr/>
          <a:lstStyle>
            <a:lvl1pPr>
              <a:defRPr/>
            </a:lvl1pPr>
          </a:lstStyle>
          <a:p>
            <a:pPr>
              <a:defRPr/>
            </a:pPr>
            <a:endParaRPr lang="en-US"/>
          </a:p>
        </p:txBody>
      </p:sp>
    </p:spTree>
    <p:extLst>
      <p:ext uri="{BB962C8B-B14F-4D97-AF65-F5344CB8AC3E}">
        <p14:creationId xmlns:p14="http://schemas.microsoft.com/office/powerpoint/2010/main" val="33659278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Light Highlight Slide">
    <p:spTree>
      <p:nvGrpSpPr>
        <p:cNvPr id="1" name=""/>
        <p:cNvGrpSpPr/>
        <p:nvPr/>
      </p:nvGrpSpPr>
      <p:grpSpPr>
        <a:xfrm>
          <a:off x="0" y="0"/>
          <a:ext cx="0" cy="0"/>
          <a:chOff x="0" y="0"/>
          <a:chExt cx="0" cy="0"/>
        </a:xfrm>
      </p:grpSpPr>
      <p:sp>
        <p:nvSpPr>
          <p:cNvPr id="2" name="Title 1"/>
          <p:cNvSpPr>
            <a:spLocks noGrp="1"/>
          </p:cNvSpPr>
          <p:nvPr>
            <p:ph type="title"/>
          </p:nvPr>
        </p:nvSpPr>
        <p:spPr>
          <a:xfrm>
            <a:off x="356934" y="346364"/>
            <a:ext cx="3145592" cy="5784272"/>
          </a:xfrm>
        </p:spPr>
        <p:txBody>
          <a:bodyPr anchor="ctr"/>
          <a:lstStyle>
            <a:lvl1pPr>
              <a:defRPr sz="3200" b="0" i="0">
                <a:solidFill>
                  <a:schemeClr val="bg2"/>
                </a:solidFill>
                <a:latin typeface="+mn-lt"/>
                <a:cs typeface="Andes ExtraLight"/>
              </a:defRPr>
            </a:lvl1pPr>
          </a:lstStyle>
          <a:p>
            <a:r>
              <a:rPr lang="en-US" smtClean="0"/>
              <a:t>Click to edit Master title style</a:t>
            </a:r>
            <a:endParaRPr lang="en-US" dirty="0"/>
          </a:p>
        </p:txBody>
      </p:sp>
      <p:sp>
        <p:nvSpPr>
          <p:cNvPr id="4" name="Content Placeholder 3"/>
          <p:cNvSpPr>
            <a:spLocks noGrp="1"/>
          </p:cNvSpPr>
          <p:nvPr>
            <p:ph sz="half" idx="2"/>
          </p:nvPr>
        </p:nvSpPr>
        <p:spPr>
          <a:xfrm>
            <a:off x="3682999" y="346364"/>
            <a:ext cx="5166895" cy="5784271"/>
          </a:xfrm>
        </p:spPr>
        <p:txBody>
          <a:bodyPr anchor="ctr"/>
          <a:lstStyle>
            <a:lvl1pPr>
              <a:lnSpc>
                <a:spcPct val="125000"/>
              </a:lnSpc>
              <a:spcBef>
                <a:spcPts val="0"/>
              </a:spcBef>
              <a:spcAft>
                <a:spcPts val="2200"/>
              </a:spcAft>
              <a:defRPr sz="2200">
                <a:solidFill>
                  <a:schemeClr val="tx2">
                    <a:lumMod val="50000"/>
                    <a:lumOff val="50000"/>
                  </a:schemeClr>
                </a:solidFill>
              </a:defRPr>
            </a:lvl1pPr>
            <a:lvl2pPr marL="0" indent="0">
              <a:lnSpc>
                <a:spcPct val="125000"/>
              </a:lnSpc>
              <a:spcBef>
                <a:spcPts val="0"/>
              </a:spcBef>
              <a:spcAft>
                <a:spcPts val="2200"/>
              </a:spcAft>
              <a:buNone/>
              <a:defRPr sz="2000" baseline="0">
                <a:solidFill>
                  <a:schemeClr val="tx2">
                    <a:lumMod val="50000"/>
                    <a:lumOff val="50000"/>
                  </a:schemeClr>
                </a:solidFill>
              </a:defRPr>
            </a:lvl2pPr>
            <a:lvl3pPr marL="0" indent="0">
              <a:lnSpc>
                <a:spcPct val="130000"/>
              </a:lnSpc>
              <a:buNone/>
              <a:defRPr sz="1600">
                <a:solidFill>
                  <a:schemeClr val="tx2">
                    <a:lumMod val="50000"/>
                    <a:lumOff val="50000"/>
                  </a:schemeClr>
                </a:solidFill>
              </a:defRPr>
            </a:lvl3pPr>
            <a:lvl4pPr marL="182880" indent="0">
              <a:lnSpc>
                <a:spcPct val="130000"/>
              </a:lnSpc>
              <a:buNone/>
              <a:defRPr sz="1600">
                <a:solidFill>
                  <a:schemeClr val="tx2">
                    <a:lumMod val="50000"/>
                    <a:lumOff val="50000"/>
                  </a:schemeClr>
                </a:solidFill>
              </a:defRPr>
            </a:lvl4pPr>
            <a:lvl5pPr marL="454914" indent="0">
              <a:lnSpc>
                <a:spcPct val="130000"/>
              </a:lnSpc>
              <a:buNone/>
              <a:defRPr sz="1600">
                <a:solidFill>
                  <a:schemeClr val="tx2">
                    <a:lumMod val="50000"/>
                    <a:lumOff val="50000"/>
                  </a:schemeClr>
                </a:solidFill>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p:txBody>
      </p:sp>
      <p:sp>
        <p:nvSpPr>
          <p:cNvPr id="5" name="Slide Number Placeholder 3"/>
          <p:cNvSpPr>
            <a:spLocks noGrp="1"/>
          </p:cNvSpPr>
          <p:nvPr>
            <p:ph type="sldNum" sz="quarter" idx="10"/>
          </p:nvPr>
        </p:nvSpPr>
        <p:spPr/>
        <p:txBody>
          <a:bodyPr/>
          <a:lstStyle>
            <a:lvl1pPr>
              <a:defRPr/>
            </a:lvl1pPr>
          </a:lstStyle>
          <a:p>
            <a:pPr>
              <a:defRPr/>
            </a:pPr>
            <a:fld id="{74DFC644-00F6-46FA-8BC4-F980D2C593B9}" type="slidenum">
              <a:rPr lang="en-US"/>
              <a:pPr>
                <a:defRPr/>
              </a:pPr>
              <a:t>‹#›</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a:p>
        </p:txBody>
      </p:sp>
    </p:spTree>
    <p:extLst>
      <p:ext uri="{BB962C8B-B14F-4D97-AF65-F5344CB8AC3E}">
        <p14:creationId xmlns:p14="http://schemas.microsoft.com/office/powerpoint/2010/main" val="25577881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ark Highlight Slide">
    <p:spTree>
      <p:nvGrpSpPr>
        <p:cNvPr id="1" name=""/>
        <p:cNvGrpSpPr/>
        <p:nvPr/>
      </p:nvGrpSpPr>
      <p:grpSpPr>
        <a:xfrm>
          <a:off x="0" y="0"/>
          <a:ext cx="0" cy="0"/>
          <a:chOff x="0" y="0"/>
          <a:chExt cx="0" cy="0"/>
        </a:xfrm>
      </p:grpSpPr>
      <p:sp>
        <p:nvSpPr>
          <p:cNvPr id="2" name="Title 1"/>
          <p:cNvSpPr>
            <a:spLocks noGrp="1"/>
          </p:cNvSpPr>
          <p:nvPr>
            <p:ph type="title"/>
          </p:nvPr>
        </p:nvSpPr>
        <p:spPr>
          <a:xfrm>
            <a:off x="356934" y="346364"/>
            <a:ext cx="3145592" cy="5784272"/>
          </a:xfrm>
        </p:spPr>
        <p:txBody>
          <a:bodyPr anchor="ctr"/>
          <a:lstStyle>
            <a:lvl1pPr>
              <a:defRPr sz="3200" b="0" i="0">
                <a:solidFill>
                  <a:schemeClr val="tx1"/>
                </a:solidFill>
                <a:latin typeface="+mn-lt"/>
                <a:cs typeface="Andes ExtraLight"/>
              </a:defRPr>
            </a:lvl1pPr>
          </a:lstStyle>
          <a:p>
            <a:r>
              <a:rPr lang="en-US" smtClean="0"/>
              <a:t>Click to edit Master title style</a:t>
            </a:r>
            <a:endParaRPr lang="en-US" dirty="0"/>
          </a:p>
        </p:txBody>
      </p:sp>
      <p:sp>
        <p:nvSpPr>
          <p:cNvPr id="4" name="Content Placeholder 3"/>
          <p:cNvSpPr>
            <a:spLocks noGrp="1"/>
          </p:cNvSpPr>
          <p:nvPr>
            <p:ph sz="half" idx="2"/>
          </p:nvPr>
        </p:nvSpPr>
        <p:spPr>
          <a:xfrm>
            <a:off x="3682999" y="346364"/>
            <a:ext cx="5166895" cy="5784271"/>
          </a:xfrm>
        </p:spPr>
        <p:txBody>
          <a:bodyPr anchor="ctr"/>
          <a:lstStyle>
            <a:lvl1pPr>
              <a:lnSpc>
                <a:spcPct val="125000"/>
              </a:lnSpc>
              <a:spcBef>
                <a:spcPts val="0"/>
              </a:spcBef>
              <a:spcAft>
                <a:spcPts val="2200"/>
              </a:spcAft>
              <a:defRPr sz="2200">
                <a:solidFill>
                  <a:schemeClr val="tx2">
                    <a:lumMod val="50000"/>
                    <a:lumOff val="50000"/>
                  </a:schemeClr>
                </a:solidFill>
              </a:defRPr>
            </a:lvl1pPr>
            <a:lvl2pPr marL="0" indent="0">
              <a:lnSpc>
                <a:spcPct val="125000"/>
              </a:lnSpc>
              <a:spcBef>
                <a:spcPts val="0"/>
              </a:spcBef>
              <a:spcAft>
                <a:spcPts val="2200"/>
              </a:spcAft>
              <a:buNone/>
              <a:defRPr sz="2000" baseline="0">
                <a:solidFill>
                  <a:schemeClr val="tx2">
                    <a:lumMod val="50000"/>
                    <a:lumOff val="50000"/>
                  </a:schemeClr>
                </a:solidFill>
              </a:defRPr>
            </a:lvl2pPr>
            <a:lvl3pPr marL="0" indent="0">
              <a:lnSpc>
                <a:spcPct val="130000"/>
              </a:lnSpc>
              <a:buNone/>
              <a:defRPr sz="1600">
                <a:solidFill>
                  <a:schemeClr val="tx2">
                    <a:lumMod val="50000"/>
                    <a:lumOff val="50000"/>
                  </a:schemeClr>
                </a:solidFill>
              </a:defRPr>
            </a:lvl3pPr>
            <a:lvl4pPr marL="182880" indent="0">
              <a:lnSpc>
                <a:spcPct val="130000"/>
              </a:lnSpc>
              <a:buNone/>
              <a:defRPr sz="1600">
                <a:solidFill>
                  <a:schemeClr val="tx2">
                    <a:lumMod val="50000"/>
                    <a:lumOff val="50000"/>
                  </a:schemeClr>
                </a:solidFill>
              </a:defRPr>
            </a:lvl4pPr>
            <a:lvl5pPr marL="454914" indent="0">
              <a:lnSpc>
                <a:spcPct val="130000"/>
              </a:lnSpc>
              <a:buNone/>
              <a:defRPr sz="1600">
                <a:solidFill>
                  <a:schemeClr val="tx2">
                    <a:lumMod val="50000"/>
                    <a:lumOff val="50000"/>
                  </a:schemeClr>
                </a:solidFill>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p:txBody>
      </p:sp>
      <p:sp>
        <p:nvSpPr>
          <p:cNvPr id="5" name="Slide Number Placeholder 3"/>
          <p:cNvSpPr>
            <a:spLocks noGrp="1"/>
          </p:cNvSpPr>
          <p:nvPr>
            <p:ph type="sldNum" sz="quarter" idx="10"/>
          </p:nvPr>
        </p:nvSpPr>
        <p:spPr/>
        <p:txBody>
          <a:bodyPr/>
          <a:lstStyle>
            <a:lvl1pPr>
              <a:defRPr/>
            </a:lvl1pPr>
          </a:lstStyle>
          <a:p>
            <a:pPr>
              <a:defRPr/>
            </a:pPr>
            <a:fld id="{B3AFCB57-EAF6-4DDF-A186-D298A1A04C6B}" type="slidenum">
              <a:rPr lang="en-US"/>
              <a:pPr>
                <a:defRPr/>
              </a:pPr>
              <a:t>‹#›</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a:p>
        </p:txBody>
      </p:sp>
    </p:spTree>
    <p:extLst>
      <p:ext uri="{BB962C8B-B14F-4D97-AF65-F5344CB8AC3E}">
        <p14:creationId xmlns:p14="http://schemas.microsoft.com/office/powerpoint/2010/main" val="16433368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omb Stone">
    <p:spTree>
      <p:nvGrpSpPr>
        <p:cNvPr id="1" name=""/>
        <p:cNvGrpSpPr/>
        <p:nvPr/>
      </p:nvGrpSpPr>
      <p:grpSpPr>
        <a:xfrm>
          <a:off x="0" y="0"/>
          <a:ext cx="0" cy="0"/>
          <a:chOff x="0" y="0"/>
          <a:chExt cx="0" cy="0"/>
        </a:xfrm>
      </p:grpSpPr>
      <p:sp>
        <p:nvSpPr>
          <p:cNvPr id="73" name="Freeform 1683"/>
          <p:cNvSpPr>
            <a:spLocks/>
          </p:cNvSpPr>
          <p:nvPr/>
        </p:nvSpPr>
        <p:spPr bwMode="auto">
          <a:xfrm flipH="1">
            <a:off x="7410450" y="3175"/>
            <a:ext cx="712788" cy="584200"/>
          </a:xfrm>
          <a:custGeom>
            <a:avLst/>
            <a:gdLst>
              <a:gd name="T0" fmla="*/ 1134077529 w 448"/>
              <a:gd name="T1" fmla="*/ 917445269 h 372"/>
              <a:gd name="T2" fmla="*/ 982191634 w 448"/>
              <a:gd name="T3" fmla="*/ 744807887 h 372"/>
              <a:gd name="T4" fmla="*/ 708799251 w 448"/>
              <a:gd name="T5" fmla="*/ 512979424 h 372"/>
              <a:gd name="T6" fmla="*/ 531598245 w 448"/>
              <a:gd name="T7" fmla="*/ 350207484 h 372"/>
              <a:gd name="T8" fmla="*/ 354398830 w 448"/>
              <a:gd name="T9" fmla="*/ 231826892 h 372"/>
              <a:gd name="T10" fmla="*/ 162011303 w 448"/>
              <a:gd name="T11" fmla="*/ 108515150 h 372"/>
              <a:gd name="T12" fmla="*/ 0 w 448"/>
              <a:gd name="T13" fmla="*/ 0 h 372"/>
              <a:gd name="T14" fmla="*/ 708799251 w 448"/>
              <a:gd name="T15" fmla="*/ 0 h 372"/>
              <a:gd name="T16" fmla="*/ 759426292 w 448"/>
              <a:gd name="T17" fmla="*/ 88784266 h 372"/>
              <a:gd name="T18" fmla="*/ 820180331 w 448"/>
              <a:gd name="T19" fmla="*/ 202232137 h 372"/>
              <a:gd name="T20" fmla="*/ 875871667 w 448"/>
              <a:gd name="T21" fmla="*/ 330478171 h 372"/>
              <a:gd name="T22" fmla="*/ 956878114 w 448"/>
              <a:gd name="T23" fmla="*/ 508048274 h 372"/>
              <a:gd name="T24" fmla="*/ 1032820266 w 448"/>
              <a:gd name="T25" fmla="*/ 651090900 h 372"/>
              <a:gd name="T26" fmla="*/ 1098637009 w 448"/>
              <a:gd name="T27" fmla="*/ 823728282 h 372"/>
              <a:gd name="T28" fmla="*/ 1134077529 w 448"/>
              <a:gd name="T29" fmla="*/ 917445269 h 37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448" h="372">
                <a:moveTo>
                  <a:pt x="448" y="372"/>
                </a:moveTo>
                <a:lnTo>
                  <a:pt x="388" y="302"/>
                </a:lnTo>
                <a:lnTo>
                  <a:pt x="280" y="208"/>
                </a:lnTo>
                <a:lnTo>
                  <a:pt x="210" y="142"/>
                </a:lnTo>
                <a:lnTo>
                  <a:pt x="140" y="94"/>
                </a:lnTo>
                <a:lnTo>
                  <a:pt x="64" y="44"/>
                </a:lnTo>
                <a:lnTo>
                  <a:pt x="0" y="0"/>
                </a:lnTo>
                <a:lnTo>
                  <a:pt x="280" y="0"/>
                </a:lnTo>
                <a:lnTo>
                  <a:pt x="300" y="36"/>
                </a:lnTo>
                <a:lnTo>
                  <a:pt x="324" y="82"/>
                </a:lnTo>
                <a:lnTo>
                  <a:pt x="346" y="134"/>
                </a:lnTo>
                <a:lnTo>
                  <a:pt x="378" y="206"/>
                </a:lnTo>
                <a:lnTo>
                  <a:pt x="408" y="264"/>
                </a:lnTo>
                <a:lnTo>
                  <a:pt x="434" y="334"/>
                </a:lnTo>
                <a:lnTo>
                  <a:pt x="448" y="372"/>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Lst>
        </p:spPr>
        <p:txBody>
          <a:bodyPr wrap="none" anchor="ctr"/>
          <a:lstStyle/>
          <a:p>
            <a:endParaRPr lang="en-US"/>
          </a:p>
        </p:txBody>
      </p:sp>
      <p:sp>
        <p:nvSpPr>
          <p:cNvPr id="74" name="Line 1086"/>
          <p:cNvSpPr>
            <a:spLocks noChangeShapeType="1"/>
          </p:cNvSpPr>
          <p:nvPr/>
        </p:nvSpPr>
        <p:spPr bwMode="auto">
          <a:xfrm>
            <a:off x="484188" y="617538"/>
            <a:ext cx="1587" cy="1587"/>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5" name="Line 1087"/>
          <p:cNvSpPr>
            <a:spLocks noChangeShapeType="1"/>
          </p:cNvSpPr>
          <p:nvPr/>
        </p:nvSpPr>
        <p:spPr bwMode="auto">
          <a:xfrm>
            <a:off x="484188" y="617538"/>
            <a:ext cx="1587" cy="1587"/>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6" name="Rectangle 1088"/>
          <p:cNvSpPr>
            <a:spLocks noChangeArrowheads="1"/>
          </p:cNvSpPr>
          <p:nvPr/>
        </p:nvSpPr>
        <p:spPr bwMode="auto">
          <a:xfrm>
            <a:off x="484188" y="617538"/>
            <a:ext cx="1587" cy="158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spcBef>
                <a:spcPct val="50000"/>
              </a:spcBef>
              <a:buFontTx/>
              <a:buChar char="•"/>
            </a:pPr>
            <a:endParaRPr lang="en-US" sz="1300" b="0"/>
          </a:p>
        </p:txBody>
      </p:sp>
      <p:sp>
        <p:nvSpPr>
          <p:cNvPr id="77" name="Rectangle 1089"/>
          <p:cNvSpPr>
            <a:spLocks noChangeArrowheads="1"/>
          </p:cNvSpPr>
          <p:nvPr/>
        </p:nvSpPr>
        <p:spPr bwMode="auto">
          <a:xfrm>
            <a:off x="484188" y="617538"/>
            <a:ext cx="1587"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50000"/>
              </a:spcBef>
              <a:buFontTx/>
              <a:buChar char="•"/>
            </a:pPr>
            <a:endParaRPr lang="en-US" sz="1300" b="0"/>
          </a:p>
        </p:txBody>
      </p:sp>
      <p:sp>
        <p:nvSpPr>
          <p:cNvPr id="78" name="Freeform 1098"/>
          <p:cNvSpPr>
            <a:spLocks/>
          </p:cNvSpPr>
          <p:nvPr/>
        </p:nvSpPr>
        <p:spPr bwMode="auto">
          <a:xfrm>
            <a:off x="487363" y="617538"/>
            <a:ext cx="3175" cy="1587"/>
          </a:xfrm>
          <a:custGeom>
            <a:avLst/>
            <a:gdLst>
              <a:gd name="T0" fmla="*/ 0 w 2"/>
              <a:gd name="T1" fmla="*/ 0 h 1587"/>
              <a:gd name="T2" fmla="*/ 5040313 w 2"/>
              <a:gd name="T3" fmla="*/ 0 h 1587"/>
              <a:gd name="T4" fmla="*/ 5040313 w 2"/>
              <a:gd name="T5" fmla="*/ 0 h 1587"/>
              <a:gd name="T6" fmla="*/ 5040313 w 2"/>
              <a:gd name="T7" fmla="*/ 0 h 1587"/>
              <a:gd name="T8" fmla="*/ 0 w 2"/>
              <a:gd name="T9" fmla="*/ 0 h 1587"/>
              <a:gd name="T10" fmla="*/ 0 w 2"/>
              <a:gd name="T11" fmla="*/ 0 h 1587"/>
              <a:gd name="T12" fmla="*/ 0 w 2"/>
              <a:gd name="T13" fmla="*/ 0 h 1587"/>
              <a:gd name="T14" fmla="*/ 0 w 2"/>
              <a:gd name="T15" fmla="*/ 0 h 1587"/>
              <a:gd name="T16" fmla="*/ 0 w 2"/>
              <a:gd name="T17" fmla="*/ 0 h 1587"/>
              <a:gd name="T18" fmla="*/ 0 w 2"/>
              <a:gd name="T19" fmla="*/ 0 h 1587"/>
              <a:gd name="T20" fmla="*/ 0 w 2"/>
              <a:gd name="T21" fmla="*/ 0 h 1587"/>
              <a:gd name="T22" fmla="*/ 0 w 2"/>
              <a:gd name="T23" fmla="*/ 0 h 1587"/>
              <a:gd name="T24" fmla="*/ 0 w 2"/>
              <a:gd name="T25" fmla="*/ 0 h 1587"/>
              <a:gd name="T26" fmla="*/ 0 w 2"/>
              <a:gd name="T27" fmla="*/ 0 h 1587"/>
              <a:gd name="T28" fmla="*/ 0 w 2"/>
              <a:gd name="T29" fmla="*/ 0 h 1587"/>
              <a:gd name="T30" fmla="*/ 0 w 2"/>
              <a:gd name="T31" fmla="*/ 0 h 1587"/>
              <a:gd name="T32" fmla="*/ 0 w 2"/>
              <a:gd name="T33" fmla="*/ 0 h 1587"/>
              <a:gd name="T34" fmla="*/ 5040313 w 2"/>
              <a:gd name="T35" fmla="*/ 0 h 1587"/>
              <a:gd name="T36" fmla="*/ 5040313 w 2"/>
              <a:gd name="T37" fmla="*/ 0 h 1587"/>
              <a:gd name="T38" fmla="*/ 5040313 w 2"/>
              <a:gd name="T39" fmla="*/ 0 h 1587"/>
              <a:gd name="T40" fmla="*/ 0 w 2"/>
              <a:gd name="T41" fmla="*/ 0 h 1587"/>
              <a:gd name="T42" fmla="*/ 0 w 2"/>
              <a:gd name="T43" fmla="*/ 0 h 1587"/>
              <a:gd name="T44" fmla="*/ 0 w 2"/>
              <a:gd name="T45" fmla="*/ 0 h 1587"/>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2" h="1587">
                <a:moveTo>
                  <a:pt x="0" y="0"/>
                </a:moveTo>
                <a:lnTo>
                  <a:pt x="2" y="0"/>
                </a:lnTo>
                <a:lnTo>
                  <a:pt x="0" y="0"/>
                </a:lnTo>
                <a:lnTo>
                  <a:pt x="2"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9" name="Freeform 1115"/>
          <p:cNvSpPr>
            <a:spLocks/>
          </p:cNvSpPr>
          <p:nvPr/>
        </p:nvSpPr>
        <p:spPr bwMode="auto">
          <a:xfrm>
            <a:off x="458788" y="473075"/>
            <a:ext cx="3175" cy="3175"/>
          </a:xfrm>
          <a:custGeom>
            <a:avLst/>
            <a:gdLst>
              <a:gd name="T0" fmla="*/ 0 w 2"/>
              <a:gd name="T1" fmla="*/ 5040313 h 2"/>
              <a:gd name="T2" fmla="*/ 0 w 2"/>
              <a:gd name="T3" fmla="*/ 5040313 h 2"/>
              <a:gd name="T4" fmla="*/ 0 w 2"/>
              <a:gd name="T5" fmla="*/ 5040313 h 2"/>
              <a:gd name="T6" fmla="*/ 0 w 2"/>
              <a:gd name="T7" fmla="*/ 5040313 h 2"/>
              <a:gd name="T8" fmla="*/ 0 w 2"/>
              <a:gd name="T9" fmla="*/ 5040313 h 2"/>
              <a:gd name="T10" fmla="*/ 0 w 2"/>
              <a:gd name="T11" fmla="*/ 5040313 h 2"/>
              <a:gd name="T12" fmla="*/ 5040313 w 2"/>
              <a:gd name="T13" fmla="*/ 5040313 h 2"/>
              <a:gd name="T14" fmla="*/ 5040313 w 2"/>
              <a:gd name="T15" fmla="*/ 5040313 h 2"/>
              <a:gd name="T16" fmla="*/ 5040313 w 2"/>
              <a:gd name="T17" fmla="*/ 0 h 2"/>
              <a:gd name="T18" fmla="*/ 0 w 2"/>
              <a:gd name="T19" fmla="*/ 5040313 h 2"/>
              <a:gd name="T20" fmla="*/ 0 w 2"/>
              <a:gd name="T21" fmla="*/ 5040313 h 2"/>
              <a:gd name="T22" fmla="*/ 0 w 2"/>
              <a:gd name="T23" fmla="*/ 5040313 h 2"/>
              <a:gd name="T24" fmla="*/ 0 w 2"/>
              <a:gd name="T25" fmla="*/ 5040313 h 2"/>
              <a:gd name="T26" fmla="*/ 0 w 2"/>
              <a:gd name="T27" fmla="*/ 5040313 h 2"/>
              <a:gd name="T28" fmla="*/ 5040313 w 2"/>
              <a:gd name="T29" fmla="*/ 5040313 h 2"/>
              <a:gd name="T30" fmla="*/ 5040313 w 2"/>
              <a:gd name="T31" fmla="*/ 5040313 h 2"/>
              <a:gd name="T32" fmla="*/ 5040313 w 2"/>
              <a:gd name="T33" fmla="*/ 5040313 h 2"/>
              <a:gd name="T34" fmla="*/ 5040313 w 2"/>
              <a:gd name="T35" fmla="*/ 5040313 h 2"/>
              <a:gd name="T36" fmla="*/ 5040313 w 2"/>
              <a:gd name="T37" fmla="*/ 5040313 h 2"/>
              <a:gd name="T38" fmla="*/ 5040313 w 2"/>
              <a:gd name="T39" fmla="*/ 5040313 h 2"/>
              <a:gd name="T40" fmla="*/ 0 w 2"/>
              <a:gd name="T41" fmla="*/ 5040313 h 2"/>
              <a:gd name="T42" fmla="*/ 0 w 2"/>
              <a:gd name="T43" fmla="*/ 5040313 h 2"/>
              <a:gd name="T44" fmla="*/ 0 w 2"/>
              <a:gd name="T45" fmla="*/ 5040313 h 2"/>
              <a:gd name="T46" fmla="*/ 0 w 2"/>
              <a:gd name="T47" fmla="*/ 5040313 h 2"/>
              <a:gd name="T48" fmla="*/ 0 w 2"/>
              <a:gd name="T49" fmla="*/ 5040313 h 2"/>
              <a:gd name="T50" fmla="*/ 0 w 2"/>
              <a:gd name="T51" fmla="*/ 5040313 h 2"/>
              <a:gd name="T52" fmla="*/ 0 w 2"/>
              <a:gd name="T53" fmla="*/ 5040313 h 2"/>
              <a:gd name="T54" fmla="*/ 5040313 w 2"/>
              <a:gd name="T55" fmla="*/ 5040313 h 2"/>
              <a:gd name="T56" fmla="*/ 0 w 2"/>
              <a:gd name="T57" fmla="*/ 5040313 h 2"/>
              <a:gd name="T58" fmla="*/ 5040313 w 2"/>
              <a:gd name="T59" fmla="*/ 5040313 h 2"/>
              <a:gd name="T60" fmla="*/ 5040313 w 2"/>
              <a:gd name="T61" fmla="*/ 5040313 h 2"/>
              <a:gd name="T62" fmla="*/ 5040313 w 2"/>
              <a:gd name="T63" fmla="*/ 5040313 h 2"/>
              <a:gd name="T64" fmla="*/ 0 w 2"/>
              <a:gd name="T65" fmla="*/ 5040313 h 2"/>
              <a:gd name="T66" fmla="*/ 0 w 2"/>
              <a:gd name="T67" fmla="*/ 5040313 h 2"/>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2" h="2">
                <a:moveTo>
                  <a:pt x="0" y="2"/>
                </a:moveTo>
                <a:lnTo>
                  <a:pt x="0" y="2"/>
                </a:lnTo>
                <a:lnTo>
                  <a:pt x="2" y="2"/>
                </a:lnTo>
                <a:lnTo>
                  <a:pt x="2" y="0"/>
                </a:lnTo>
                <a:lnTo>
                  <a:pt x="0" y="2"/>
                </a:lnTo>
                <a:lnTo>
                  <a:pt x="2" y="2"/>
                </a:lnTo>
                <a:lnTo>
                  <a:pt x="0" y="2"/>
                </a:lnTo>
                <a:lnTo>
                  <a:pt x="2" y="2"/>
                </a:lnTo>
                <a:lnTo>
                  <a:pt x="0" y="2"/>
                </a:lnTo>
                <a:lnTo>
                  <a:pt x="2" y="2"/>
                </a:lnTo>
                <a:lnTo>
                  <a:pt x="0" y="2"/>
                </a:lnTo>
                <a:lnTo>
                  <a:pt x="2" y="2"/>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0" name="Freeform 1120"/>
          <p:cNvSpPr>
            <a:spLocks/>
          </p:cNvSpPr>
          <p:nvPr/>
        </p:nvSpPr>
        <p:spPr bwMode="auto">
          <a:xfrm>
            <a:off x="458788" y="463550"/>
            <a:ext cx="3175" cy="3175"/>
          </a:xfrm>
          <a:custGeom>
            <a:avLst/>
            <a:gdLst>
              <a:gd name="T0" fmla="*/ 0 w 2"/>
              <a:gd name="T1" fmla="*/ 0 h 2"/>
              <a:gd name="T2" fmla="*/ 0 w 2"/>
              <a:gd name="T3" fmla="*/ 5040313 h 2"/>
              <a:gd name="T4" fmla="*/ 0 w 2"/>
              <a:gd name="T5" fmla="*/ 5040313 h 2"/>
              <a:gd name="T6" fmla="*/ 0 w 2"/>
              <a:gd name="T7" fmla="*/ 5040313 h 2"/>
              <a:gd name="T8" fmla="*/ 5040313 w 2"/>
              <a:gd name="T9" fmla="*/ 5040313 h 2"/>
              <a:gd name="T10" fmla="*/ 5040313 w 2"/>
              <a:gd name="T11" fmla="*/ 0 h 2"/>
              <a:gd name="T12" fmla="*/ 5040313 w 2"/>
              <a:gd name="T13" fmla="*/ 0 h 2"/>
              <a:gd name="T14" fmla="*/ 5040313 w 2"/>
              <a:gd name="T15" fmla="*/ 0 h 2"/>
              <a:gd name="T16" fmla="*/ 0 w 2"/>
              <a:gd name="T17" fmla="*/ 0 h 2"/>
              <a:gd name="T18" fmla="*/ 0 w 2"/>
              <a:gd name="T19" fmla="*/ 5040313 h 2"/>
              <a:gd name="T20" fmla="*/ 0 w 2"/>
              <a:gd name="T21" fmla="*/ 5040313 h 2"/>
              <a:gd name="T22" fmla="*/ 5040313 w 2"/>
              <a:gd name="T23" fmla="*/ 0 h 2"/>
              <a:gd name="T24" fmla="*/ 5040313 w 2"/>
              <a:gd name="T25" fmla="*/ 0 h 2"/>
              <a:gd name="T26" fmla="*/ 5040313 w 2"/>
              <a:gd name="T27" fmla="*/ 0 h 2"/>
              <a:gd name="T28" fmla="*/ 5040313 w 2"/>
              <a:gd name="T29" fmla="*/ 5040313 h 2"/>
              <a:gd name="T30" fmla="*/ 0 w 2"/>
              <a:gd name="T31" fmla="*/ 5040313 h 2"/>
              <a:gd name="T32" fmla="*/ 0 w 2"/>
              <a:gd name="T33" fmla="*/ 5040313 h 2"/>
              <a:gd name="T34" fmla="*/ 0 w 2"/>
              <a:gd name="T35" fmla="*/ 5040313 h 2"/>
              <a:gd name="T36" fmla="*/ 0 w 2"/>
              <a:gd name="T37" fmla="*/ 5040313 h 2"/>
              <a:gd name="T38" fmla="*/ 0 w 2"/>
              <a:gd name="T39" fmla="*/ 5040313 h 2"/>
              <a:gd name="T40" fmla="*/ 0 w 2"/>
              <a:gd name="T41" fmla="*/ 5040313 h 2"/>
              <a:gd name="T42" fmla="*/ 0 w 2"/>
              <a:gd name="T43" fmla="*/ 5040313 h 2"/>
              <a:gd name="T44" fmla="*/ 0 w 2"/>
              <a:gd name="T45" fmla="*/ 5040313 h 2"/>
              <a:gd name="T46" fmla="*/ 5040313 w 2"/>
              <a:gd name="T47" fmla="*/ 5040313 h 2"/>
              <a:gd name="T48" fmla="*/ 0 w 2"/>
              <a:gd name="T49" fmla="*/ 5040313 h 2"/>
              <a:gd name="T50" fmla="*/ 0 w 2"/>
              <a:gd name="T51" fmla="*/ 5040313 h 2"/>
              <a:gd name="T52" fmla="*/ 5040313 w 2"/>
              <a:gd name="T53" fmla="*/ 5040313 h 2"/>
              <a:gd name="T54" fmla="*/ 5040313 w 2"/>
              <a:gd name="T55" fmla="*/ 5040313 h 2"/>
              <a:gd name="T56" fmla="*/ 5040313 w 2"/>
              <a:gd name="T57" fmla="*/ 0 h 2"/>
              <a:gd name="T58" fmla="*/ 0 w 2"/>
              <a:gd name="T59" fmla="*/ 0 h 2"/>
              <a:gd name="T60" fmla="*/ 0 w 2"/>
              <a:gd name="T61" fmla="*/ 0 h 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2" h="2">
                <a:moveTo>
                  <a:pt x="0" y="0"/>
                </a:moveTo>
                <a:lnTo>
                  <a:pt x="0" y="2"/>
                </a:lnTo>
                <a:lnTo>
                  <a:pt x="2" y="2"/>
                </a:lnTo>
                <a:lnTo>
                  <a:pt x="2" y="0"/>
                </a:lnTo>
                <a:lnTo>
                  <a:pt x="0" y="0"/>
                </a:lnTo>
                <a:lnTo>
                  <a:pt x="0" y="2"/>
                </a:lnTo>
                <a:lnTo>
                  <a:pt x="2" y="0"/>
                </a:lnTo>
                <a:lnTo>
                  <a:pt x="2" y="2"/>
                </a:lnTo>
                <a:lnTo>
                  <a:pt x="0" y="2"/>
                </a:lnTo>
                <a:lnTo>
                  <a:pt x="2" y="2"/>
                </a:lnTo>
                <a:lnTo>
                  <a:pt x="0" y="2"/>
                </a:lnTo>
                <a:lnTo>
                  <a:pt x="2" y="2"/>
                </a:lnTo>
                <a:lnTo>
                  <a:pt x="2"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1" name="Freeform 1134"/>
          <p:cNvSpPr>
            <a:spLocks/>
          </p:cNvSpPr>
          <p:nvPr/>
        </p:nvSpPr>
        <p:spPr bwMode="auto">
          <a:xfrm>
            <a:off x="703263" y="514350"/>
            <a:ext cx="3175" cy="6350"/>
          </a:xfrm>
          <a:custGeom>
            <a:avLst/>
            <a:gdLst>
              <a:gd name="T0" fmla="*/ 5040313 w 2"/>
              <a:gd name="T1" fmla="*/ 10080625 h 4"/>
              <a:gd name="T2" fmla="*/ 5040313 w 2"/>
              <a:gd name="T3" fmla="*/ 10080625 h 4"/>
              <a:gd name="T4" fmla="*/ 5040313 w 2"/>
              <a:gd name="T5" fmla="*/ 10080625 h 4"/>
              <a:gd name="T6" fmla="*/ 5040313 w 2"/>
              <a:gd name="T7" fmla="*/ 5040313 h 4"/>
              <a:gd name="T8" fmla="*/ 5040313 w 2"/>
              <a:gd name="T9" fmla="*/ 0 h 4"/>
              <a:gd name="T10" fmla="*/ 5040313 w 2"/>
              <a:gd name="T11" fmla="*/ 0 h 4"/>
              <a:gd name="T12" fmla="*/ 5040313 w 2"/>
              <a:gd name="T13" fmla="*/ 0 h 4"/>
              <a:gd name="T14" fmla="*/ 0 w 2"/>
              <a:gd name="T15" fmla="*/ 5040313 h 4"/>
              <a:gd name="T16" fmla="*/ 5040313 w 2"/>
              <a:gd name="T17" fmla="*/ 10080625 h 4"/>
              <a:gd name="T18" fmla="*/ 5040313 w 2"/>
              <a:gd name="T19" fmla="*/ 5040313 h 4"/>
              <a:gd name="T20" fmla="*/ 5040313 w 2"/>
              <a:gd name="T21" fmla="*/ 5040313 h 4"/>
              <a:gd name="T22" fmla="*/ 5040313 w 2"/>
              <a:gd name="T23" fmla="*/ 0 h 4"/>
              <a:gd name="T24" fmla="*/ 5040313 w 2"/>
              <a:gd name="T25" fmla="*/ 5040313 h 4"/>
              <a:gd name="T26" fmla="*/ 5040313 w 2"/>
              <a:gd name="T27" fmla="*/ 5040313 h 4"/>
              <a:gd name="T28" fmla="*/ 5040313 w 2"/>
              <a:gd name="T29" fmla="*/ 5040313 h 4"/>
              <a:gd name="T30" fmla="*/ 5040313 w 2"/>
              <a:gd name="T31" fmla="*/ 5040313 h 4"/>
              <a:gd name="T32" fmla="*/ 5040313 w 2"/>
              <a:gd name="T33" fmla="*/ 5040313 h 4"/>
              <a:gd name="T34" fmla="*/ 5040313 w 2"/>
              <a:gd name="T35" fmla="*/ 5040313 h 4"/>
              <a:gd name="T36" fmla="*/ 5040313 w 2"/>
              <a:gd name="T37" fmla="*/ 5040313 h 4"/>
              <a:gd name="T38" fmla="*/ 5040313 w 2"/>
              <a:gd name="T39" fmla="*/ 5040313 h 4"/>
              <a:gd name="T40" fmla="*/ 5040313 w 2"/>
              <a:gd name="T41" fmla="*/ 5040313 h 4"/>
              <a:gd name="T42" fmla="*/ 5040313 w 2"/>
              <a:gd name="T43" fmla="*/ 5040313 h 4"/>
              <a:gd name="T44" fmla="*/ 5040313 w 2"/>
              <a:gd name="T45" fmla="*/ 5040313 h 4"/>
              <a:gd name="T46" fmla="*/ 5040313 w 2"/>
              <a:gd name="T47" fmla="*/ 5040313 h 4"/>
              <a:gd name="T48" fmla="*/ 5040313 w 2"/>
              <a:gd name="T49" fmla="*/ 5040313 h 4"/>
              <a:gd name="T50" fmla="*/ 5040313 w 2"/>
              <a:gd name="T51" fmla="*/ 5040313 h 4"/>
              <a:gd name="T52" fmla="*/ 0 w 2"/>
              <a:gd name="T53" fmla="*/ 5040313 h 4"/>
              <a:gd name="T54" fmla="*/ 5040313 w 2"/>
              <a:gd name="T55" fmla="*/ 10080625 h 4"/>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2" h="4">
                <a:moveTo>
                  <a:pt x="2" y="4"/>
                </a:moveTo>
                <a:lnTo>
                  <a:pt x="2" y="4"/>
                </a:lnTo>
                <a:lnTo>
                  <a:pt x="2" y="2"/>
                </a:lnTo>
                <a:lnTo>
                  <a:pt x="2" y="0"/>
                </a:lnTo>
                <a:lnTo>
                  <a:pt x="0" y="2"/>
                </a:lnTo>
                <a:lnTo>
                  <a:pt x="2" y="4"/>
                </a:lnTo>
                <a:lnTo>
                  <a:pt x="2" y="2"/>
                </a:lnTo>
                <a:lnTo>
                  <a:pt x="2" y="0"/>
                </a:lnTo>
                <a:lnTo>
                  <a:pt x="2" y="2"/>
                </a:lnTo>
                <a:lnTo>
                  <a:pt x="0" y="2"/>
                </a:lnTo>
                <a:lnTo>
                  <a:pt x="2" y="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2" name="Freeform 1141"/>
          <p:cNvSpPr>
            <a:spLocks/>
          </p:cNvSpPr>
          <p:nvPr/>
        </p:nvSpPr>
        <p:spPr bwMode="auto">
          <a:xfrm>
            <a:off x="706438" y="479425"/>
            <a:ext cx="1587" cy="6350"/>
          </a:xfrm>
          <a:custGeom>
            <a:avLst/>
            <a:gdLst>
              <a:gd name="T0" fmla="*/ 0 w 1587"/>
              <a:gd name="T1" fmla="*/ 10080625 h 4"/>
              <a:gd name="T2" fmla="*/ 0 w 1587"/>
              <a:gd name="T3" fmla="*/ 5040313 h 4"/>
              <a:gd name="T4" fmla="*/ 0 w 1587"/>
              <a:gd name="T5" fmla="*/ 0 h 4"/>
              <a:gd name="T6" fmla="*/ 0 w 1587"/>
              <a:gd name="T7" fmla="*/ 0 h 4"/>
              <a:gd name="T8" fmla="*/ 0 w 1587"/>
              <a:gd name="T9" fmla="*/ 5040313 h 4"/>
              <a:gd name="T10" fmla="*/ 0 w 1587"/>
              <a:gd name="T11" fmla="*/ 5040313 h 4"/>
              <a:gd name="T12" fmla="*/ 0 w 1587"/>
              <a:gd name="T13" fmla="*/ 10080625 h 4"/>
              <a:gd name="T14" fmla="*/ 0 w 1587"/>
              <a:gd name="T15" fmla="*/ 5040313 h 4"/>
              <a:gd name="T16" fmla="*/ 0 w 1587"/>
              <a:gd name="T17" fmla="*/ 5040313 h 4"/>
              <a:gd name="T18" fmla="*/ 0 w 1587"/>
              <a:gd name="T19" fmla="*/ 5040313 h 4"/>
              <a:gd name="T20" fmla="*/ 0 w 1587"/>
              <a:gd name="T21" fmla="*/ 5040313 h 4"/>
              <a:gd name="T22" fmla="*/ 0 w 1587"/>
              <a:gd name="T23" fmla="*/ 5040313 h 4"/>
              <a:gd name="T24" fmla="*/ 0 w 1587"/>
              <a:gd name="T25" fmla="*/ 5040313 h 4"/>
              <a:gd name="T26" fmla="*/ 0 w 1587"/>
              <a:gd name="T27" fmla="*/ 5040313 h 4"/>
              <a:gd name="T28" fmla="*/ 0 w 1587"/>
              <a:gd name="T29" fmla="*/ 10080625 h 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587" h="4">
                <a:moveTo>
                  <a:pt x="0" y="4"/>
                </a:moveTo>
                <a:lnTo>
                  <a:pt x="0" y="2"/>
                </a:lnTo>
                <a:lnTo>
                  <a:pt x="0" y="0"/>
                </a:lnTo>
                <a:lnTo>
                  <a:pt x="0" y="2"/>
                </a:lnTo>
                <a:lnTo>
                  <a:pt x="0" y="4"/>
                </a:lnTo>
                <a:lnTo>
                  <a:pt x="0" y="2"/>
                </a:lnTo>
                <a:lnTo>
                  <a:pt x="0" y="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3" name="Freeform 1148"/>
          <p:cNvSpPr>
            <a:spLocks/>
          </p:cNvSpPr>
          <p:nvPr/>
        </p:nvSpPr>
        <p:spPr bwMode="auto">
          <a:xfrm>
            <a:off x="693738" y="460375"/>
            <a:ext cx="3175" cy="3175"/>
          </a:xfrm>
          <a:custGeom>
            <a:avLst/>
            <a:gdLst>
              <a:gd name="T0" fmla="*/ 5040313 w 2"/>
              <a:gd name="T1" fmla="*/ 5040313 h 2"/>
              <a:gd name="T2" fmla="*/ 5040313 w 2"/>
              <a:gd name="T3" fmla="*/ 0 h 2"/>
              <a:gd name="T4" fmla="*/ 5040313 w 2"/>
              <a:gd name="T5" fmla="*/ 0 h 2"/>
              <a:gd name="T6" fmla="*/ 5040313 w 2"/>
              <a:gd name="T7" fmla="*/ 0 h 2"/>
              <a:gd name="T8" fmla="*/ 5040313 w 2"/>
              <a:gd name="T9" fmla="*/ 0 h 2"/>
              <a:gd name="T10" fmla="*/ 0 w 2"/>
              <a:gd name="T11" fmla="*/ 0 h 2"/>
              <a:gd name="T12" fmla="*/ 0 w 2"/>
              <a:gd name="T13" fmla="*/ 0 h 2"/>
              <a:gd name="T14" fmla="*/ 0 w 2"/>
              <a:gd name="T15" fmla="*/ 5040313 h 2"/>
              <a:gd name="T16" fmla="*/ 0 w 2"/>
              <a:gd name="T17" fmla="*/ 5040313 h 2"/>
              <a:gd name="T18" fmla="*/ 0 w 2"/>
              <a:gd name="T19" fmla="*/ 5040313 h 2"/>
              <a:gd name="T20" fmla="*/ 5040313 w 2"/>
              <a:gd name="T21" fmla="*/ 5040313 h 2"/>
              <a:gd name="T22" fmla="*/ 5040313 w 2"/>
              <a:gd name="T23" fmla="*/ 5040313 h 2"/>
              <a:gd name="T24" fmla="*/ 5040313 w 2"/>
              <a:gd name="T25" fmla="*/ 0 h 2"/>
              <a:gd name="T26" fmla="*/ 5040313 w 2"/>
              <a:gd name="T27" fmla="*/ 0 h 2"/>
              <a:gd name="T28" fmla="*/ 5040313 w 2"/>
              <a:gd name="T29" fmla="*/ 0 h 2"/>
              <a:gd name="T30" fmla="*/ 0 w 2"/>
              <a:gd name="T31" fmla="*/ 5040313 h 2"/>
              <a:gd name="T32" fmla="*/ 5040313 w 2"/>
              <a:gd name="T33" fmla="*/ 5040313 h 2"/>
              <a:gd name="T34" fmla="*/ 5040313 w 2"/>
              <a:gd name="T35" fmla="*/ 0 h 2"/>
              <a:gd name="T36" fmla="*/ 0 w 2"/>
              <a:gd name="T37" fmla="*/ 5040313 h 2"/>
              <a:gd name="T38" fmla="*/ 5040313 w 2"/>
              <a:gd name="T39" fmla="*/ 5040313 h 2"/>
              <a:gd name="T40" fmla="*/ 0 w 2"/>
              <a:gd name="T41" fmla="*/ 5040313 h 2"/>
              <a:gd name="T42" fmla="*/ 0 w 2"/>
              <a:gd name="T43" fmla="*/ 5040313 h 2"/>
              <a:gd name="T44" fmla="*/ 0 w 2"/>
              <a:gd name="T45" fmla="*/ 5040313 h 2"/>
              <a:gd name="T46" fmla="*/ 0 w 2"/>
              <a:gd name="T47" fmla="*/ 5040313 h 2"/>
              <a:gd name="T48" fmla="*/ 0 w 2"/>
              <a:gd name="T49" fmla="*/ 5040313 h 2"/>
              <a:gd name="T50" fmla="*/ 0 w 2"/>
              <a:gd name="T51" fmla="*/ 5040313 h 2"/>
              <a:gd name="T52" fmla="*/ 0 w 2"/>
              <a:gd name="T53" fmla="*/ 5040313 h 2"/>
              <a:gd name="T54" fmla="*/ 0 w 2"/>
              <a:gd name="T55" fmla="*/ 5040313 h 2"/>
              <a:gd name="T56" fmla="*/ 0 w 2"/>
              <a:gd name="T57" fmla="*/ 5040313 h 2"/>
              <a:gd name="T58" fmla="*/ 5040313 w 2"/>
              <a:gd name="T59" fmla="*/ 5040313 h 2"/>
              <a:gd name="T60" fmla="*/ 5040313 w 2"/>
              <a:gd name="T61" fmla="*/ 5040313 h 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2" h="2">
                <a:moveTo>
                  <a:pt x="2" y="2"/>
                </a:moveTo>
                <a:lnTo>
                  <a:pt x="2" y="0"/>
                </a:lnTo>
                <a:lnTo>
                  <a:pt x="0" y="0"/>
                </a:lnTo>
                <a:lnTo>
                  <a:pt x="0" y="2"/>
                </a:lnTo>
                <a:lnTo>
                  <a:pt x="2" y="2"/>
                </a:lnTo>
                <a:lnTo>
                  <a:pt x="2" y="0"/>
                </a:lnTo>
                <a:lnTo>
                  <a:pt x="0" y="2"/>
                </a:lnTo>
                <a:lnTo>
                  <a:pt x="2" y="2"/>
                </a:lnTo>
                <a:lnTo>
                  <a:pt x="2" y="0"/>
                </a:lnTo>
                <a:lnTo>
                  <a:pt x="0" y="2"/>
                </a:lnTo>
                <a:lnTo>
                  <a:pt x="2" y="2"/>
                </a:lnTo>
                <a:lnTo>
                  <a:pt x="0" y="2"/>
                </a:lnTo>
                <a:lnTo>
                  <a:pt x="2"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4" name="Freeform 1150"/>
          <p:cNvSpPr>
            <a:spLocks/>
          </p:cNvSpPr>
          <p:nvPr/>
        </p:nvSpPr>
        <p:spPr bwMode="auto">
          <a:xfrm>
            <a:off x="684213" y="447675"/>
            <a:ext cx="1587" cy="3175"/>
          </a:xfrm>
          <a:custGeom>
            <a:avLst/>
            <a:gdLst>
              <a:gd name="T0" fmla="*/ 0 w 1587"/>
              <a:gd name="T1" fmla="*/ 5040313 h 2"/>
              <a:gd name="T2" fmla="*/ 0 w 1587"/>
              <a:gd name="T3" fmla="*/ 0 h 2"/>
              <a:gd name="T4" fmla="*/ 0 w 1587"/>
              <a:gd name="T5" fmla="*/ 5040313 h 2"/>
              <a:gd name="T6" fmla="*/ 0 60000 65536"/>
              <a:gd name="T7" fmla="*/ 0 60000 65536"/>
              <a:gd name="T8" fmla="*/ 0 60000 65536"/>
            </a:gdLst>
            <a:ahLst/>
            <a:cxnLst>
              <a:cxn ang="T6">
                <a:pos x="T0" y="T1"/>
              </a:cxn>
              <a:cxn ang="T7">
                <a:pos x="T2" y="T3"/>
              </a:cxn>
              <a:cxn ang="T8">
                <a:pos x="T4" y="T5"/>
              </a:cxn>
            </a:cxnLst>
            <a:rect l="0" t="0" r="r" b="b"/>
            <a:pathLst>
              <a:path w="1587" h="2">
                <a:moveTo>
                  <a:pt x="0" y="2"/>
                </a:moveTo>
                <a:lnTo>
                  <a:pt x="0" y="0"/>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5" name="Freeform 1152"/>
          <p:cNvSpPr>
            <a:spLocks/>
          </p:cNvSpPr>
          <p:nvPr/>
        </p:nvSpPr>
        <p:spPr bwMode="auto">
          <a:xfrm>
            <a:off x="684213" y="447675"/>
            <a:ext cx="3175" cy="3175"/>
          </a:xfrm>
          <a:custGeom>
            <a:avLst/>
            <a:gdLst>
              <a:gd name="T0" fmla="*/ 5040313 w 2"/>
              <a:gd name="T1" fmla="*/ 0 h 2"/>
              <a:gd name="T2" fmla="*/ 0 w 2"/>
              <a:gd name="T3" fmla="*/ 0 h 2"/>
              <a:gd name="T4" fmla="*/ 0 w 2"/>
              <a:gd name="T5" fmla="*/ 0 h 2"/>
              <a:gd name="T6" fmla="*/ 0 w 2"/>
              <a:gd name="T7" fmla="*/ 0 h 2"/>
              <a:gd name="T8" fmla="*/ 0 w 2"/>
              <a:gd name="T9" fmla="*/ 5040313 h 2"/>
              <a:gd name="T10" fmla="*/ 5040313 w 2"/>
              <a:gd name="T11" fmla="*/ 5040313 h 2"/>
              <a:gd name="T12" fmla="*/ 5040313 w 2"/>
              <a:gd name="T13" fmla="*/ 0 h 2"/>
              <a:gd name="T14" fmla="*/ 0 w 2"/>
              <a:gd name="T15" fmla="*/ 0 h 2"/>
              <a:gd name="T16" fmla="*/ 0 w 2"/>
              <a:gd name="T17" fmla="*/ 0 h 2"/>
              <a:gd name="T18" fmla="*/ 0 w 2"/>
              <a:gd name="T19" fmla="*/ 0 h 2"/>
              <a:gd name="T20" fmla="*/ 0 w 2"/>
              <a:gd name="T21" fmla="*/ 5040313 h 2"/>
              <a:gd name="T22" fmla="*/ 5040313 w 2"/>
              <a:gd name="T23" fmla="*/ 5040313 h 2"/>
              <a:gd name="T24" fmla="*/ 5040313 w 2"/>
              <a:gd name="T25" fmla="*/ 0 h 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 h="2">
                <a:moveTo>
                  <a:pt x="2" y="0"/>
                </a:moveTo>
                <a:lnTo>
                  <a:pt x="0" y="0"/>
                </a:lnTo>
                <a:lnTo>
                  <a:pt x="0" y="2"/>
                </a:lnTo>
                <a:lnTo>
                  <a:pt x="2" y="2"/>
                </a:lnTo>
                <a:lnTo>
                  <a:pt x="2" y="0"/>
                </a:lnTo>
                <a:lnTo>
                  <a:pt x="0" y="0"/>
                </a:lnTo>
                <a:lnTo>
                  <a:pt x="0" y="2"/>
                </a:lnTo>
                <a:lnTo>
                  <a:pt x="2" y="2"/>
                </a:lnTo>
                <a:lnTo>
                  <a:pt x="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6" name="Freeform 1154"/>
          <p:cNvSpPr>
            <a:spLocks/>
          </p:cNvSpPr>
          <p:nvPr/>
        </p:nvSpPr>
        <p:spPr bwMode="auto">
          <a:xfrm>
            <a:off x="665163" y="434975"/>
            <a:ext cx="3175" cy="1588"/>
          </a:xfrm>
          <a:custGeom>
            <a:avLst/>
            <a:gdLst>
              <a:gd name="T0" fmla="*/ 5040313 w 2"/>
              <a:gd name="T1" fmla="*/ 0 h 1588"/>
              <a:gd name="T2" fmla="*/ 0 w 2"/>
              <a:gd name="T3" fmla="*/ 0 h 1588"/>
              <a:gd name="T4" fmla="*/ 5040313 w 2"/>
              <a:gd name="T5" fmla="*/ 0 h 1588"/>
              <a:gd name="T6" fmla="*/ 0 60000 65536"/>
              <a:gd name="T7" fmla="*/ 0 60000 65536"/>
              <a:gd name="T8" fmla="*/ 0 60000 65536"/>
            </a:gdLst>
            <a:ahLst/>
            <a:cxnLst>
              <a:cxn ang="T6">
                <a:pos x="T0" y="T1"/>
              </a:cxn>
              <a:cxn ang="T7">
                <a:pos x="T2" y="T3"/>
              </a:cxn>
              <a:cxn ang="T8">
                <a:pos x="T4" y="T5"/>
              </a:cxn>
            </a:cxnLst>
            <a:rect l="0" t="0" r="r" b="b"/>
            <a:pathLst>
              <a:path w="2" h="1588">
                <a:moveTo>
                  <a:pt x="2" y="0"/>
                </a:moveTo>
                <a:lnTo>
                  <a:pt x="0" y="0"/>
                </a:lnTo>
                <a:lnTo>
                  <a:pt x="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7" name="Freeform 1156"/>
          <p:cNvSpPr>
            <a:spLocks/>
          </p:cNvSpPr>
          <p:nvPr/>
        </p:nvSpPr>
        <p:spPr bwMode="auto">
          <a:xfrm>
            <a:off x="665163" y="431800"/>
            <a:ext cx="3175" cy="3175"/>
          </a:xfrm>
          <a:custGeom>
            <a:avLst/>
            <a:gdLst>
              <a:gd name="T0" fmla="*/ 5040313 w 2"/>
              <a:gd name="T1" fmla="*/ 5040313 h 2"/>
              <a:gd name="T2" fmla="*/ 0 w 2"/>
              <a:gd name="T3" fmla="*/ 0 h 2"/>
              <a:gd name="T4" fmla="*/ 0 w 2"/>
              <a:gd name="T5" fmla="*/ 0 h 2"/>
              <a:gd name="T6" fmla="*/ 0 w 2"/>
              <a:gd name="T7" fmla="*/ 5040313 h 2"/>
              <a:gd name="T8" fmla="*/ 5040313 w 2"/>
              <a:gd name="T9" fmla="*/ 5040313 h 2"/>
              <a:gd name="T10" fmla="*/ 5040313 w 2"/>
              <a:gd name="T11" fmla="*/ 5040313 h 2"/>
              <a:gd name="T12" fmla="*/ 5040313 w 2"/>
              <a:gd name="T13" fmla="*/ 5040313 h 2"/>
              <a:gd name="T14" fmla="*/ 0 w 2"/>
              <a:gd name="T15" fmla="*/ 0 h 2"/>
              <a:gd name="T16" fmla="*/ 0 w 2"/>
              <a:gd name="T17" fmla="*/ 0 h 2"/>
              <a:gd name="T18" fmla="*/ 0 w 2"/>
              <a:gd name="T19" fmla="*/ 5040313 h 2"/>
              <a:gd name="T20" fmla="*/ 5040313 w 2"/>
              <a:gd name="T21" fmla="*/ 5040313 h 2"/>
              <a:gd name="T22" fmla="*/ 5040313 w 2"/>
              <a:gd name="T23" fmla="*/ 5040313 h 2"/>
              <a:gd name="T24" fmla="*/ 5040313 w 2"/>
              <a:gd name="T25" fmla="*/ 5040313 h 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 h="2">
                <a:moveTo>
                  <a:pt x="2" y="2"/>
                </a:moveTo>
                <a:lnTo>
                  <a:pt x="0" y="0"/>
                </a:lnTo>
                <a:lnTo>
                  <a:pt x="0" y="2"/>
                </a:lnTo>
                <a:lnTo>
                  <a:pt x="2" y="2"/>
                </a:lnTo>
                <a:lnTo>
                  <a:pt x="0" y="0"/>
                </a:lnTo>
                <a:lnTo>
                  <a:pt x="0" y="2"/>
                </a:lnTo>
                <a:lnTo>
                  <a:pt x="2"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8" name="Freeform 1163"/>
          <p:cNvSpPr>
            <a:spLocks/>
          </p:cNvSpPr>
          <p:nvPr/>
        </p:nvSpPr>
        <p:spPr bwMode="auto">
          <a:xfrm>
            <a:off x="611188" y="415925"/>
            <a:ext cx="6350" cy="3175"/>
          </a:xfrm>
          <a:custGeom>
            <a:avLst/>
            <a:gdLst>
              <a:gd name="T0" fmla="*/ 5040313 w 4"/>
              <a:gd name="T1" fmla="*/ 5040313 h 2"/>
              <a:gd name="T2" fmla="*/ 5040313 w 4"/>
              <a:gd name="T3" fmla="*/ 5040313 h 2"/>
              <a:gd name="T4" fmla="*/ 10080625 w 4"/>
              <a:gd name="T5" fmla="*/ 5040313 h 2"/>
              <a:gd name="T6" fmla="*/ 10080625 w 4"/>
              <a:gd name="T7" fmla="*/ 0 h 2"/>
              <a:gd name="T8" fmla="*/ 10080625 w 4"/>
              <a:gd name="T9" fmla="*/ 0 h 2"/>
              <a:gd name="T10" fmla="*/ 5040313 w 4"/>
              <a:gd name="T11" fmla="*/ 0 h 2"/>
              <a:gd name="T12" fmla="*/ 5040313 w 4"/>
              <a:gd name="T13" fmla="*/ 0 h 2"/>
              <a:gd name="T14" fmla="*/ 0 w 4"/>
              <a:gd name="T15" fmla="*/ 5040313 h 2"/>
              <a:gd name="T16" fmla="*/ 5040313 w 4"/>
              <a:gd name="T17" fmla="*/ 5040313 h 2"/>
              <a:gd name="T18" fmla="*/ 5040313 w 4"/>
              <a:gd name="T19" fmla="*/ 0 h 2"/>
              <a:gd name="T20" fmla="*/ 10080625 w 4"/>
              <a:gd name="T21" fmla="*/ 5040313 h 2"/>
              <a:gd name="T22" fmla="*/ 10080625 w 4"/>
              <a:gd name="T23" fmla="*/ 0 h 2"/>
              <a:gd name="T24" fmla="*/ 10080625 w 4"/>
              <a:gd name="T25" fmla="*/ 0 h 2"/>
              <a:gd name="T26" fmla="*/ 5040313 w 4"/>
              <a:gd name="T27" fmla="*/ 0 h 2"/>
              <a:gd name="T28" fmla="*/ 5040313 w 4"/>
              <a:gd name="T29" fmla="*/ 0 h 2"/>
              <a:gd name="T30" fmla="*/ 0 w 4"/>
              <a:gd name="T31" fmla="*/ 0 h 2"/>
              <a:gd name="T32" fmla="*/ 5040313 w 4"/>
              <a:gd name="T33" fmla="*/ 5040313 h 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4" h="2">
                <a:moveTo>
                  <a:pt x="2" y="2"/>
                </a:moveTo>
                <a:lnTo>
                  <a:pt x="2" y="2"/>
                </a:lnTo>
                <a:lnTo>
                  <a:pt x="4" y="2"/>
                </a:lnTo>
                <a:lnTo>
                  <a:pt x="4" y="0"/>
                </a:lnTo>
                <a:lnTo>
                  <a:pt x="2" y="0"/>
                </a:lnTo>
                <a:lnTo>
                  <a:pt x="0" y="2"/>
                </a:lnTo>
                <a:lnTo>
                  <a:pt x="2" y="2"/>
                </a:lnTo>
                <a:lnTo>
                  <a:pt x="2" y="0"/>
                </a:lnTo>
                <a:lnTo>
                  <a:pt x="4" y="2"/>
                </a:lnTo>
                <a:lnTo>
                  <a:pt x="4" y="0"/>
                </a:lnTo>
                <a:lnTo>
                  <a:pt x="2" y="0"/>
                </a:lnTo>
                <a:lnTo>
                  <a:pt x="0" y="0"/>
                </a:lnTo>
                <a:lnTo>
                  <a:pt x="2"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9" name="Freeform 1172"/>
          <p:cNvSpPr>
            <a:spLocks/>
          </p:cNvSpPr>
          <p:nvPr/>
        </p:nvSpPr>
        <p:spPr bwMode="auto">
          <a:xfrm>
            <a:off x="582613" y="476250"/>
            <a:ext cx="3175" cy="3175"/>
          </a:xfrm>
          <a:custGeom>
            <a:avLst/>
            <a:gdLst>
              <a:gd name="T0" fmla="*/ 0 w 2"/>
              <a:gd name="T1" fmla="*/ 5040313 h 2"/>
              <a:gd name="T2" fmla="*/ 0 w 2"/>
              <a:gd name="T3" fmla="*/ 5040313 h 2"/>
              <a:gd name="T4" fmla="*/ 5040313 w 2"/>
              <a:gd name="T5" fmla="*/ 5040313 h 2"/>
              <a:gd name="T6" fmla="*/ 0 w 2"/>
              <a:gd name="T7" fmla="*/ 0 h 2"/>
              <a:gd name="T8" fmla="*/ 0 w 2"/>
              <a:gd name="T9" fmla="*/ 0 h 2"/>
              <a:gd name="T10" fmla="*/ 0 w 2"/>
              <a:gd name="T11" fmla="*/ 0 h 2"/>
              <a:gd name="T12" fmla="*/ 0 w 2"/>
              <a:gd name="T13" fmla="*/ 5040313 h 2"/>
              <a:gd name="T14" fmla="*/ 0 w 2"/>
              <a:gd name="T15" fmla="*/ 5040313 h 2"/>
              <a:gd name="T16" fmla="*/ 0 w 2"/>
              <a:gd name="T17" fmla="*/ 5040313 h 2"/>
              <a:gd name="T18" fmla="*/ 0 w 2"/>
              <a:gd name="T19" fmla="*/ 5040313 h 2"/>
              <a:gd name="T20" fmla="*/ 0 w 2"/>
              <a:gd name="T21" fmla="*/ 5040313 h 2"/>
              <a:gd name="T22" fmla="*/ 0 w 2"/>
              <a:gd name="T23" fmla="*/ 5040313 h 2"/>
              <a:gd name="T24" fmla="*/ 0 w 2"/>
              <a:gd name="T25" fmla="*/ 5040313 h 2"/>
              <a:gd name="T26" fmla="*/ 0 w 2"/>
              <a:gd name="T27" fmla="*/ 5040313 h 2"/>
              <a:gd name="T28" fmla="*/ 0 w 2"/>
              <a:gd name="T29" fmla="*/ 5040313 h 2"/>
              <a:gd name="T30" fmla="*/ 0 w 2"/>
              <a:gd name="T31" fmla="*/ 5040313 h 2"/>
              <a:gd name="T32" fmla="*/ 0 w 2"/>
              <a:gd name="T33" fmla="*/ 5040313 h 2"/>
              <a:gd name="T34" fmla="*/ 0 w 2"/>
              <a:gd name="T35" fmla="*/ 5040313 h 2"/>
              <a:gd name="T36" fmla="*/ 0 w 2"/>
              <a:gd name="T37" fmla="*/ 5040313 h 2"/>
              <a:gd name="T38" fmla="*/ 0 w 2"/>
              <a:gd name="T39" fmla="*/ 5040313 h 2"/>
              <a:gd name="T40" fmla="*/ 0 w 2"/>
              <a:gd name="T41" fmla="*/ 5040313 h 2"/>
              <a:gd name="T42" fmla="*/ 0 w 2"/>
              <a:gd name="T43" fmla="*/ 5040313 h 2"/>
              <a:gd name="T44" fmla="*/ 0 w 2"/>
              <a:gd name="T45" fmla="*/ 5040313 h 2"/>
              <a:gd name="T46" fmla="*/ 0 w 2"/>
              <a:gd name="T47" fmla="*/ 5040313 h 2"/>
              <a:gd name="T48" fmla="*/ 0 w 2"/>
              <a:gd name="T49" fmla="*/ 5040313 h 2"/>
              <a:gd name="T50" fmla="*/ 0 w 2"/>
              <a:gd name="T51" fmla="*/ 5040313 h 2"/>
              <a:gd name="T52" fmla="*/ 0 w 2"/>
              <a:gd name="T53" fmla="*/ 5040313 h 2"/>
              <a:gd name="T54" fmla="*/ 0 w 2"/>
              <a:gd name="T55" fmla="*/ 5040313 h 2"/>
              <a:gd name="T56" fmla="*/ 0 w 2"/>
              <a:gd name="T57" fmla="*/ 5040313 h 2"/>
              <a:gd name="T58" fmla="*/ 0 w 2"/>
              <a:gd name="T59" fmla="*/ 5040313 h 2"/>
              <a:gd name="T60" fmla="*/ 0 w 2"/>
              <a:gd name="T61" fmla="*/ 5040313 h 2"/>
              <a:gd name="T62" fmla="*/ 0 w 2"/>
              <a:gd name="T63" fmla="*/ 5040313 h 2"/>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2" h="2">
                <a:moveTo>
                  <a:pt x="0" y="2"/>
                </a:moveTo>
                <a:lnTo>
                  <a:pt x="0" y="2"/>
                </a:lnTo>
                <a:lnTo>
                  <a:pt x="2" y="2"/>
                </a:lnTo>
                <a:lnTo>
                  <a:pt x="0" y="0"/>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0" name="Freeform 1177"/>
          <p:cNvSpPr>
            <a:spLocks/>
          </p:cNvSpPr>
          <p:nvPr/>
        </p:nvSpPr>
        <p:spPr bwMode="auto">
          <a:xfrm>
            <a:off x="557213" y="534988"/>
            <a:ext cx="3175" cy="3175"/>
          </a:xfrm>
          <a:custGeom>
            <a:avLst/>
            <a:gdLst>
              <a:gd name="T0" fmla="*/ 0 w 2"/>
              <a:gd name="T1" fmla="*/ 5040313 h 2"/>
              <a:gd name="T2" fmla="*/ 5040313 w 2"/>
              <a:gd name="T3" fmla="*/ 5040313 h 2"/>
              <a:gd name="T4" fmla="*/ 5040313 w 2"/>
              <a:gd name="T5" fmla="*/ 5040313 h 2"/>
              <a:gd name="T6" fmla="*/ 5040313 w 2"/>
              <a:gd name="T7" fmla="*/ 0 h 2"/>
              <a:gd name="T8" fmla="*/ 5040313 w 2"/>
              <a:gd name="T9" fmla="*/ 0 h 2"/>
              <a:gd name="T10" fmla="*/ 5040313 w 2"/>
              <a:gd name="T11" fmla="*/ 0 h 2"/>
              <a:gd name="T12" fmla="*/ 0 w 2"/>
              <a:gd name="T13" fmla="*/ 0 h 2"/>
              <a:gd name="T14" fmla="*/ 0 w 2"/>
              <a:gd name="T15" fmla="*/ 0 h 2"/>
              <a:gd name="T16" fmla="*/ 0 w 2"/>
              <a:gd name="T17" fmla="*/ 0 h 2"/>
              <a:gd name="T18" fmla="*/ 0 w 2"/>
              <a:gd name="T19" fmla="*/ 0 h 2"/>
              <a:gd name="T20" fmla="*/ 0 w 2"/>
              <a:gd name="T21" fmla="*/ 0 h 2"/>
              <a:gd name="T22" fmla="*/ 0 w 2"/>
              <a:gd name="T23" fmla="*/ 0 h 2"/>
              <a:gd name="T24" fmla="*/ 0 w 2"/>
              <a:gd name="T25" fmla="*/ 0 h 2"/>
              <a:gd name="T26" fmla="*/ 0 w 2"/>
              <a:gd name="T27" fmla="*/ 0 h 2"/>
              <a:gd name="T28" fmla="*/ 0 w 2"/>
              <a:gd name="T29" fmla="*/ 0 h 2"/>
              <a:gd name="T30" fmla="*/ 0 w 2"/>
              <a:gd name="T31" fmla="*/ 0 h 2"/>
              <a:gd name="T32" fmla="*/ 0 w 2"/>
              <a:gd name="T33" fmla="*/ 0 h 2"/>
              <a:gd name="T34" fmla="*/ 0 w 2"/>
              <a:gd name="T35" fmla="*/ 0 h 2"/>
              <a:gd name="T36" fmla="*/ 0 w 2"/>
              <a:gd name="T37" fmla="*/ 0 h 2"/>
              <a:gd name="T38" fmla="*/ 0 w 2"/>
              <a:gd name="T39" fmla="*/ 5040313 h 2"/>
              <a:gd name="T40" fmla="*/ 0 w 2"/>
              <a:gd name="T41" fmla="*/ 5040313 h 2"/>
              <a:gd name="T42" fmla="*/ 5040313 w 2"/>
              <a:gd name="T43" fmla="*/ 5040313 h 2"/>
              <a:gd name="T44" fmla="*/ 5040313 w 2"/>
              <a:gd name="T45" fmla="*/ 0 h 2"/>
              <a:gd name="T46" fmla="*/ 5040313 w 2"/>
              <a:gd name="T47" fmla="*/ 0 h 2"/>
              <a:gd name="T48" fmla="*/ 5040313 w 2"/>
              <a:gd name="T49" fmla="*/ 0 h 2"/>
              <a:gd name="T50" fmla="*/ 5040313 w 2"/>
              <a:gd name="T51" fmla="*/ 0 h 2"/>
              <a:gd name="T52" fmla="*/ 5040313 w 2"/>
              <a:gd name="T53" fmla="*/ 0 h 2"/>
              <a:gd name="T54" fmla="*/ 5040313 w 2"/>
              <a:gd name="T55" fmla="*/ 0 h 2"/>
              <a:gd name="T56" fmla="*/ 5040313 w 2"/>
              <a:gd name="T57" fmla="*/ 0 h 2"/>
              <a:gd name="T58" fmla="*/ 5040313 w 2"/>
              <a:gd name="T59" fmla="*/ 0 h 2"/>
              <a:gd name="T60" fmla="*/ 5040313 w 2"/>
              <a:gd name="T61" fmla="*/ 0 h 2"/>
              <a:gd name="T62" fmla="*/ 5040313 w 2"/>
              <a:gd name="T63" fmla="*/ 0 h 2"/>
              <a:gd name="T64" fmla="*/ 5040313 w 2"/>
              <a:gd name="T65" fmla="*/ 0 h 2"/>
              <a:gd name="T66" fmla="*/ 5040313 w 2"/>
              <a:gd name="T67" fmla="*/ 5040313 h 2"/>
              <a:gd name="T68" fmla="*/ 5040313 w 2"/>
              <a:gd name="T69" fmla="*/ 0 h 2"/>
              <a:gd name="T70" fmla="*/ 5040313 w 2"/>
              <a:gd name="T71" fmla="*/ 0 h 2"/>
              <a:gd name="T72" fmla="*/ 0 w 2"/>
              <a:gd name="T73" fmla="*/ 0 h 2"/>
              <a:gd name="T74" fmla="*/ 0 w 2"/>
              <a:gd name="T75" fmla="*/ 0 h 2"/>
              <a:gd name="T76" fmla="*/ 0 w 2"/>
              <a:gd name="T77" fmla="*/ 5040313 h 2"/>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2" h="2">
                <a:moveTo>
                  <a:pt x="0" y="2"/>
                </a:moveTo>
                <a:lnTo>
                  <a:pt x="2" y="2"/>
                </a:lnTo>
                <a:lnTo>
                  <a:pt x="2" y="0"/>
                </a:lnTo>
                <a:lnTo>
                  <a:pt x="0" y="0"/>
                </a:lnTo>
                <a:lnTo>
                  <a:pt x="0" y="2"/>
                </a:lnTo>
                <a:lnTo>
                  <a:pt x="2" y="2"/>
                </a:lnTo>
                <a:lnTo>
                  <a:pt x="2" y="0"/>
                </a:lnTo>
                <a:lnTo>
                  <a:pt x="2" y="2"/>
                </a:lnTo>
                <a:lnTo>
                  <a:pt x="2" y="0"/>
                </a:lnTo>
                <a:lnTo>
                  <a:pt x="0" y="0"/>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1" name="Freeform 1180"/>
          <p:cNvSpPr>
            <a:spLocks/>
          </p:cNvSpPr>
          <p:nvPr/>
        </p:nvSpPr>
        <p:spPr bwMode="auto">
          <a:xfrm>
            <a:off x="560388" y="530225"/>
            <a:ext cx="3175" cy="4763"/>
          </a:xfrm>
          <a:custGeom>
            <a:avLst/>
            <a:gdLst>
              <a:gd name="T0" fmla="*/ 0 w 2"/>
              <a:gd name="T1" fmla="*/ 7562056 h 3"/>
              <a:gd name="T2" fmla="*/ 0 w 2"/>
              <a:gd name="T3" fmla="*/ 7562056 h 3"/>
              <a:gd name="T4" fmla="*/ 5040313 w 2"/>
              <a:gd name="T5" fmla="*/ 7562056 h 3"/>
              <a:gd name="T6" fmla="*/ 5040313 w 2"/>
              <a:gd name="T7" fmla="*/ 7562056 h 3"/>
              <a:gd name="T8" fmla="*/ 0 w 2"/>
              <a:gd name="T9" fmla="*/ 0 h 3"/>
              <a:gd name="T10" fmla="*/ 0 w 2"/>
              <a:gd name="T11" fmla="*/ 0 h 3"/>
              <a:gd name="T12" fmla="*/ 0 w 2"/>
              <a:gd name="T13" fmla="*/ 0 h 3"/>
              <a:gd name="T14" fmla="*/ 0 w 2"/>
              <a:gd name="T15" fmla="*/ 7562056 h 3"/>
              <a:gd name="T16" fmla="*/ 0 w 2"/>
              <a:gd name="T17" fmla="*/ 7562056 h 3"/>
              <a:gd name="T18" fmla="*/ 0 w 2"/>
              <a:gd name="T19" fmla="*/ 7562056 h 3"/>
              <a:gd name="T20" fmla="*/ 0 w 2"/>
              <a:gd name="T21" fmla="*/ 7562056 h 3"/>
              <a:gd name="T22" fmla="*/ 0 w 2"/>
              <a:gd name="T23" fmla="*/ 0 h 3"/>
              <a:gd name="T24" fmla="*/ 0 w 2"/>
              <a:gd name="T25" fmla="*/ 7562056 h 3"/>
              <a:gd name="T26" fmla="*/ 0 w 2"/>
              <a:gd name="T27" fmla="*/ 7562056 h 3"/>
              <a:gd name="T28" fmla="*/ 0 w 2"/>
              <a:gd name="T29" fmla="*/ 7562056 h 3"/>
              <a:gd name="T30" fmla="*/ 0 w 2"/>
              <a:gd name="T31" fmla="*/ 7562056 h 3"/>
              <a:gd name="T32" fmla="*/ 0 w 2"/>
              <a:gd name="T33" fmla="*/ 7562056 h 3"/>
              <a:gd name="T34" fmla="*/ 0 w 2"/>
              <a:gd name="T35" fmla="*/ 7562056 h 3"/>
              <a:gd name="T36" fmla="*/ 0 w 2"/>
              <a:gd name="T37" fmla="*/ 7562056 h 3"/>
              <a:gd name="T38" fmla="*/ 0 w 2"/>
              <a:gd name="T39" fmla="*/ 7562056 h 3"/>
              <a:gd name="T40" fmla="*/ 0 w 2"/>
              <a:gd name="T41" fmla="*/ 7562056 h 3"/>
              <a:gd name="T42" fmla="*/ 0 w 2"/>
              <a:gd name="T43" fmla="*/ 7562056 h 3"/>
              <a:gd name="T44" fmla="*/ 0 w 2"/>
              <a:gd name="T45" fmla="*/ 7562056 h 3"/>
              <a:gd name="T46" fmla="*/ 0 w 2"/>
              <a:gd name="T47" fmla="*/ 7562056 h 3"/>
              <a:gd name="T48" fmla="*/ 0 w 2"/>
              <a:gd name="T49" fmla="*/ 7562056 h 3"/>
              <a:gd name="T50" fmla="*/ 0 w 2"/>
              <a:gd name="T51" fmla="*/ 7562056 h 3"/>
              <a:gd name="T52" fmla="*/ 0 w 2"/>
              <a:gd name="T53" fmla="*/ 7562056 h 3"/>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2" h="3">
                <a:moveTo>
                  <a:pt x="0" y="3"/>
                </a:moveTo>
                <a:lnTo>
                  <a:pt x="0" y="3"/>
                </a:lnTo>
                <a:lnTo>
                  <a:pt x="2" y="3"/>
                </a:lnTo>
                <a:lnTo>
                  <a:pt x="0" y="0"/>
                </a:lnTo>
                <a:lnTo>
                  <a:pt x="0" y="3"/>
                </a:lnTo>
                <a:lnTo>
                  <a:pt x="0" y="0"/>
                </a:lnTo>
                <a:lnTo>
                  <a:pt x="0" y="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 name="Line 1187"/>
          <p:cNvSpPr>
            <a:spLocks noChangeShapeType="1"/>
          </p:cNvSpPr>
          <p:nvPr/>
        </p:nvSpPr>
        <p:spPr bwMode="auto">
          <a:xfrm>
            <a:off x="569913" y="520700"/>
            <a:ext cx="1587" cy="158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3" name="Line 1188"/>
          <p:cNvSpPr>
            <a:spLocks noChangeShapeType="1"/>
          </p:cNvSpPr>
          <p:nvPr/>
        </p:nvSpPr>
        <p:spPr bwMode="auto">
          <a:xfrm>
            <a:off x="569913" y="520700"/>
            <a:ext cx="1587" cy="158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4" name="Freeform 1208"/>
          <p:cNvSpPr>
            <a:spLocks/>
          </p:cNvSpPr>
          <p:nvPr/>
        </p:nvSpPr>
        <p:spPr bwMode="auto">
          <a:xfrm>
            <a:off x="595313" y="557213"/>
            <a:ext cx="1587" cy="1587"/>
          </a:xfrm>
          <a:custGeom>
            <a:avLst/>
            <a:gdLst>
              <a:gd name="T0" fmla="*/ 0 w 1587"/>
              <a:gd name="T1" fmla="*/ 0 h 1587"/>
              <a:gd name="T2" fmla="*/ 0 w 1587"/>
              <a:gd name="T3" fmla="*/ 0 h 1587"/>
              <a:gd name="T4" fmla="*/ 0 w 1587"/>
              <a:gd name="T5" fmla="*/ 0 h 1587"/>
              <a:gd name="T6" fmla="*/ 0 60000 65536"/>
              <a:gd name="T7" fmla="*/ 0 60000 65536"/>
              <a:gd name="T8" fmla="*/ 0 60000 65536"/>
            </a:gdLst>
            <a:ahLst/>
            <a:cxnLst>
              <a:cxn ang="T6">
                <a:pos x="T0" y="T1"/>
              </a:cxn>
              <a:cxn ang="T7">
                <a:pos x="T2" y="T3"/>
              </a:cxn>
              <a:cxn ang="T8">
                <a:pos x="T4" y="T5"/>
              </a:cxn>
            </a:cxnLst>
            <a:rect l="0" t="0" r="r" b="b"/>
            <a:pathLst>
              <a:path w="1587" h="1587">
                <a:moveTo>
                  <a:pt x="0" y="0"/>
                </a:move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5" name="Freeform 1210"/>
          <p:cNvSpPr>
            <a:spLocks/>
          </p:cNvSpPr>
          <p:nvPr/>
        </p:nvSpPr>
        <p:spPr bwMode="auto">
          <a:xfrm>
            <a:off x="595313" y="557213"/>
            <a:ext cx="3175" cy="3175"/>
          </a:xfrm>
          <a:custGeom>
            <a:avLst/>
            <a:gdLst>
              <a:gd name="T0" fmla="*/ 0 w 2"/>
              <a:gd name="T1" fmla="*/ 5040313 h 2"/>
              <a:gd name="T2" fmla="*/ 0 w 2"/>
              <a:gd name="T3" fmla="*/ 5040313 h 2"/>
              <a:gd name="T4" fmla="*/ 5040313 w 2"/>
              <a:gd name="T5" fmla="*/ 5040313 h 2"/>
              <a:gd name="T6" fmla="*/ 5040313 w 2"/>
              <a:gd name="T7" fmla="*/ 0 h 2"/>
              <a:gd name="T8" fmla="*/ 5040313 w 2"/>
              <a:gd name="T9" fmla="*/ 0 h 2"/>
              <a:gd name="T10" fmla="*/ 0 w 2"/>
              <a:gd name="T11" fmla="*/ 0 h 2"/>
              <a:gd name="T12" fmla="*/ 0 w 2"/>
              <a:gd name="T13" fmla="*/ 0 h 2"/>
              <a:gd name="T14" fmla="*/ 0 w 2"/>
              <a:gd name="T15" fmla="*/ 0 h 2"/>
              <a:gd name="T16" fmla="*/ 0 w 2"/>
              <a:gd name="T17" fmla="*/ 5040313 h 2"/>
              <a:gd name="T18" fmla="*/ 0 w 2"/>
              <a:gd name="T19" fmla="*/ 5040313 h 2"/>
              <a:gd name="T20" fmla="*/ 5040313 w 2"/>
              <a:gd name="T21" fmla="*/ 5040313 h 2"/>
              <a:gd name="T22" fmla="*/ 5040313 w 2"/>
              <a:gd name="T23" fmla="*/ 0 h 2"/>
              <a:gd name="T24" fmla="*/ 5040313 w 2"/>
              <a:gd name="T25" fmla="*/ 0 h 2"/>
              <a:gd name="T26" fmla="*/ 0 w 2"/>
              <a:gd name="T27" fmla="*/ 0 h 2"/>
              <a:gd name="T28" fmla="*/ 0 w 2"/>
              <a:gd name="T29" fmla="*/ 0 h 2"/>
              <a:gd name="T30" fmla="*/ 0 w 2"/>
              <a:gd name="T31" fmla="*/ 0 h 2"/>
              <a:gd name="T32" fmla="*/ 0 w 2"/>
              <a:gd name="T33" fmla="*/ 5040313 h 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 h="2">
                <a:moveTo>
                  <a:pt x="0" y="2"/>
                </a:moveTo>
                <a:lnTo>
                  <a:pt x="0" y="2"/>
                </a:lnTo>
                <a:lnTo>
                  <a:pt x="2" y="2"/>
                </a:lnTo>
                <a:lnTo>
                  <a:pt x="2" y="0"/>
                </a:lnTo>
                <a:lnTo>
                  <a:pt x="0" y="0"/>
                </a:lnTo>
                <a:lnTo>
                  <a:pt x="0" y="2"/>
                </a:lnTo>
                <a:lnTo>
                  <a:pt x="2" y="2"/>
                </a:lnTo>
                <a:lnTo>
                  <a:pt x="2" y="0"/>
                </a:lnTo>
                <a:lnTo>
                  <a:pt x="0" y="0"/>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6" name="Freeform 1214"/>
          <p:cNvSpPr>
            <a:spLocks/>
          </p:cNvSpPr>
          <p:nvPr/>
        </p:nvSpPr>
        <p:spPr bwMode="auto">
          <a:xfrm>
            <a:off x="595313" y="557213"/>
            <a:ext cx="3175" cy="3175"/>
          </a:xfrm>
          <a:custGeom>
            <a:avLst/>
            <a:gdLst>
              <a:gd name="T0" fmla="*/ 0 w 2"/>
              <a:gd name="T1" fmla="*/ 5040313 h 2"/>
              <a:gd name="T2" fmla="*/ 5040313 w 2"/>
              <a:gd name="T3" fmla="*/ 5040313 h 2"/>
              <a:gd name="T4" fmla="*/ 0 w 2"/>
              <a:gd name="T5" fmla="*/ 0 h 2"/>
              <a:gd name="T6" fmla="*/ 0 w 2"/>
              <a:gd name="T7" fmla="*/ 5040313 h 2"/>
              <a:gd name="T8" fmla="*/ 0 w 2"/>
              <a:gd name="T9" fmla="*/ 5040313 h 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 h="2">
                <a:moveTo>
                  <a:pt x="0" y="2"/>
                </a:moveTo>
                <a:lnTo>
                  <a:pt x="2" y="2"/>
                </a:lnTo>
                <a:lnTo>
                  <a:pt x="0" y="0"/>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7" name="Rectangle 1215"/>
          <p:cNvSpPr>
            <a:spLocks noChangeArrowheads="1"/>
          </p:cNvSpPr>
          <p:nvPr/>
        </p:nvSpPr>
        <p:spPr bwMode="auto">
          <a:xfrm>
            <a:off x="595313" y="627063"/>
            <a:ext cx="1587" cy="158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spcBef>
                <a:spcPct val="50000"/>
              </a:spcBef>
              <a:buFontTx/>
              <a:buChar char="•"/>
            </a:pPr>
            <a:endParaRPr lang="en-US" sz="1300" b="0"/>
          </a:p>
        </p:txBody>
      </p:sp>
      <p:sp>
        <p:nvSpPr>
          <p:cNvPr id="98" name="Freeform 1217"/>
          <p:cNvSpPr>
            <a:spLocks/>
          </p:cNvSpPr>
          <p:nvPr/>
        </p:nvSpPr>
        <p:spPr bwMode="auto">
          <a:xfrm>
            <a:off x="595313" y="627063"/>
            <a:ext cx="1587" cy="1587"/>
          </a:xfrm>
          <a:custGeom>
            <a:avLst/>
            <a:gdLst>
              <a:gd name="T0" fmla="*/ 0 w 1587"/>
              <a:gd name="T1" fmla="*/ 0 h 1587"/>
              <a:gd name="T2" fmla="*/ 0 w 1587"/>
              <a:gd name="T3" fmla="*/ 0 h 1587"/>
              <a:gd name="T4" fmla="*/ 0 w 1587"/>
              <a:gd name="T5" fmla="*/ 0 h 1587"/>
              <a:gd name="T6" fmla="*/ 0 w 1587"/>
              <a:gd name="T7" fmla="*/ 0 h 1587"/>
              <a:gd name="T8" fmla="*/ 0 w 1587"/>
              <a:gd name="T9" fmla="*/ 0 h 1587"/>
              <a:gd name="T10" fmla="*/ 0 w 1587"/>
              <a:gd name="T11" fmla="*/ 0 h 1587"/>
              <a:gd name="T12" fmla="*/ 0 w 1587"/>
              <a:gd name="T13" fmla="*/ 0 h 1587"/>
              <a:gd name="T14" fmla="*/ 0 w 1587"/>
              <a:gd name="T15" fmla="*/ 0 h 1587"/>
              <a:gd name="T16" fmla="*/ 0 w 1587"/>
              <a:gd name="T17" fmla="*/ 0 h 1587"/>
              <a:gd name="T18" fmla="*/ 0 w 1587"/>
              <a:gd name="T19" fmla="*/ 0 h 1587"/>
              <a:gd name="T20" fmla="*/ 0 w 1587"/>
              <a:gd name="T21" fmla="*/ 0 h 1587"/>
              <a:gd name="T22" fmla="*/ 0 w 1587"/>
              <a:gd name="T23" fmla="*/ 0 h 1587"/>
              <a:gd name="T24" fmla="*/ 0 w 1587"/>
              <a:gd name="T25" fmla="*/ 0 h 1587"/>
              <a:gd name="T26" fmla="*/ 0 w 1587"/>
              <a:gd name="T27" fmla="*/ 0 h 1587"/>
              <a:gd name="T28" fmla="*/ 0 w 1587"/>
              <a:gd name="T29" fmla="*/ 0 h 1587"/>
              <a:gd name="T30" fmla="*/ 0 w 1587"/>
              <a:gd name="T31" fmla="*/ 0 h 1587"/>
              <a:gd name="T32" fmla="*/ 0 w 1587"/>
              <a:gd name="T33" fmla="*/ 0 h 1587"/>
              <a:gd name="T34" fmla="*/ 0 w 1587"/>
              <a:gd name="T35" fmla="*/ 0 h 1587"/>
              <a:gd name="T36" fmla="*/ 0 w 1587"/>
              <a:gd name="T37" fmla="*/ 0 h 1587"/>
              <a:gd name="T38" fmla="*/ 0 w 1587"/>
              <a:gd name="T39" fmla="*/ 0 h 1587"/>
              <a:gd name="T40" fmla="*/ 0 w 1587"/>
              <a:gd name="T41" fmla="*/ 0 h 1587"/>
              <a:gd name="T42" fmla="*/ 0 w 1587"/>
              <a:gd name="T43" fmla="*/ 0 h 1587"/>
              <a:gd name="T44" fmla="*/ 0 w 1587"/>
              <a:gd name="T45" fmla="*/ 0 h 1587"/>
              <a:gd name="T46" fmla="*/ 0 w 1587"/>
              <a:gd name="T47" fmla="*/ 0 h 1587"/>
              <a:gd name="T48" fmla="*/ 0 w 1587"/>
              <a:gd name="T49" fmla="*/ 0 h 1587"/>
              <a:gd name="T50" fmla="*/ 0 w 1587"/>
              <a:gd name="T51" fmla="*/ 0 h 1587"/>
              <a:gd name="T52" fmla="*/ 0 w 1587"/>
              <a:gd name="T53" fmla="*/ 0 h 1587"/>
              <a:gd name="T54" fmla="*/ 0 w 1587"/>
              <a:gd name="T55" fmla="*/ 0 h 1587"/>
              <a:gd name="T56" fmla="*/ 0 w 1587"/>
              <a:gd name="T57" fmla="*/ 0 h 1587"/>
              <a:gd name="T58" fmla="*/ 0 w 1587"/>
              <a:gd name="T59" fmla="*/ 0 h 1587"/>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1587" h="1587">
                <a:moveTo>
                  <a:pt x="0" y="0"/>
                </a:move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9" name="Freeform 1219"/>
          <p:cNvSpPr>
            <a:spLocks/>
          </p:cNvSpPr>
          <p:nvPr/>
        </p:nvSpPr>
        <p:spPr bwMode="auto">
          <a:xfrm>
            <a:off x="731838" y="541338"/>
            <a:ext cx="1587" cy="1587"/>
          </a:xfrm>
          <a:custGeom>
            <a:avLst/>
            <a:gdLst>
              <a:gd name="T0" fmla="*/ 0 w 1587"/>
              <a:gd name="T1" fmla="*/ 0 h 1587"/>
              <a:gd name="T2" fmla="*/ 0 w 1587"/>
              <a:gd name="T3" fmla="*/ 0 h 1587"/>
              <a:gd name="T4" fmla="*/ 0 w 1587"/>
              <a:gd name="T5" fmla="*/ 0 h 1587"/>
              <a:gd name="T6" fmla="*/ 0 60000 65536"/>
              <a:gd name="T7" fmla="*/ 0 60000 65536"/>
              <a:gd name="T8" fmla="*/ 0 60000 65536"/>
            </a:gdLst>
            <a:ahLst/>
            <a:cxnLst>
              <a:cxn ang="T6">
                <a:pos x="T0" y="T1"/>
              </a:cxn>
              <a:cxn ang="T7">
                <a:pos x="T2" y="T3"/>
              </a:cxn>
              <a:cxn ang="T8">
                <a:pos x="T4" y="T5"/>
              </a:cxn>
            </a:cxnLst>
            <a:rect l="0" t="0" r="r" b="b"/>
            <a:pathLst>
              <a:path w="1587" h="1587">
                <a:moveTo>
                  <a:pt x="0" y="0"/>
                </a:move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0" name="Freeform 1221"/>
          <p:cNvSpPr>
            <a:spLocks/>
          </p:cNvSpPr>
          <p:nvPr/>
        </p:nvSpPr>
        <p:spPr bwMode="auto">
          <a:xfrm>
            <a:off x="731838" y="541338"/>
            <a:ext cx="3175" cy="3175"/>
          </a:xfrm>
          <a:custGeom>
            <a:avLst/>
            <a:gdLst>
              <a:gd name="T0" fmla="*/ 5040313 w 2"/>
              <a:gd name="T1" fmla="*/ 0 h 2"/>
              <a:gd name="T2" fmla="*/ 5040313 w 2"/>
              <a:gd name="T3" fmla="*/ 0 h 2"/>
              <a:gd name="T4" fmla="*/ 5040313 w 2"/>
              <a:gd name="T5" fmla="*/ 0 h 2"/>
              <a:gd name="T6" fmla="*/ 0 w 2"/>
              <a:gd name="T7" fmla="*/ 0 h 2"/>
              <a:gd name="T8" fmla="*/ 0 w 2"/>
              <a:gd name="T9" fmla="*/ 0 h 2"/>
              <a:gd name="T10" fmla="*/ 0 w 2"/>
              <a:gd name="T11" fmla="*/ 5040313 h 2"/>
              <a:gd name="T12" fmla="*/ 5040313 w 2"/>
              <a:gd name="T13" fmla="*/ 0 h 2"/>
              <a:gd name="T14" fmla="*/ 5040313 w 2"/>
              <a:gd name="T15" fmla="*/ 0 h 2"/>
              <a:gd name="T16" fmla="*/ 5040313 w 2"/>
              <a:gd name="T17" fmla="*/ 0 h 2"/>
              <a:gd name="T18" fmla="*/ 0 w 2"/>
              <a:gd name="T19" fmla="*/ 0 h 2"/>
              <a:gd name="T20" fmla="*/ 0 w 2"/>
              <a:gd name="T21" fmla="*/ 0 h 2"/>
              <a:gd name="T22" fmla="*/ 0 w 2"/>
              <a:gd name="T23" fmla="*/ 5040313 h 2"/>
              <a:gd name="T24" fmla="*/ 5040313 w 2"/>
              <a:gd name="T25" fmla="*/ 0 h 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 h="2">
                <a:moveTo>
                  <a:pt x="2" y="0"/>
                </a:moveTo>
                <a:lnTo>
                  <a:pt x="2" y="0"/>
                </a:lnTo>
                <a:lnTo>
                  <a:pt x="0" y="0"/>
                </a:lnTo>
                <a:lnTo>
                  <a:pt x="0" y="2"/>
                </a:lnTo>
                <a:lnTo>
                  <a:pt x="2" y="0"/>
                </a:lnTo>
                <a:lnTo>
                  <a:pt x="0" y="0"/>
                </a:lnTo>
                <a:lnTo>
                  <a:pt x="0" y="2"/>
                </a:lnTo>
                <a:lnTo>
                  <a:pt x="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1" name="Freeform 1234"/>
          <p:cNvSpPr>
            <a:spLocks/>
          </p:cNvSpPr>
          <p:nvPr/>
        </p:nvSpPr>
        <p:spPr bwMode="auto">
          <a:xfrm>
            <a:off x="722313" y="550863"/>
            <a:ext cx="3175" cy="1587"/>
          </a:xfrm>
          <a:custGeom>
            <a:avLst/>
            <a:gdLst>
              <a:gd name="T0" fmla="*/ 0 w 2"/>
              <a:gd name="T1" fmla="*/ 0 h 1587"/>
              <a:gd name="T2" fmla="*/ 0 w 2"/>
              <a:gd name="T3" fmla="*/ 0 h 1587"/>
              <a:gd name="T4" fmla="*/ 5040313 w 2"/>
              <a:gd name="T5" fmla="*/ 0 h 1587"/>
              <a:gd name="T6" fmla="*/ 5040313 w 2"/>
              <a:gd name="T7" fmla="*/ 0 h 1587"/>
              <a:gd name="T8" fmla="*/ 5040313 w 2"/>
              <a:gd name="T9" fmla="*/ 0 h 1587"/>
              <a:gd name="T10" fmla="*/ 5040313 w 2"/>
              <a:gd name="T11" fmla="*/ 0 h 1587"/>
              <a:gd name="T12" fmla="*/ 0 w 2"/>
              <a:gd name="T13" fmla="*/ 0 h 1587"/>
              <a:gd name="T14" fmla="*/ 0 w 2"/>
              <a:gd name="T15" fmla="*/ 0 h 1587"/>
              <a:gd name="T16" fmla="*/ 0 w 2"/>
              <a:gd name="T17" fmla="*/ 0 h 1587"/>
              <a:gd name="T18" fmla="*/ 0 w 2"/>
              <a:gd name="T19" fmla="*/ 0 h 1587"/>
              <a:gd name="T20" fmla="*/ 0 w 2"/>
              <a:gd name="T21" fmla="*/ 0 h 1587"/>
              <a:gd name="T22" fmla="*/ 0 w 2"/>
              <a:gd name="T23" fmla="*/ 0 h 1587"/>
              <a:gd name="T24" fmla="*/ 5040313 w 2"/>
              <a:gd name="T25" fmla="*/ 0 h 1587"/>
              <a:gd name="T26" fmla="*/ 5040313 w 2"/>
              <a:gd name="T27" fmla="*/ 0 h 1587"/>
              <a:gd name="T28" fmla="*/ 5040313 w 2"/>
              <a:gd name="T29" fmla="*/ 0 h 1587"/>
              <a:gd name="T30" fmla="*/ 0 w 2"/>
              <a:gd name="T31" fmla="*/ 0 h 1587"/>
              <a:gd name="T32" fmla="*/ 0 w 2"/>
              <a:gd name="T33" fmla="*/ 0 h 1587"/>
              <a:gd name="T34" fmla="*/ 5040313 w 2"/>
              <a:gd name="T35" fmla="*/ 0 h 1587"/>
              <a:gd name="T36" fmla="*/ 0 w 2"/>
              <a:gd name="T37" fmla="*/ 0 h 1587"/>
              <a:gd name="T38" fmla="*/ 0 w 2"/>
              <a:gd name="T39" fmla="*/ 0 h 1587"/>
              <a:gd name="T40" fmla="*/ 0 w 2"/>
              <a:gd name="T41" fmla="*/ 0 h 1587"/>
              <a:gd name="T42" fmla="*/ 0 w 2"/>
              <a:gd name="T43" fmla="*/ 0 h 1587"/>
              <a:gd name="T44" fmla="*/ 0 w 2"/>
              <a:gd name="T45" fmla="*/ 0 h 1587"/>
              <a:gd name="T46" fmla="*/ 0 w 2"/>
              <a:gd name="T47" fmla="*/ 0 h 1587"/>
              <a:gd name="T48" fmla="*/ 0 w 2"/>
              <a:gd name="T49" fmla="*/ 0 h 1587"/>
              <a:gd name="T50" fmla="*/ 0 w 2"/>
              <a:gd name="T51" fmla="*/ 0 h 1587"/>
              <a:gd name="T52" fmla="*/ 0 w 2"/>
              <a:gd name="T53" fmla="*/ 0 h 1587"/>
              <a:gd name="T54" fmla="*/ 0 w 2"/>
              <a:gd name="T55" fmla="*/ 0 h 1587"/>
              <a:gd name="T56" fmla="*/ 0 w 2"/>
              <a:gd name="T57" fmla="*/ 0 h 1587"/>
              <a:gd name="T58" fmla="*/ 0 w 2"/>
              <a:gd name="T59" fmla="*/ 0 h 1587"/>
              <a:gd name="T60" fmla="*/ 0 w 2"/>
              <a:gd name="T61" fmla="*/ 0 h 1587"/>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2" h="1587">
                <a:moveTo>
                  <a:pt x="0" y="0"/>
                </a:moveTo>
                <a:lnTo>
                  <a:pt x="0" y="0"/>
                </a:lnTo>
                <a:lnTo>
                  <a:pt x="2" y="0"/>
                </a:lnTo>
                <a:lnTo>
                  <a:pt x="0" y="0"/>
                </a:lnTo>
                <a:lnTo>
                  <a:pt x="2" y="0"/>
                </a:lnTo>
                <a:lnTo>
                  <a:pt x="0" y="0"/>
                </a:lnTo>
                <a:lnTo>
                  <a:pt x="2"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2" name="Line 1237"/>
          <p:cNvSpPr>
            <a:spLocks noChangeShapeType="1"/>
          </p:cNvSpPr>
          <p:nvPr/>
        </p:nvSpPr>
        <p:spPr bwMode="auto">
          <a:xfrm>
            <a:off x="728663" y="544513"/>
            <a:ext cx="1587" cy="1587"/>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 name="Line 1238"/>
          <p:cNvSpPr>
            <a:spLocks noChangeShapeType="1"/>
          </p:cNvSpPr>
          <p:nvPr/>
        </p:nvSpPr>
        <p:spPr bwMode="auto">
          <a:xfrm>
            <a:off x="728663" y="544513"/>
            <a:ext cx="1587" cy="1587"/>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4" name="Freeform 1240"/>
          <p:cNvSpPr>
            <a:spLocks/>
          </p:cNvSpPr>
          <p:nvPr/>
        </p:nvSpPr>
        <p:spPr bwMode="auto">
          <a:xfrm>
            <a:off x="728663" y="541338"/>
            <a:ext cx="1587" cy="3175"/>
          </a:xfrm>
          <a:custGeom>
            <a:avLst/>
            <a:gdLst>
              <a:gd name="T0" fmla="*/ 0 w 1587"/>
              <a:gd name="T1" fmla="*/ 5040313 h 2"/>
              <a:gd name="T2" fmla="*/ 0 w 1587"/>
              <a:gd name="T3" fmla="*/ 5040313 h 2"/>
              <a:gd name="T4" fmla="*/ 0 w 1587"/>
              <a:gd name="T5" fmla="*/ 0 h 2"/>
              <a:gd name="T6" fmla="*/ 0 w 1587"/>
              <a:gd name="T7" fmla="*/ 5040313 h 2"/>
              <a:gd name="T8" fmla="*/ 0 w 1587"/>
              <a:gd name="T9" fmla="*/ 5040313 h 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87" h="2">
                <a:moveTo>
                  <a:pt x="0" y="2"/>
                </a:moveTo>
                <a:lnTo>
                  <a:pt x="0" y="2"/>
                </a:lnTo>
                <a:lnTo>
                  <a:pt x="0" y="0"/>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5" name="Freeform 1243"/>
          <p:cNvSpPr>
            <a:spLocks/>
          </p:cNvSpPr>
          <p:nvPr/>
        </p:nvSpPr>
        <p:spPr bwMode="auto">
          <a:xfrm>
            <a:off x="728663" y="538163"/>
            <a:ext cx="3175" cy="3175"/>
          </a:xfrm>
          <a:custGeom>
            <a:avLst/>
            <a:gdLst>
              <a:gd name="T0" fmla="*/ 5040313 w 2"/>
              <a:gd name="T1" fmla="*/ 5040313 h 2"/>
              <a:gd name="T2" fmla="*/ 5040313 w 2"/>
              <a:gd name="T3" fmla="*/ 5040313 h 2"/>
              <a:gd name="T4" fmla="*/ 5040313 w 2"/>
              <a:gd name="T5" fmla="*/ 5040313 h 2"/>
              <a:gd name="T6" fmla="*/ 5040313 w 2"/>
              <a:gd name="T7" fmla="*/ 5040313 h 2"/>
              <a:gd name="T8" fmla="*/ 0 w 2"/>
              <a:gd name="T9" fmla="*/ 5040313 h 2"/>
              <a:gd name="T10" fmla="*/ 0 w 2"/>
              <a:gd name="T11" fmla="*/ 5040313 h 2"/>
              <a:gd name="T12" fmla="*/ 5040313 w 2"/>
              <a:gd name="T13" fmla="*/ 5040313 h 2"/>
              <a:gd name="T14" fmla="*/ 0 w 2"/>
              <a:gd name="T15" fmla="*/ 5040313 h 2"/>
              <a:gd name="T16" fmla="*/ 0 w 2"/>
              <a:gd name="T17" fmla="*/ 5040313 h 2"/>
              <a:gd name="T18" fmla="*/ 0 w 2"/>
              <a:gd name="T19" fmla="*/ 5040313 h 2"/>
              <a:gd name="T20" fmla="*/ 0 w 2"/>
              <a:gd name="T21" fmla="*/ 5040313 h 2"/>
              <a:gd name="T22" fmla="*/ 0 w 2"/>
              <a:gd name="T23" fmla="*/ 5040313 h 2"/>
              <a:gd name="T24" fmla="*/ 0 w 2"/>
              <a:gd name="T25" fmla="*/ 5040313 h 2"/>
              <a:gd name="T26" fmla="*/ 0 w 2"/>
              <a:gd name="T27" fmla="*/ 5040313 h 2"/>
              <a:gd name="T28" fmla="*/ 0 w 2"/>
              <a:gd name="T29" fmla="*/ 5040313 h 2"/>
              <a:gd name="T30" fmla="*/ 0 w 2"/>
              <a:gd name="T31" fmla="*/ 5040313 h 2"/>
              <a:gd name="T32" fmla="*/ 0 w 2"/>
              <a:gd name="T33" fmla="*/ 5040313 h 2"/>
              <a:gd name="T34" fmla="*/ 0 w 2"/>
              <a:gd name="T35" fmla="*/ 5040313 h 2"/>
              <a:gd name="T36" fmla="*/ 0 w 2"/>
              <a:gd name="T37" fmla="*/ 5040313 h 2"/>
              <a:gd name="T38" fmla="*/ 5040313 w 2"/>
              <a:gd name="T39" fmla="*/ 5040313 h 2"/>
              <a:gd name="T40" fmla="*/ 5040313 w 2"/>
              <a:gd name="T41" fmla="*/ 5040313 h 2"/>
              <a:gd name="T42" fmla="*/ 5040313 w 2"/>
              <a:gd name="T43" fmla="*/ 5040313 h 2"/>
              <a:gd name="T44" fmla="*/ 5040313 w 2"/>
              <a:gd name="T45" fmla="*/ 5040313 h 2"/>
              <a:gd name="T46" fmla="*/ 5040313 w 2"/>
              <a:gd name="T47" fmla="*/ 5040313 h 2"/>
              <a:gd name="T48" fmla="*/ 0 w 2"/>
              <a:gd name="T49" fmla="*/ 0 h 2"/>
              <a:gd name="T50" fmla="*/ 0 w 2"/>
              <a:gd name="T51" fmla="*/ 5040313 h 2"/>
              <a:gd name="T52" fmla="*/ 0 w 2"/>
              <a:gd name="T53" fmla="*/ 5040313 h 2"/>
              <a:gd name="T54" fmla="*/ 0 w 2"/>
              <a:gd name="T55" fmla="*/ 5040313 h 2"/>
              <a:gd name="T56" fmla="*/ 5040313 w 2"/>
              <a:gd name="T57" fmla="*/ 5040313 h 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2" h="2">
                <a:moveTo>
                  <a:pt x="2" y="2"/>
                </a:moveTo>
                <a:lnTo>
                  <a:pt x="2" y="2"/>
                </a:lnTo>
                <a:lnTo>
                  <a:pt x="0" y="2"/>
                </a:lnTo>
                <a:lnTo>
                  <a:pt x="2" y="2"/>
                </a:lnTo>
                <a:lnTo>
                  <a:pt x="0" y="2"/>
                </a:lnTo>
                <a:lnTo>
                  <a:pt x="2" y="2"/>
                </a:lnTo>
                <a:lnTo>
                  <a:pt x="0" y="0"/>
                </a:lnTo>
                <a:lnTo>
                  <a:pt x="0" y="2"/>
                </a:lnTo>
                <a:lnTo>
                  <a:pt x="2"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6" name="Freeform 1246"/>
          <p:cNvSpPr>
            <a:spLocks/>
          </p:cNvSpPr>
          <p:nvPr/>
        </p:nvSpPr>
        <p:spPr bwMode="auto">
          <a:xfrm>
            <a:off x="725488" y="547688"/>
            <a:ext cx="3175" cy="3175"/>
          </a:xfrm>
          <a:custGeom>
            <a:avLst/>
            <a:gdLst>
              <a:gd name="T0" fmla="*/ 0 w 2"/>
              <a:gd name="T1" fmla="*/ 5040313 h 2"/>
              <a:gd name="T2" fmla="*/ 0 w 2"/>
              <a:gd name="T3" fmla="*/ 5040313 h 2"/>
              <a:gd name="T4" fmla="*/ 5040313 w 2"/>
              <a:gd name="T5" fmla="*/ 0 h 2"/>
              <a:gd name="T6" fmla="*/ 5040313 w 2"/>
              <a:gd name="T7" fmla="*/ 0 h 2"/>
              <a:gd name="T8" fmla="*/ 0 w 2"/>
              <a:gd name="T9" fmla="*/ 0 h 2"/>
              <a:gd name="T10" fmla="*/ 0 w 2"/>
              <a:gd name="T11" fmla="*/ 0 h 2"/>
              <a:gd name="T12" fmla="*/ 0 w 2"/>
              <a:gd name="T13" fmla="*/ 5040313 h 2"/>
              <a:gd name="T14" fmla="*/ 0 w 2"/>
              <a:gd name="T15" fmla="*/ 5040313 h 2"/>
              <a:gd name="T16" fmla="*/ 5040313 w 2"/>
              <a:gd name="T17" fmla="*/ 0 h 2"/>
              <a:gd name="T18" fmla="*/ 5040313 w 2"/>
              <a:gd name="T19" fmla="*/ 0 h 2"/>
              <a:gd name="T20" fmla="*/ 0 w 2"/>
              <a:gd name="T21" fmla="*/ 0 h 2"/>
              <a:gd name="T22" fmla="*/ 0 w 2"/>
              <a:gd name="T23" fmla="*/ 0 h 2"/>
              <a:gd name="T24" fmla="*/ 0 w 2"/>
              <a:gd name="T25" fmla="*/ 0 h 2"/>
              <a:gd name="T26" fmla="*/ 0 w 2"/>
              <a:gd name="T27" fmla="*/ 0 h 2"/>
              <a:gd name="T28" fmla="*/ 0 w 2"/>
              <a:gd name="T29" fmla="*/ 0 h 2"/>
              <a:gd name="T30" fmla="*/ 0 w 2"/>
              <a:gd name="T31" fmla="*/ 0 h 2"/>
              <a:gd name="T32" fmla="*/ 0 w 2"/>
              <a:gd name="T33" fmla="*/ 0 h 2"/>
              <a:gd name="T34" fmla="*/ 0 w 2"/>
              <a:gd name="T35" fmla="*/ 0 h 2"/>
              <a:gd name="T36" fmla="*/ 0 w 2"/>
              <a:gd name="T37" fmla="*/ 0 h 2"/>
              <a:gd name="T38" fmla="*/ 0 w 2"/>
              <a:gd name="T39" fmla="*/ 0 h 2"/>
              <a:gd name="T40" fmla="*/ 0 w 2"/>
              <a:gd name="T41" fmla="*/ 0 h 2"/>
              <a:gd name="T42" fmla="*/ 0 w 2"/>
              <a:gd name="T43" fmla="*/ 0 h 2"/>
              <a:gd name="T44" fmla="*/ 0 w 2"/>
              <a:gd name="T45" fmla="*/ 0 h 2"/>
              <a:gd name="T46" fmla="*/ 0 w 2"/>
              <a:gd name="T47" fmla="*/ 5040313 h 2"/>
              <a:gd name="T48" fmla="*/ 0 w 2"/>
              <a:gd name="T49" fmla="*/ 5040313 h 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2" h="2">
                <a:moveTo>
                  <a:pt x="0" y="2"/>
                </a:moveTo>
                <a:lnTo>
                  <a:pt x="0" y="2"/>
                </a:lnTo>
                <a:lnTo>
                  <a:pt x="2" y="0"/>
                </a:lnTo>
                <a:lnTo>
                  <a:pt x="0" y="0"/>
                </a:lnTo>
                <a:lnTo>
                  <a:pt x="0" y="2"/>
                </a:lnTo>
                <a:lnTo>
                  <a:pt x="2" y="0"/>
                </a:lnTo>
                <a:lnTo>
                  <a:pt x="0" y="0"/>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7" name="Freeform 1250"/>
          <p:cNvSpPr>
            <a:spLocks/>
          </p:cNvSpPr>
          <p:nvPr/>
        </p:nvSpPr>
        <p:spPr bwMode="auto">
          <a:xfrm>
            <a:off x="731838" y="530225"/>
            <a:ext cx="3175" cy="1588"/>
          </a:xfrm>
          <a:custGeom>
            <a:avLst/>
            <a:gdLst>
              <a:gd name="T0" fmla="*/ 5040313 w 2"/>
              <a:gd name="T1" fmla="*/ 0 h 1588"/>
              <a:gd name="T2" fmla="*/ 0 w 2"/>
              <a:gd name="T3" fmla="*/ 0 h 1588"/>
              <a:gd name="T4" fmla="*/ 5040313 w 2"/>
              <a:gd name="T5" fmla="*/ 0 h 1588"/>
              <a:gd name="T6" fmla="*/ 0 60000 65536"/>
              <a:gd name="T7" fmla="*/ 0 60000 65536"/>
              <a:gd name="T8" fmla="*/ 0 60000 65536"/>
            </a:gdLst>
            <a:ahLst/>
            <a:cxnLst>
              <a:cxn ang="T6">
                <a:pos x="T0" y="T1"/>
              </a:cxn>
              <a:cxn ang="T7">
                <a:pos x="T2" y="T3"/>
              </a:cxn>
              <a:cxn ang="T8">
                <a:pos x="T4" y="T5"/>
              </a:cxn>
            </a:cxnLst>
            <a:rect l="0" t="0" r="r" b="b"/>
            <a:pathLst>
              <a:path w="2" h="1588">
                <a:moveTo>
                  <a:pt x="2" y="0"/>
                </a:moveTo>
                <a:lnTo>
                  <a:pt x="0" y="0"/>
                </a:lnTo>
                <a:lnTo>
                  <a:pt x="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8" name="Freeform 1252"/>
          <p:cNvSpPr>
            <a:spLocks/>
          </p:cNvSpPr>
          <p:nvPr/>
        </p:nvSpPr>
        <p:spPr bwMode="auto">
          <a:xfrm>
            <a:off x="731838" y="527050"/>
            <a:ext cx="3175" cy="7938"/>
          </a:xfrm>
          <a:custGeom>
            <a:avLst/>
            <a:gdLst>
              <a:gd name="T0" fmla="*/ 5040313 w 2"/>
              <a:gd name="T1" fmla="*/ 5040630 h 5"/>
              <a:gd name="T2" fmla="*/ 5040313 w 2"/>
              <a:gd name="T3" fmla="*/ 5040630 h 5"/>
              <a:gd name="T4" fmla="*/ 0 w 2"/>
              <a:gd name="T5" fmla="*/ 0 h 5"/>
              <a:gd name="T6" fmla="*/ 0 w 2"/>
              <a:gd name="T7" fmla="*/ 5040630 h 5"/>
              <a:gd name="T8" fmla="*/ 0 w 2"/>
              <a:gd name="T9" fmla="*/ 5040630 h 5"/>
              <a:gd name="T10" fmla="*/ 5040313 w 2"/>
              <a:gd name="T11" fmla="*/ 12602369 h 5"/>
              <a:gd name="T12" fmla="*/ 5040313 w 2"/>
              <a:gd name="T13" fmla="*/ 5040630 h 5"/>
              <a:gd name="T14" fmla="*/ 5040313 w 2"/>
              <a:gd name="T15" fmla="*/ 5040630 h 5"/>
              <a:gd name="T16" fmla="*/ 0 w 2"/>
              <a:gd name="T17" fmla="*/ 0 h 5"/>
              <a:gd name="T18" fmla="*/ 0 w 2"/>
              <a:gd name="T19" fmla="*/ 5040630 h 5"/>
              <a:gd name="T20" fmla="*/ 0 w 2"/>
              <a:gd name="T21" fmla="*/ 5040630 h 5"/>
              <a:gd name="T22" fmla="*/ 5040313 w 2"/>
              <a:gd name="T23" fmla="*/ 12602369 h 5"/>
              <a:gd name="T24" fmla="*/ 5040313 w 2"/>
              <a:gd name="T25" fmla="*/ 5040630 h 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 h="5">
                <a:moveTo>
                  <a:pt x="2" y="2"/>
                </a:moveTo>
                <a:lnTo>
                  <a:pt x="2" y="2"/>
                </a:lnTo>
                <a:lnTo>
                  <a:pt x="0" y="0"/>
                </a:lnTo>
                <a:lnTo>
                  <a:pt x="0" y="2"/>
                </a:lnTo>
                <a:lnTo>
                  <a:pt x="2" y="5"/>
                </a:lnTo>
                <a:lnTo>
                  <a:pt x="2" y="2"/>
                </a:lnTo>
                <a:lnTo>
                  <a:pt x="0" y="0"/>
                </a:lnTo>
                <a:lnTo>
                  <a:pt x="0" y="2"/>
                </a:lnTo>
                <a:lnTo>
                  <a:pt x="2" y="5"/>
                </a:lnTo>
                <a:lnTo>
                  <a:pt x="2"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9" name="Freeform 1255"/>
          <p:cNvSpPr>
            <a:spLocks/>
          </p:cNvSpPr>
          <p:nvPr/>
        </p:nvSpPr>
        <p:spPr bwMode="auto">
          <a:xfrm>
            <a:off x="712788" y="550863"/>
            <a:ext cx="3175" cy="1587"/>
          </a:xfrm>
          <a:custGeom>
            <a:avLst/>
            <a:gdLst>
              <a:gd name="T0" fmla="*/ 0 w 2"/>
              <a:gd name="T1" fmla="*/ 0 h 1587"/>
              <a:gd name="T2" fmla="*/ 5040313 w 2"/>
              <a:gd name="T3" fmla="*/ 0 h 1587"/>
              <a:gd name="T4" fmla="*/ 5040313 w 2"/>
              <a:gd name="T5" fmla="*/ 0 h 1587"/>
              <a:gd name="T6" fmla="*/ 5040313 w 2"/>
              <a:gd name="T7" fmla="*/ 0 h 1587"/>
              <a:gd name="T8" fmla="*/ 5040313 w 2"/>
              <a:gd name="T9" fmla="*/ 0 h 1587"/>
              <a:gd name="T10" fmla="*/ 0 w 2"/>
              <a:gd name="T11" fmla="*/ 0 h 1587"/>
              <a:gd name="T12" fmla="*/ 0 w 2"/>
              <a:gd name="T13" fmla="*/ 0 h 1587"/>
              <a:gd name="T14" fmla="*/ 0 w 2"/>
              <a:gd name="T15" fmla="*/ 0 h 1587"/>
              <a:gd name="T16" fmla="*/ 0 w 2"/>
              <a:gd name="T17" fmla="*/ 0 h 1587"/>
              <a:gd name="T18" fmla="*/ 5040313 w 2"/>
              <a:gd name="T19" fmla="*/ 0 h 1587"/>
              <a:gd name="T20" fmla="*/ 5040313 w 2"/>
              <a:gd name="T21" fmla="*/ 0 h 1587"/>
              <a:gd name="T22" fmla="*/ 5040313 w 2"/>
              <a:gd name="T23" fmla="*/ 0 h 1587"/>
              <a:gd name="T24" fmla="*/ 5040313 w 2"/>
              <a:gd name="T25" fmla="*/ 0 h 1587"/>
              <a:gd name="T26" fmla="*/ 5040313 w 2"/>
              <a:gd name="T27" fmla="*/ 0 h 1587"/>
              <a:gd name="T28" fmla="*/ 5040313 w 2"/>
              <a:gd name="T29" fmla="*/ 0 h 1587"/>
              <a:gd name="T30" fmla="*/ 5040313 w 2"/>
              <a:gd name="T31" fmla="*/ 0 h 1587"/>
              <a:gd name="T32" fmla="*/ 5040313 w 2"/>
              <a:gd name="T33" fmla="*/ 0 h 1587"/>
              <a:gd name="T34" fmla="*/ 5040313 w 2"/>
              <a:gd name="T35" fmla="*/ 0 h 1587"/>
              <a:gd name="T36" fmla="*/ 5040313 w 2"/>
              <a:gd name="T37" fmla="*/ 0 h 1587"/>
              <a:gd name="T38" fmla="*/ 5040313 w 2"/>
              <a:gd name="T39" fmla="*/ 0 h 1587"/>
              <a:gd name="T40" fmla="*/ 5040313 w 2"/>
              <a:gd name="T41" fmla="*/ 0 h 1587"/>
              <a:gd name="T42" fmla="*/ 5040313 w 2"/>
              <a:gd name="T43" fmla="*/ 0 h 1587"/>
              <a:gd name="T44" fmla="*/ 5040313 w 2"/>
              <a:gd name="T45" fmla="*/ 0 h 1587"/>
              <a:gd name="T46" fmla="*/ 5040313 w 2"/>
              <a:gd name="T47" fmla="*/ 0 h 1587"/>
              <a:gd name="T48" fmla="*/ 5040313 w 2"/>
              <a:gd name="T49" fmla="*/ 0 h 1587"/>
              <a:gd name="T50" fmla="*/ 5040313 w 2"/>
              <a:gd name="T51" fmla="*/ 0 h 1587"/>
              <a:gd name="T52" fmla="*/ 5040313 w 2"/>
              <a:gd name="T53" fmla="*/ 0 h 1587"/>
              <a:gd name="T54" fmla="*/ 5040313 w 2"/>
              <a:gd name="T55" fmla="*/ 0 h 1587"/>
              <a:gd name="T56" fmla="*/ 5040313 w 2"/>
              <a:gd name="T57" fmla="*/ 0 h 1587"/>
              <a:gd name="T58" fmla="*/ 0 w 2"/>
              <a:gd name="T59" fmla="*/ 0 h 1587"/>
              <a:gd name="T60" fmla="*/ 0 w 2"/>
              <a:gd name="T61" fmla="*/ 0 h 1587"/>
              <a:gd name="T62" fmla="*/ 0 w 2"/>
              <a:gd name="T63" fmla="*/ 0 h 1587"/>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2" h="1587">
                <a:moveTo>
                  <a:pt x="0" y="0"/>
                </a:moveTo>
                <a:lnTo>
                  <a:pt x="2" y="0"/>
                </a:lnTo>
                <a:lnTo>
                  <a:pt x="0" y="0"/>
                </a:lnTo>
                <a:lnTo>
                  <a:pt x="2"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0" name="Rectangle 1256"/>
          <p:cNvSpPr>
            <a:spLocks noChangeArrowheads="1"/>
          </p:cNvSpPr>
          <p:nvPr/>
        </p:nvSpPr>
        <p:spPr bwMode="auto">
          <a:xfrm>
            <a:off x="722313" y="550863"/>
            <a:ext cx="1587" cy="15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spcBef>
                <a:spcPct val="50000"/>
              </a:spcBef>
              <a:buFontTx/>
              <a:buChar char="•"/>
            </a:pPr>
            <a:endParaRPr lang="en-US" sz="1300" b="0"/>
          </a:p>
        </p:txBody>
      </p:sp>
      <p:sp>
        <p:nvSpPr>
          <p:cNvPr id="111" name="Freeform 1258"/>
          <p:cNvSpPr>
            <a:spLocks/>
          </p:cNvSpPr>
          <p:nvPr/>
        </p:nvSpPr>
        <p:spPr bwMode="auto">
          <a:xfrm>
            <a:off x="722313" y="550863"/>
            <a:ext cx="1587" cy="1587"/>
          </a:xfrm>
          <a:custGeom>
            <a:avLst/>
            <a:gdLst>
              <a:gd name="T0" fmla="*/ 0 w 1587"/>
              <a:gd name="T1" fmla="*/ 0 h 1587"/>
              <a:gd name="T2" fmla="*/ 0 w 1587"/>
              <a:gd name="T3" fmla="*/ 0 h 1587"/>
              <a:gd name="T4" fmla="*/ 0 w 1587"/>
              <a:gd name="T5" fmla="*/ 0 h 1587"/>
              <a:gd name="T6" fmla="*/ 0 w 1587"/>
              <a:gd name="T7" fmla="*/ 0 h 1587"/>
              <a:gd name="T8" fmla="*/ 0 w 1587"/>
              <a:gd name="T9" fmla="*/ 0 h 1587"/>
              <a:gd name="T10" fmla="*/ 0 w 1587"/>
              <a:gd name="T11" fmla="*/ 0 h 1587"/>
              <a:gd name="T12" fmla="*/ 0 w 1587"/>
              <a:gd name="T13" fmla="*/ 0 h 1587"/>
              <a:gd name="T14" fmla="*/ 0 w 1587"/>
              <a:gd name="T15" fmla="*/ 0 h 1587"/>
              <a:gd name="T16" fmla="*/ 0 w 1587"/>
              <a:gd name="T17" fmla="*/ 0 h 1587"/>
              <a:gd name="T18" fmla="*/ 0 w 1587"/>
              <a:gd name="T19" fmla="*/ 0 h 1587"/>
              <a:gd name="T20" fmla="*/ 0 w 1587"/>
              <a:gd name="T21" fmla="*/ 0 h 1587"/>
              <a:gd name="T22" fmla="*/ 0 w 1587"/>
              <a:gd name="T23" fmla="*/ 0 h 1587"/>
              <a:gd name="T24" fmla="*/ 0 w 1587"/>
              <a:gd name="T25" fmla="*/ 0 h 1587"/>
              <a:gd name="T26" fmla="*/ 0 w 1587"/>
              <a:gd name="T27" fmla="*/ 0 h 1587"/>
              <a:gd name="T28" fmla="*/ 0 w 1587"/>
              <a:gd name="T29" fmla="*/ 0 h 1587"/>
              <a:gd name="T30" fmla="*/ 0 w 1587"/>
              <a:gd name="T31" fmla="*/ 0 h 1587"/>
              <a:gd name="T32" fmla="*/ 0 w 1587"/>
              <a:gd name="T33" fmla="*/ 0 h 1587"/>
              <a:gd name="T34" fmla="*/ 0 w 1587"/>
              <a:gd name="T35" fmla="*/ 0 h 1587"/>
              <a:gd name="T36" fmla="*/ 0 w 1587"/>
              <a:gd name="T37" fmla="*/ 0 h 1587"/>
              <a:gd name="T38" fmla="*/ 0 w 1587"/>
              <a:gd name="T39" fmla="*/ 0 h 1587"/>
              <a:gd name="T40" fmla="*/ 0 w 1587"/>
              <a:gd name="T41" fmla="*/ 0 h 1587"/>
              <a:gd name="T42" fmla="*/ 0 w 1587"/>
              <a:gd name="T43" fmla="*/ 0 h 1587"/>
              <a:gd name="T44" fmla="*/ 0 w 1587"/>
              <a:gd name="T45" fmla="*/ 0 h 1587"/>
              <a:gd name="T46" fmla="*/ 0 w 1587"/>
              <a:gd name="T47" fmla="*/ 0 h 1587"/>
              <a:gd name="T48" fmla="*/ 0 w 1587"/>
              <a:gd name="T49" fmla="*/ 0 h 1587"/>
              <a:gd name="T50" fmla="*/ 0 w 1587"/>
              <a:gd name="T51" fmla="*/ 0 h 1587"/>
              <a:gd name="T52" fmla="*/ 0 w 1587"/>
              <a:gd name="T53" fmla="*/ 0 h 1587"/>
              <a:gd name="T54" fmla="*/ 0 w 1587"/>
              <a:gd name="T55" fmla="*/ 0 h 1587"/>
              <a:gd name="T56" fmla="*/ 0 w 1587"/>
              <a:gd name="T57" fmla="*/ 0 h 1587"/>
              <a:gd name="T58" fmla="*/ 0 w 1587"/>
              <a:gd name="T59" fmla="*/ 0 h 1587"/>
              <a:gd name="T60" fmla="*/ 0 w 1587"/>
              <a:gd name="T61" fmla="*/ 0 h 1587"/>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1587" h="1587">
                <a:moveTo>
                  <a:pt x="0" y="0"/>
                </a:move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2" name="Freeform 1266"/>
          <p:cNvSpPr>
            <a:spLocks/>
          </p:cNvSpPr>
          <p:nvPr/>
        </p:nvSpPr>
        <p:spPr bwMode="auto">
          <a:xfrm>
            <a:off x="728663" y="534988"/>
            <a:ext cx="1587" cy="1587"/>
          </a:xfrm>
          <a:custGeom>
            <a:avLst/>
            <a:gdLst>
              <a:gd name="T0" fmla="*/ 0 w 1587"/>
              <a:gd name="T1" fmla="*/ 0 h 1587"/>
              <a:gd name="T2" fmla="*/ 0 w 1587"/>
              <a:gd name="T3" fmla="*/ 0 h 1587"/>
              <a:gd name="T4" fmla="*/ 0 w 1587"/>
              <a:gd name="T5" fmla="*/ 0 h 1587"/>
              <a:gd name="T6" fmla="*/ 0 w 1587"/>
              <a:gd name="T7" fmla="*/ 0 h 1587"/>
              <a:gd name="T8" fmla="*/ 0 w 1587"/>
              <a:gd name="T9" fmla="*/ 0 h 1587"/>
              <a:gd name="T10" fmla="*/ 0 w 1587"/>
              <a:gd name="T11" fmla="*/ 0 h 1587"/>
              <a:gd name="T12" fmla="*/ 0 w 1587"/>
              <a:gd name="T13" fmla="*/ 0 h 1587"/>
              <a:gd name="T14" fmla="*/ 0 w 1587"/>
              <a:gd name="T15" fmla="*/ 0 h 1587"/>
              <a:gd name="T16" fmla="*/ 0 w 1587"/>
              <a:gd name="T17" fmla="*/ 0 h 1587"/>
              <a:gd name="T18" fmla="*/ 0 w 1587"/>
              <a:gd name="T19" fmla="*/ 0 h 1587"/>
              <a:gd name="T20" fmla="*/ 0 w 1587"/>
              <a:gd name="T21" fmla="*/ 0 h 1587"/>
              <a:gd name="T22" fmla="*/ 0 w 1587"/>
              <a:gd name="T23" fmla="*/ 0 h 1587"/>
              <a:gd name="T24" fmla="*/ 0 w 1587"/>
              <a:gd name="T25" fmla="*/ 0 h 1587"/>
              <a:gd name="T26" fmla="*/ 0 w 1587"/>
              <a:gd name="T27" fmla="*/ 0 h 1587"/>
              <a:gd name="T28" fmla="*/ 0 w 1587"/>
              <a:gd name="T29" fmla="*/ 0 h 1587"/>
              <a:gd name="T30" fmla="*/ 0 w 1587"/>
              <a:gd name="T31" fmla="*/ 0 h 1587"/>
              <a:gd name="T32" fmla="*/ 0 w 1587"/>
              <a:gd name="T33" fmla="*/ 0 h 1587"/>
              <a:gd name="T34" fmla="*/ 0 w 1587"/>
              <a:gd name="T35" fmla="*/ 0 h 1587"/>
              <a:gd name="T36" fmla="*/ 0 w 1587"/>
              <a:gd name="T37" fmla="*/ 0 h 1587"/>
              <a:gd name="T38" fmla="*/ 0 w 1587"/>
              <a:gd name="T39" fmla="*/ 0 h 1587"/>
              <a:gd name="T40" fmla="*/ 0 w 1587"/>
              <a:gd name="T41" fmla="*/ 0 h 1587"/>
              <a:gd name="T42" fmla="*/ 0 w 1587"/>
              <a:gd name="T43" fmla="*/ 0 h 1587"/>
              <a:gd name="T44" fmla="*/ 0 w 1587"/>
              <a:gd name="T45" fmla="*/ 0 h 1587"/>
              <a:gd name="T46" fmla="*/ 0 w 1587"/>
              <a:gd name="T47" fmla="*/ 0 h 1587"/>
              <a:gd name="T48" fmla="*/ 0 w 1587"/>
              <a:gd name="T49" fmla="*/ 0 h 1587"/>
              <a:gd name="T50" fmla="*/ 0 w 1587"/>
              <a:gd name="T51" fmla="*/ 0 h 1587"/>
              <a:gd name="T52" fmla="*/ 0 w 1587"/>
              <a:gd name="T53" fmla="*/ 0 h 1587"/>
              <a:gd name="T54" fmla="*/ 0 w 1587"/>
              <a:gd name="T55" fmla="*/ 0 h 1587"/>
              <a:gd name="T56" fmla="*/ 0 w 1587"/>
              <a:gd name="T57" fmla="*/ 0 h 1587"/>
              <a:gd name="T58" fmla="*/ 0 w 1587"/>
              <a:gd name="T59" fmla="*/ 0 h 1587"/>
              <a:gd name="T60" fmla="*/ 0 w 1587"/>
              <a:gd name="T61" fmla="*/ 0 h 1587"/>
              <a:gd name="T62" fmla="*/ 0 w 1587"/>
              <a:gd name="T63" fmla="*/ 0 h 1587"/>
              <a:gd name="T64" fmla="*/ 0 w 1587"/>
              <a:gd name="T65" fmla="*/ 0 h 1587"/>
              <a:gd name="T66" fmla="*/ 0 w 1587"/>
              <a:gd name="T67" fmla="*/ 0 h 1587"/>
              <a:gd name="T68" fmla="*/ 0 w 1587"/>
              <a:gd name="T69" fmla="*/ 0 h 1587"/>
              <a:gd name="T70" fmla="*/ 0 w 1587"/>
              <a:gd name="T71" fmla="*/ 0 h 1587"/>
              <a:gd name="T72" fmla="*/ 0 w 1587"/>
              <a:gd name="T73" fmla="*/ 0 h 1587"/>
              <a:gd name="T74" fmla="*/ 0 w 1587"/>
              <a:gd name="T75" fmla="*/ 0 h 1587"/>
              <a:gd name="T76" fmla="*/ 0 w 1587"/>
              <a:gd name="T77" fmla="*/ 0 h 1587"/>
              <a:gd name="T78" fmla="*/ 0 w 1587"/>
              <a:gd name="T79" fmla="*/ 0 h 1587"/>
              <a:gd name="T80" fmla="*/ 0 w 1587"/>
              <a:gd name="T81" fmla="*/ 0 h 1587"/>
              <a:gd name="T82" fmla="*/ 0 w 1587"/>
              <a:gd name="T83" fmla="*/ 0 h 1587"/>
              <a:gd name="T84" fmla="*/ 0 w 1587"/>
              <a:gd name="T85" fmla="*/ 0 h 1587"/>
              <a:gd name="T86" fmla="*/ 0 w 1587"/>
              <a:gd name="T87" fmla="*/ 0 h 1587"/>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1587" h="1587">
                <a:moveTo>
                  <a:pt x="0" y="0"/>
                </a:move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3" name="Freeform 1269"/>
          <p:cNvSpPr>
            <a:spLocks/>
          </p:cNvSpPr>
          <p:nvPr/>
        </p:nvSpPr>
        <p:spPr bwMode="auto">
          <a:xfrm>
            <a:off x="728663" y="530225"/>
            <a:ext cx="3175" cy="4763"/>
          </a:xfrm>
          <a:custGeom>
            <a:avLst/>
            <a:gdLst>
              <a:gd name="T0" fmla="*/ 0 w 2"/>
              <a:gd name="T1" fmla="*/ 7562056 h 3"/>
              <a:gd name="T2" fmla="*/ 5040313 w 2"/>
              <a:gd name="T3" fmla="*/ 0 h 3"/>
              <a:gd name="T4" fmla="*/ 5040313 w 2"/>
              <a:gd name="T5" fmla="*/ 0 h 3"/>
              <a:gd name="T6" fmla="*/ 5040313 w 2"/>
              <a:gd name="T7" fmla="*/ 0 h 3"/>
              <a:gd name="T8" fmla="*/ 5040313 w 2"/>
              <a:gd name="T9" fmla="*/ 0 h 3"/>
              <a:gd name="T10" fmla="*/ 0 w 2"/>
              <a:gd name="T11" fmla="*/ 0 h 3"/>
              <a:gd name="T12" fmla="*/ 0 w 2"/>
              <a:gd name="T13" fmla="*/ 0 h 3"/>
              <a:gd name="T14" fmla="*/ 0 w 2"/>
              <a:gd name="T15" fmla="*/ 7562056 h 3"/>
              <a:gd name="T16" fmla="*/ 0 w 2"/>
              <a:gd name="T17" fmla="*/ 7562056 h 3"/>
              <a:gd name="T18" fmla="*/ 5040313 w 2"/>
              <a:gd name="T19" fmla="*/ 0 h 3"/>
              <a:gd name="T20" fmla="*/ 5040313 w 2"/>
              <a:gd name="T21" fmla="*/ 0 h 3"/>
              <a:gd name="T22" fmla="*/ 0 w 2"/>
              <a:gd name="T23" fmla="*/ 0 h 3"/>
              <a:gd name="T24" fmla="*/ 0 w 2"/>
              <a:gd name="T25" fmla="*/ 0 h 3"/>
              <a:gd name="T26" fmla="*/ 0 w 2"/>
              <a:gd name="T27" fmla="*/ 0 h 3"/>
              <a:gd name="T28" fmla="*/ 0 w 2"/>
              <a:gd name="T29" fmla="*/ 0 h 3"/>
              <a:gd name="T30" fmla="*/ 0 w 2"/>
              <a:gd name="T31" fmla="*/ 0 h 3"/>
              <a:gd name="T32" fmla="*/ 0 w 2"/>
              <a:gd name="T33" fmla="*/ 0 h 3"/>
              <a:gd name="T34" fmla="*/ 0 w 2"/>
              <a:gd name="T35" fmla="*/ 0 h 3"/>
              <a:gd name="T36" fmla="*/ 0 w 2"/>
              <a:gd name="T37" fmla="*/ 0 h 3"/>
              <a:gd name="T38" fmla="*/ 0 w 2"/>
              <a:gd name="T39" fmla="*/ 7562056 h 3"/>
              <a:gd name="T40" fmla="*/ 0 w 2"/>
              <a:gd name="T41" fmla="*/ 7562056 h 3"/>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 h="3">
                <a:moveTo>
                  <a:pt x="0" y="3"/>
                </a:moveTo>
                <a:lnTo>
                  <a:pt x="2" y="0"/>
                </a:lnTo>
                <a:lnTo>
                  <a:pt x="0" y="0"/>
                </a:lnTo>
                <a:lnTo>
                  <a:pt x="0" y="3"/>
                </a:lnTo>
                <a:lnTo>
                  <a:pt x="2" y="0"/>
                </a:lnTo>
                <a:lnTo>
                  <a:pt x="0" y="0"/>
                </a:lnTo>
                <a:lnTo>
                  <a:pt x="0" y="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4" name="Line 1270"/>
          <p:cNvSpPr>
            <a:spLocks noChangeShapeType="1"/>
          </p:cNvSpPr>
          <p:nvPr/>
        </p:nvSpPr>
        <p:spPr bwMode="auto">
          <a:xfrm>
            <a:off x="728663" y="530225"/>
            <a:ext cx="1587" cy="158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5" name="Line 1271"/>
          <p:cNvSpPr>
            <a:spLocks noChangeShapeType="1"/>
          </p:cNvSpPr>
          <p:nvPr/>
        </p:nvSpPr>
        <p:spPr bwMode="auto">
          <a:xfrm>
            <a:off x="728663" y="530225"/>
            <a:ext cx="1587" cy="158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6" name="Rectangle 1272"/>
          <p:cNvSpPr>
            <a:spLocks noChangeArrowheads="1"/>
          </p:cNvSpPr>
          <p:nvPr/>
        </p:nvSpPr>
        <p:spPr bwMode="auto">
          <a:xfrm>
            <a:off x="728663" y="530225"/>
            <a:ext cx="1587"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spcBef>
                <a:spcPct val="50000"/>
              </a:spcBef>
              <a:buFontTx/>
              <a:buChar char="•"/>
            </a:pPr>
            <a:endParaRPr lang="en-US" sz="1300" b="0"/>
          </a:p>
        </p:txBody>
      </p:sp>
      <p:sp>
        <p:nvSpPr>
          <p:cNvPr id="117" name="Rectangle 1273"/>
          <p:cNvSpPr>
            <a:spLocks noChangeArrowheads="1"/>
          </p:cNvSpPr>
          <p:nvPr/>
        </p:nvSpPr>
        <p:spPr bwMode="auto">
          <a:xfrm>
            <a:off x="728663" y="530225"/>
            <a:ext cx="1587" cy="1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50000"/>
              </a:spcBef>
              <a:buFontTx/>
              <a:buChar char="•"/>
            </a:pPr>
            <a:endParaRPr lang="en-US" sz="1300" b="0"/>
          </a:p>
        </p:txBody>
      </p:sp>
      <p:sp>
        <p:nvSpPr>
          <p:cNvPr id="118" name="Line 1274"/>
          <p:cNvSpPr>
            <a:spLocks noChangeShapeType="1"/>
          </p:cNvSpPr>
          <p:nvPr/>
        </p:nvSpPr>
        <p:spPr bwMode="auto">
          <a:xfrm>
            <a:off x="728663" y="527050"/>
            <a:ext cx="1587" cy="158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9" name="Line 1275"/>
          <p:cNvSpPr>
            <a:spLocks noChangeShapeType="1"/>
          </p:cNvSpPr>
          <p:nvPr/>
        </p:nvSpPr>
        <p:spPr bwMode="auto">
          <a:xfrm>
            <a:off x="728663" y="527050"/>
            <a:ext cx="1587" cy="158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0" name="Freeform 1277"/>
          <p:cNvSpPr>
            <a:spLocks/>
          </p:cNvSpPr>
          <p:nvPr/>
        </p:nvSpPr>
        <p:spPr bwMode="auto">
          <a:xfrm>
            <a:off x="728663" y="523875"/>
            <a:ext cx="1587" cy="3175"/>
          </a:xfrm>
          <a:custGeom>
            <a:avLst/>
            <a:gdLst>
              <a:gd name="T0" fmla="*/ 0 w 1587"/>
              <a:gd name="T1" fmla="*/ 5040313 h 2"/>
              <a:gd name="T2" fmla="*/ 0 w 1587"/>
              <a:gd name="T3" fmla="*/ 5040313 h 2"/>
              <a:gd name="T4" fmla="*/ 0 w 1587"/>
              <a:gd name="T5" fmla="*/ 0 h 2"/>
              <a:gd name="T6" fmla="*/ 0 w 1587"/>
              <a:gd name="T7" fmla="*/ 5040313 h 2"/>
              <a:gd name="T8" fmla="*/ 0 w 1587"/>
              <a:gd name="T9" fmla="*/ 5040313 h 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87" h="2">
                <a:moveTo>
                  <a:pt x="0" y="2"/>
                </a:moveTo>
                <a:lnTo>
                  <a:pt x="0" y="2"/>
                </a:lnTo>
                <a:lnTo>
                  <a:pt x="0" y="0"/>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1" name="Freeform 1287"/>
          <p:cNvSpPr>
            <a:spLocks/>
          </p:cNvSpPr>
          <p:nvPr/>
        </p:nvSpPr>
        <p:spPr bwMode="auto">
          <a:xfrm>
            <a:off x="719138" y="514350"/>
            <a:ext cx="3175" cy="3175"/>
          </a:xfrm>
          <a:custGeom>
            <a:avLst/>
            <a:gdLst>
              <a:gd name="T0" fmla="*/ 0 w 2"/>
              <a:gd name="T1" fmla="*/ 0 h 2"/>
              <a:gd name="T2" fmla="*/ 0 w 2"/>
              <a:gd name="T3" fmla="*/ 5040313 h 2"/>
              <a:gd name="T4" fmla="*/ 5040313 w 2"/>
              <a:gd name="T5" fmla="*/ 5040313 h 2"/>
              <a:gd name="T6" fmla="*/ 5040313 w 2"/>
              <a:gd name="T7" fmla="*/ 5040313 h 2"/>
              <a:gd name="T8" fmla="*/ 5040313 w 2"/>
              <a:gd name="T9" fmla="*/ 5040313 h 2"/>
              <a:gd name="T10" fmla="*/ 5040313 w 2"/>
              <a:gd name="T11" fmla="*/ 0 h 2"/>
              <a:gd name="T12" fmla="*/ 0 w 2"/>
              <a:gd name="T13" fmla="*/ 0 h 2"/>
              <a:gd name="T14" fmla="*/ 0 w 2"/>
              <a:gd name="T15" fmla="*/ 0 h 2"/>
              <a:gd name="T16" fmla="*/ 0 w 2"/>
              <a:gd name="T17" fmla="*/ 5040313 h 2"/>
              <a:gd name="T18" fmla="*/ 0 w 2"/>
              <a:gd name="T19" fmla="*/ 5040313 h 2"/>
              <a:gd name="T20" fmla="*/ 0 w 2"/>
              <a:gd name="T21" fmla="*/ 5040313 h 2"/>
              <a:gd name="T22" fmla="*/ 0 w 2"/>
              <a:gd name="T23" fmla="*/ 5040313 h 2"/>
              <a:gd name="T24" fmla="*/ 5040313 w 2"/>
              <a:gd name="T25" fmla="*/ 5040313 h 2"/>
              <a:gd name="T26" fmla="*/ 5040313 w 2"/>
              <a:gd name="T27" fmla="*/ 5040313 h 2"/>
              <a:gd name="T28" fmla="*/ 0 w 2"/>
              <a:gd name="T29" fmla="*/ 0 h 2"/>
              <a:gd name="T30" fmla="*/ 0 w 2"/>
              <a:gd name="T31" fmla="*/ 0 h 2"/>
              <a:gd name="T32" fmla="*/ 0 w 2"/>
              <a:gd name="T33" fmla="*/ 0 h 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 h="2">
                <a:moveTo>
                  <a:pt x="0" y="0"/>
                </a:moveTo>
                <a:lnTo>
                  <a:pt x="0" y="2"/>
                </a:lnTo>
                <a:lnTo>
                  <a:pt x="2" y="2"/>
                </a:lnTo>
                <a:lnTo>
                  <a:pt x="2" y="0"/>
                </a:lnTo>
                <a:lnTo>
                  <a:pt x="0" y="0"/>
                </a:lnTo>
                <a:lnTo>
                  <a:pt x="0" y="2"/>
                </a:lnTo>
                <a:lnTo>
                  <a:pt x="2" y="2"/>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2" name="Freeform 1290"/>
          <p:cNvSpPr>
            <a:spLocks/>
          </p:cNvSpPr>
          <p:nvPr/>
        </p:nvSpPr>
        <p:spPr bwMode="auto">
          <a:xfrm>
            <a:off x="719138" y="517525"/>
            <a:ext cx="3175" cy="3175"/>
          </a:xfrm>
          <a:custGeom>
            <a:avLst/>
            <a:gdLst>
              <a:gd name="T0" fmla="*/ 0 w 2"/>
              <a:gd name="T1" fmla="*/ 5040313 h 2"/>
              <a:gd name="T2" fmla="*/ 0 w 2"/>
              <a:gd name="T3" fmla="*/ 5040313 h 2"/>
              <a:gd name="T4" fmla="*/ 5040313 w 2"/>
              <a:gd name="T5" fmla="*/ 5040313 h 2"/>
              <a:gd name="T6" fmla="*/ 5040313 w 2"/>
              <a:gd name="T7" fmla="*/ 5040313 h 2"/>
              <a:gd name="T8" fmla="*/ 5040313 w 2"/>
              <a:gd name="T9" fmla="*/ 5040313 h 2"/>
              <a:gd name="T10" fmla="*/ 5040313 w 2"/>
              <a:gd name="T11" fmla="*/ 0 h 2"/>
              <a:gd name="T12" fmla="*/ 0 w 2"/>
              <a:gd name="T13" fmla="*/ 0 h 2"/>
              <a:gd name="T14" fmla="*/ 0 w 2"/>
              <a:gd name="T15" fmla="*/ 0 h 2"/>
              <a:gd name="T16" fmla="*/ 0 w 2"/>
              <a:gd name="T17" fmla="*/ 0 h 2"/>
              <a:gd name="T18" fmla="*/ 0 w 2"/>
              <a:gd name="T19" fmla="*/ 0 h 2"/>
              <a:gd name="T20" fmla="*/ 5040313 w 2"/>
              <a:gd name="T21" fmla="*/ 0 h 2"/>
              <a:gd name="T22" fmla="*/ 0 w 2"/>
              <a:gd name="T23" fmla="*/ 0 h 2"/>
              <a:gd name="T24" fmla="*/ 0 w 2"/>
              <a:gd name="T25" fmla="*/ 0 h 2"/>
              <a:gd name="T26" fmla="*/ 0 w 2"/>
              <a:gd name="T27" fmla="*/ 0 h 2"/>
              <a:gd name="T28" fmla="*/ 0 w 2"/>
              <a:gd name="T29" fmla="*/ 0 h 2"/>
              <a:gd name="T30" fmla="*/ 0 w 2"/>
              <a:gd name="T31" fmla="*/ 5040313 h 2"/>
              <a:gd name="T32" fmla="*/ 0 w 2"/>
              <a:gd name="T33" fmla="*/ 5040313 h 2"/>
              <a:gd name="T34" fmla="*/ 0 w 2"/>
              <a:gd name="T35" fmla="*/ 5040313 h 2"/>
              <a:gd name="T36" fmla="*/ 0 w 2"/>
              <a:gd name="T37" fmla="*/ 0 h 2"/>
              <a:gd name="T38" fmla="*/ 0 w 2"/>
              <a:gd name="T39" fmla="*/ 0 h 2"/>
              <a:gd name="T40" fmla="*/ 0 w 2"/>
              <a:gd name="T41" fmla="*/ 0 h 2"/>
              <a:gd name="T42" fmla="*/ 0 w 2"/>
              <a:gd name="T43" fmla="*/ 0 h 2"/>
              <a:gd name="T44" fmla="*/ 0 w 2"/>
              <a:gd name="T45" fmla="*/ 0 h 2"/>
              <a:gd name="T46" fmla="*/ 0 w 2"/>
              <a:gd name="T47" fmla="*/ 0 h 2"/>
              <a:gd name="T48" fmla="*/ 0 w 2"/>
              <a:gd name="T49" fmla="*/ 5040313 h 2"/>
              <a:gd name="T50" fmla="*/ 5040313 w 2"/>
              <a:gd name="T51" fmla="*/ 5040313 h 2"/>
              <a:gd name="T52" fmla="*/ 5040313 w 2"/>
              <a:gd name="T53" fmla="*/ 0 h 2"/>
              <a:gd name="T54" fmla="*/ 5040313 w 2"/>
              <a:gd name="T55" fmla="*/ 0 h 2"/>
              <a:gd name="T56" fmla="*/ 0 w 2"/>
              <a:gd name="T57" fmla="*/ 0 h 2"/>
              <a:gd name="T58" fmla="*/ 0 w 2"/>
              <a:gd name="T59" fmla="*/ 0 h 2"/>
              <a:gd name="T60" fmla="*/ 0 w 2"/>
              <a:gd name="T61" fmla="*/ 5040313 h 2"/>
              <a:gd name="T62" fmla="*/ 0 w 2"/>
              <a:gd name="T63" fmla="*/ 5040313 h 2"/>
              <a:gd name="T64" fmla="*/ 5040313 w 2"/>
              <a:gd name="T65" fmla="*/ 5040313 h 2"/>
              <a:gd name="T66" fmla="*/ 5040313 w 2"/>
              <a:gd name="T67" fmla="*/ 5040313 h 2"/>
              <a:gd name="T68" fmla="*/ 0 w 2"/>
              <a:gd name="T69" fmla="*/ 5040313 h 2"/>
              <a:gd name="T70" fmla="*/ 0 w 2"/>
              <a:gd name="T71" fmla="*/ 5040313 h 2"/>
              <a:gd name="T72" fmla="*/ 0 w 2"/>
              <a:gd name="T73" fmla="*/ 5040313 h 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2" h="2">
                <a:moveTo>
                  <a:pt x="0" y="2"/>
                </a:moveTo>
                <a:lnTo>
                  <a:pt x="0" y="2"/>
                </a:lnTo>
                <a:lnTo>
                  <a:pt x="2" y="2"/>
                </a:lnTo>
                <a:lnTo>
                  <a:pt x="2" y="0"/>
                </a:lnTo>
                <a:lnTo>
                  <a:pt x="0" y="0"/>
                </a:lnTo>
                <a:lnTo>
                  <a:pt x="2" y="0"/>
                </a:lnTo>
                <a:lnTo>
                  <a:pt x="0" y="0"/>
                </a:lnTo>
                <a:lnTo>
                  <a:pt x="0" y="2"/>
                </a:lnTo>
                <a:lnTo>
                  <a:pt x="0" y="0"/>
                </a:lnTo>
                <a:lnTo>
                  <a:pt x="0" y="2"/>
                </a:lnTo>
                <a:lnTo>
                  <a:pt x="2" y="2"/>
                </a:lnTo>
                <a:lnTo>
                  <a:pt x="2" y="0"/>
                </a:lnTo>
                <a:lnTo>
                  <a:pt x="0" y="0"/>
                </a:lnTo>
                <a:lnTo>
                  <a:pt x="0" y="2"/>
                </a:lnTo>
                <a:lnTo>
                  <a:pt x="2" y="2"/>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 name="Rectangle 1335"/>
          <p:cNvSpPr>
            <a:spLocks noChangeArrowheads="1"/>
          </p:cNvSpPr>
          <p:nvPr/>
        </p:nvSpPr>
        <p:spPr bwMode="auto">
          <a:xfrm>
            <a:off x="468313" y="508000"/>
            <a:ext cx="1587" cy="158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spcBef>
                <a:spcPct val="50000"/>
              </a:spcBef>
              <a:buFontTx/>
              <a:buChar char="•"/>
            </a:pPr>
            <a:endParaRPr lang="en-US" sz="1300" b="0"/>
          </a:p>
        </p:txBody>
      </p:sp>
      <p:sp>
        <p:nvSpPr>
          <p:cNvPr id="124" name="Rectangle 1336"/>
          <p:cNvSpPr>
            <a:spLocks noChangeArrowheads="1"/>
          </p:cNvSpPr>
          <p:nvPr/>
        </p:nvSpPr>
        <p:spPr bwMode="auto">
          <a:xfrm>
            <a:off x="474663" y="495300"/>
            <a:ext cx="1587" cy="158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spcBef>
                <a:spcPct val="50000"/>
              </a:spcBef>
              <a:buFontTx/>
              <a:buChar char="•"/>
            </a:pPr>
            <a:endParaRPr lang="en-US" sz="1300" b="0"/>
          </a:p>
        </p:txBody>
      </p:sp>
      <p:sp>
        <p:nvSpPr>
          <p:cNvPr id="125" name="Rectangle 1337"/>
          <p:cNvSpPr>
            <a:spLocks noChangeArrowheads="1"/>
          </p:cNvSpPr>
          <p:nvPr/>
        </p:nvSpPr>
        <p:spPr bwMode="auto">
          <a:xfrm>
            <a:off x="474663" y="495300"/>
            <a:ext cx="1587" cy="158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spcBef>
                <a:spcPct val="50000"/>
              </a:spcBef>
              <a:buFontTx/>
              <a:buChar char="•"/>
            </a:pPr>
            <a:endParaRPr lang="en-US" sz="1300" b="0"/>
          </a:p>
        </p:txBody>
      </p:sp>
      <p:sp>
        <p:nvSpPr>
          <p:cNvPr id="126" name="Rectangle 1340"/>
          <p:cNvSpPr>
            <a:spLocks noChangeArrowheads="1"/>
          </p:cNvSpPr>
          <p:nvPr/>
        </p:nvSpPr>
        <p:spPr bwMode="auto">
          <a:xfrm>
            <a:off x="468313" y="508000"/>
            <a:ext cx="1587"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spcBef>
                <a:spcPct val="50000"/>
              </a:spcBef>
              <a:buFontTx/>
              <a:buChar char="•"/>
            </a:pPr>
            <a:endParaRPr lang="en-US" sz="1300" b="0"/>
          </a:p>
        </p:txBody>
      </p:sp>
      <p:sp>
        <p:nvSpPr>
          <p:cNvPr id="127" name="Rectangle 1341"/>
          <p:cNvSpPr>
            <a:spLocks noChangeArrowheads="1"/>
          </p:cNvSpPr>
          <p:nvPr/>
        </p:nvSpPr>
        <p:spPr bwMode="auto">
          <a:xfrm>
            <a:off x="468313" y="508000"/>
            <a:ext cx="1587"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spcBef>
                <a:spcPct val="50000"/>
              </a:spcBef>
              <a:buFontTx/>
              <a:buChar char="•"/>
            </a:pPr>
            <a:endParaRPr lang="en-US" sz="1300" b="0"/>
          </a:p>
        </p:txBody>
      </p:sp>
      <p:sp>
        <p:nvSpPr>
          <p:cNvPr id="128" name="Rectangle 1342"/>
          <p:cNvSpPr>
            <a:spLocks noChangeArrowheads="1"/>
          </p:cNvSpPr>
          <p:nvPr/>
        </p:nvSpPr>
        <p:spPr bwMode="auto">
          <a:xfrm>
            <a:off x="468313" y="508000"/>
            <a:ext cx="1587"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spcBef>
                <a:spcPct val="50000"/>
              </a:spcBef>
              <a:buFontTx/>
              <a:buChar char="•"/>
            </a:pPr>
            <a:endParaRPr lang="en-US" sz="1300" b="0"/>
          </a:p>
        </p:txBody>
      </p:sp>
      <p:sp>
        <p:nvSpPr>
          <p:cNvPr id="129" name="Rectangle 1343"/>
          <p:cNvSpPr>
            <a:spLocks noChangeArrowheads="1"/>
          </p:cNvSpPr>
          <p:nvPr/>
        </p:nvSpPr>
        <p:spPr bwMode="auto">
          <a:xfrm>
            <a:off x="468313" y="508000"/>
            <a:ext cx="1587" cy="158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spcBef>
                <a:spcPct val="50000"/>
              </a:spcBef>
              <a:buFontTx/>
              <a:buChar char="•"/>
            </a:pPr>
            <a:endParaRPr lang="en-US" sz="1300" b="0"/>
          </a:p>
        </p:txBody>
      </p:sp>
      <p:sp>
        <p:nvSpPr>
          <p:cNvPr id="130" name="Rectangle 1344"/>
          <p:cNvSpPr>
            <a:spLocks noChangeArrowheads="1"/>
          </p:cNvSpPr>
          <p:nvPr/>
        </p:nvSpPr>
        <p:spPr bwMode="auto">
          <a:xfrm>
            <a:off x="465138" y="485775"/>
            <a:ext cx="1587" cy="31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spcBef>
                <a:spcPct val="50000"/>
              </a:spcBef>
              <a:buFontTx/>
              <a:buChar char="•"/>
            </a:pPr>
            <a:endParaRPr lang="en-US" sz="1300" b="0"/>
          </a:p>
        </p:txBody>
      </p:sp>
      <p:sp>
        <p:nvSpPr>
          <p:cNvPr id="170" name="ClipArt Placeholder 9"/>
          <p:cNvSpPr>
            <a:spLocks noGrp="1"/>
          </p:cNvSpPr>
          <p:nvPr>
            <p:ph type="clipArt" sz="quarter" idx="49"/>
          </p:nvPr>
        </p:nvSpPr>
        <p:spPr>
          <a:xfrm>
            <a:off x="341834" y="3721341"/>
            <a:ext cx="1456764" cy="2023969"/>
          </a:xfrm>
          <a:prstGeom prst="roundRect">
            <a:avLst/>
          </a:prstGeom>
          <a:ln w="19050" cmpd="sng">
            <a:solidFill>
              <a:schemeClr val="bg2"/>
            </a:solidFill>
          </a:ln>
        </p:spPr>
        <p:txBody>
          <a:bodyPr/>
          <a:lstStyle>
            <a:lvl1pPr>
              <a:defRPr>
                <a:solidFill>
                  <a:schemeClr val="tx2">
                    <a:lumMod val="65000"/>
                    <a:lumOff val="35000"/>
                  </a:schemeClr>
                </a:solidFill>
              </a:defRPr>
            </a:lvl1pPr>
          </a:lstStyle>
          <a:p>
            <a:pPr lvl="0"/>
            <a:r>
              <a:rPr lang="en-US" noProof="0" smtClean="0"/>
              <a:t>Click icon to add clip art</a:t>
            </a:r>
            <a:endParaRPr lang="en-US" noProof="0" dirty="0"/>
          </a:p>
        </p:txBody>
      </p:sp>
      <p:sp>
        <p:nvSpPr>
          <p:cNvPr id="177" name="ClipArt Placeholder 9"/>
          <p:cNvSpPr>
            <a:spLocks noGrp="1"/>
          </p:cNvSpPr>
          <p:nvPr>
            <p:ph type="clipArt" sz="quarter" idx="56"/>
          </p:nvPr>
        </p:nvSpPr>
        <p:spPr>
          <a:xfrm>
            <a:off x="2093047" y="3721341"/>
            <a:ext cx="1456764" cy="2023969"/>
          </a:xfrm>
          <a:prstGeom prst="roundRect">
            <a:avLst/>
          </a:prstGeom>
          <a:ln w="19050" cmpd="sng">
            <a:solidFill>
              <a:schemeClr val="bg2"/>
            </a:solidFill>
          </a:ln>
        </p:spPr>
        <p:txBody>
          <a:bodyPr/>
          <a:lstStyle>
            <a:lvl1pPr>
              <a:defRPr>
                <a:solidFill>
                  <a:schemeClr val="tx2">
                    <a:lumMod val="65000"/>
                    <a:lumOff val="35000"/>
                  </a:schemeClr>
                </a:solidFill>
              </a:defRPr>
            </a:lvl1pPr>
          </a:lstStyle>
          <a:p>
            <a:pPr lvl="0"/>
            <a:r>
              <a:rPr lang="en-US" noProof="0" smtClean="0"/>
              <a:t>Click icon to add clip art</a:t>
            </a:r>
            <a:endParaRPr lang="en-US" noProof="0" dirty="0"/>
          </a:p>
        </p:txBody>
      </p:sp>
      <p:sp>
        <p:nvSpPr>
          <p:cNvPr id="184" name="ClipArt Placeholder 9"/>
          <p:cNvSpPr>
            <a:spLocks noGrp="1"/>
          </p:cNvSpPr>
          <p:nvPr>
            <p:ph type="clipArt" sz="quarter" idx="63"/>
          </p:nvPr>
        </p:nvSpPr>
        <p:spPr>
          <a:xfrm>
            <a:off x="3844259" y="3721341"/>
            <a:ext cx="1456764" cy="2023969"/>
          </a:xfrm>
          <a:prstGeom prst="roundRect">
            <a:avLst/>
          </a:prstGeom>
          <a:ln w="19050" cmpd="sng">
            <a:solidFill>
              <a:schemeClr val="bg2"/>
            </a:solidFill>
          </a:ln>
        </p:spPr>
        <p:txBody>
          <a:bodyPr/>
          <a:lstStyle>
            <a:lvl1pPr>
              <a:defRPr>
                <a:solidFill>
                  <a:schemeClr val="tx2">
                    <a:lumMod val="65000"/>
                    <a:lumOff val="35000"/>
                  </a:schemeClr>
                </a:solidFill>
              </a:defRPr>
            </a:lvl1pPr>
          </a:lstStyle>
          <a:p>
            <a:pPr lvl="0"/>
            <a:r>
              <a:rPr lang="en-US" noProof="0" smtClean="0"/>
              <a:t>Click icon to add clip art</a:t>
            </a:r>
            <a:endParaRPr lang="en-US" noProof="0" dirty="0"/>
          </a:p>
        </p:txBody>
      </p:sp>
      <p:sp>
        <p:nvSpPr>
          <p:cNvPr id="191" name="ClipArt Placeholder 9"/>
          <p:cNvSpPr>
            <a:spLocks noGrp="1"/>
          </p:cNvSpPr>
          <p:nvPr>
            <p:ph type="clipArt" sz="quarter" idx="70"/>
          </p:nvPr>
        </p:nvSpPr>
        <p:spPr>
          <a:xfrm>
            <a:off x="5595471" y="3721341"/>
            <a:ext cx="1456764" cy="2023969"/>
          </a:xfrm>
          <a:prstGeom prst="roundRect">
            <a:avLst/>
          </a:prstGeom>
          <a:ln w="19050" cmpd="sng">
            <a:solidFill>
              <a:schemeClr val="bg2"/>
            </a:solidFill>
          </a:ln>
        </p:spPr>
        <p:txBody>
          <a:bodyPr/>
          <a:lstStyle>
            <a:lvl1pPr>
              <a:defRPr>
                <a:solidFill>
                  <a:schemeClr val="tx2">
                    <a:lumMod val="65000"/>
                    <a:lumOff val="35000"/>
                  </a:schemeClr>
                </a:solidFill>
              </a:defRPr>
            </a:lvl1pPr>
          </a:lstStyle>
          <a:p>
            <a:pPr lvl="0"/>
            <a:r>
              <a:rPr lang="en-US" noProof="0" smtClean="0"/>
              <a:t>Click icon to add clip art</a:t>
            </a:r>
            <a:endParaRPr lang="en-US" noProof="0" dirty="0"/>
          </a:p>
        </p:txBody>
      </p:sp>
      <p:sp>
        <p:nvSpPr>
          <p:cNvPr id="198" name="ClipArt Placeholder 9"/>
          <p:cNvSpPr>
            <a:spLocks noGrp="1"/>
          </p:cNvSpPr>
          <p:nvPr>
            <p:ph type="clipArt" sz="quarter" idx="77"/>
          </p:nvPr>
        </p:nvSpPr>
        <p:spPr>
          <a:xfrm>
            <a:off x="7346684" y="3721341"/>
            <a:ext cx="1456764" cy="2023969"/>
          </a:xfrm>
          <a:prstGeom prst="roundRect">
            <a:avLst/>
          </a:prstGeom>
          <a:ln w="19050" cmpd="sng">
            <a:solidFill>
              <a:schemeClr val="bg2"/>
            </a:solidFill>
          </a:ln>
        </p:spPr>
        <p:txBody>
          <a:bodyPr/>
          <a:lstStyle>
            <a:lvl1pPr>
              <a:defRPr>
                <a:solidFill>
                  <a:schemeClr val="tx2">
                    <a:lumMod val="65000"/>
                    <a:lumOff val="35000"/>
                  </a:schemeClr>
                </a:solidFill>
              </a:defRPr>
            </a:lvl1pPr>
          </a:lstStyle>
          <a:p>
            <a:pPr lvl="0"/>
            <a:r>
              <a:rPr lang="en-US" noProof="0" smtClean="0"/>
              <a:t>Click icon to add clip art</a:t>
            </a:r>
            <a:endParaRPr lang="en-US" noProof="0" dirty="0"/>
          </a:p>
        </p:txBody>
      </p:sp>
      <p:sp>
        <p:nvSpPr>
          <p:cNvPr id="324" name="Title 323"/>
          <p:cNvSpPr>
            <a:spLocks noGrp="1"/>
          </p:cNvSpPr>
          <p:nvPr>
            <p:ph type="title"/>
          </p:nvPr>
        </p:nvSpPr>
        <p:spPr>
          <a:xfrm>
            <a:off x="343401" y="301625"/>
            <a:ext cx="8439652" cy="668193"/>
          </a:xfrm>
        </p:spPr>
        <p:txBody>
          <a:bodyPr/>
          <a:lstStyle>
            <a:lvl1pPr>
              <a:defRPr b="0" i="0">
                <a:solidFill>
                  <a:schemeClr val="bg2"/>
                </a:solidFill>
                <a:latin typeface="+mn-lt"/>
                <a:cs typeface="Andes ExtraLight"/>
              </a:defRPr>
            </a:lvl1pPr>
          </a:lstStyle>
          <a:p>
            <a:r>
              <a:rPr lang="en-US" smtClean="0"/>
              <a:t>Click to edit Master title style</a:t>
            </a:r>
            <a:endParaRPr lang="en-US" dirty="0"/>
          </a:p>
        </p:txBody>
      </p:sp>
      <p:sp>
        <p:nvSpPr>
          <p:cNvPr id="171" name="Text Placeholder 2"/>
          <p:cNvSpPr>
            <a:spLocks noGrp="1"/>
          </p:cNvSpPr>
          <p:nvPr>
            <p:ph type="body" sz="quarter" idx="50"/>
          </p:nvPr>
        </p:nvSpPr>
        <p:spPr>
          <a:xfrm>
            <a:off x="603491" y="3775118"/>
            <a:ext cx="933450" cy="224584"/>
          </a:xfrm>
        </p:spPr>
        <p:txBody>
          <a:bodyPr>
            <a:normAutofit/>
          </a:bodyPr>
          <a:lstStyle>
            <a:lvl1pPr algn="ctr">
              <a:lnSpc>
                <a:spcPct val="100000"/>
              </a:lnSpc>
              <a:spcBef>
                <a:spcPts val="0"/>
              </a:spcBef>
              <a:defRPr sz="1200" b="1">
                <a:solidFill>
                  <a:schemeClr val="tx2">
                    <a:lumMod val="65000"/>
                    <a:lumOff val="35000"/>
                  </a:schemeClr>
                </a:solidFill>
              </a:defRPr>
            </a:lvl1pPr>
          </a:lstStyle>
          <a:p>
            <a:pPr lvl="0"/>
            <a:r>
              <a:rPr lang="en-US" smtClean="0"/>
              <a:t>Click to edit Master text styles</a:t>
            </a:r>
          </a:p>
        </p:txBody>
      </p:sp>
      <p:sp>
        <p:nvSpPr>
          <p:cNvPr id="172" name="Picture Placeholder 4"/>
          <p:cNvSpPr>
            <a:spLocks noGrp="1"/>
          </p:cNvSpPr>
          <p:nvPr>
            <p:ph type="pic" sz="quarter" idx="51"/>
          </p:nvPr>
        </p:nvSpPr>
        <p:spPr>
          <a:xfrm>
            <a:off x="476491" y="4049120"/>
            <a:ext cx="1187450" cy="492125"/>
          </a:xfrm>
        </p:spPr>
        <p:txBody>
          <a:bodyPr/>
          <a:lstStyle>
            <a:lvl1pPr algn="ctr">
              <a:defRPr sz="1100">
                <a:solidFill>
                  <a:schemeClr val="tx2">
                    <a:lumMod val="65000"/>
                    <a:lumOff val="35000"/>
                  </a:schemeClr>
                </a:solidFill>
              </a:defRPr>
            </a:lvl1pPr>
          </a:lstStyle>
          <a:p>
            <a:pPr lvl="0"/>
            <a:r>
              <a:rPr lang="en-US" noProof="0" smtClean="0"/>
              <a:t>Drag picture to placeholder or click icon to add</a:t>
            </a:r>
            <a:endParaRPr lang="en-US" noProof="0" dirty="0"/>
          </a:p>
        </p:txBody>
      </p:sp>
      <p:sp>
        <p:nvSpPr>
          <p:cNvPr id="173" name="Text Placeholder 2"/>
          <p:cNvSpPr>
            <a:spLocks noGrp="1"/>
          </p:cNvSpPr>
          <p:nvPr>
            <p:ph type="body" sz="quarter" idx="52"/>
          </p:nvPr>
        </p:nvSpPr>
        <p:spPr>
          <a:xfrm>
            <a:off x="465099" y="4599734"/>
            <a:ext cx="1210235" cy="224584"/>
          </a:xfrm>
        </p:spPr>
        <p:txBody>
          <a:bodyPr anchor="ctr">
            <a:normAutofit/>
          </a:bodyPr>
          <a:lstStyle>
            <a:lvl1pPr algn="ctr">
              <a:lnSpc>
                <a:spcPct val="100000"/>
              </a:lnSpc>
              <a:spcBef>
                <a:spcPts val="0"/>
              </a:spcBef>
              <a:defRPr sz="1000" b="1">
                <a:solidFill>
                  <a:schemeClr val="tx2">
                    <a:lumMod val="65000"/>
                    <a:lumOff val="35000"/>
                  </a:schemeClr>
                </a:solidFill>
              </a:defRPr>
            </a:lvl1pPr>
          </a:lstStyle>
          <a:p>
            <a:pPr lvl="0"/>
            <a:r>
              <a:rPr lang="en-US" smtClean="0"/>
              <a:t>Click to edit Master text styles</a:t>
            </a:r>
          </a:p>
        </p:txBody>
      </p:sp>
      <p:sp>
        <p:nvSpPr>
          <p:cNvPr id="174" name="Text Placeholder 2"/>
          <p:cNvSpPr>
            <a:spLocks noGrp="1"/>
          </p:cNvSpPr>
          <p:nvPr>
            <p:ph type="body" sz="quarter" idx="53"/>
          </p:nvPr>
        </p:nvSpPr>
        <p:spPr>
          <a:xfrm>
            <a:off x="465099" y="4873736"/>
            <a:ext cx="1210235" cy="224584"/>
          </a:xfrm>
        </p:spPr>
        <p:txBody>
          <a:bodyPr anchor="ctr">
            <a:normAutofit/>
          </a:bodyPr>
          <a:lstStyle>
            <a:lvl1pPr algn="ctr">
              <a:lnSpc>
                <a:spcPct val="100000"/>
              </a:lnSpc>
              <a:spcBef>
                <a:spcPts val="0"/>
              </a:spcBef>
              <a:defRPr sz="900" b="1">
                <a:solidFill>
                  <a:schemeClr val="tx2">
                    <a:lumMod val="65000"/>
                    <a:lumOff val="35000"/>
                  </a:schemeClr>
                </a:solidFill>
              </a:defRPr>
            </a:lvl1pPr>
          </a:lstStyle>
          <a:p>
            <a:pPr lvl="0"/>
            <a:r>
              <a:rPr lang="en-US" smtClean="0"/>
              <a:t>Click to edit Master text styles</a:t>
            </a:r>
          </a:p>
        </p:txBody>
      </p:sp>
      <p:sp>
        <p:nvSpPr>
          <p:cNvPr id="175" name="Text Placeholder 2"/>
          <p:cNvSpPr>
            <a:spLocks noGrp="1"/>
          </p:cNvSpPr>
          <p:nvPr>
            <p:ph type="body" sz="quarter" idx="54"/>
          </p:nvPr>
        </p:nvSpPr>
        <p:spPr>
          <a:xfrm>
            <a:off x="465099" y="5147738"/>
            <a:ext cx="1210235" cy="224584"/>
          </a:xfrm>
        </p:spPr>
        <p:txBody>
          <a:bodyPr anchor="ctr">
            <a:normAutofit/>
          </a:bodyPr>
          <a:lstStyle>
            <a:lvl1pPr algn="ctr">
              <a:lnSpc>
                <a:spcPct val="100000"/>
              </a:lnSpc>
              <a:spcBef>
                <a:spcPts val="0"/>
              </a:spcBef>
              <a:defRPr sz="900" b="1" baseline="0">
                <a:solidFill>
                  <a:schemeClr val="tx2">
                    <a:lumMod val="65000"/>
                    <a:lumOff val="35000"/>
                  </a:schemeClr>
                </a:solidFill>
              </a:defRPr>
            </a:lvl1pPr>
          </a:lstStyle>
          <a:p>
            <a:pPr lvl="0"/>
            <a:r>
              <a:rPr lang="en-US" smtClean="0"/>
              <a:t>Click to edit Master text styles</a:t>
            </a:r>
          </a:p>
        </p:txBody>
      </p:sp>
      <p:sp>
        <p:nvSpPr>
          <p:cNvPr id="176" name="Text Placeholder 2"/>
          <p:cNvSpPr>
            <a:spLocks noGrp="1"/>
          </p:cNvSpPr>
          <p:nvPr>
            <p:ph type="body" sz="quarter" idx="55"/>
          </p:nvPr>
        </p:nvSpPr>
        <p:spPr>
          <a:xfrm>
            <a:off x="465099" y="5412670"/>
            <a:ext cx="1210235" cy="224584"/>
          </a:xfrm>
        </p:spPr>
        <p:txBody>
          <a:bodyPr anchor="ctr">
            <a:normAutofit/>
          </a:bodyPr>
          <a:lstStyle>
            <a:lvl1pPr algn="ctr">
              <a:lnSpc>
                <a:spcPct val="100000"/>
              </a:lnSpc>
              <a:spcBef>
                <a:spcPts val="0"/>
              </a:spcBef>
              <a:defRPr sz="900" b="1" baseline="0">
                <a:solidFill>
                  <a:schemeClr val="tx2">
                    <a:lumMod val="65000"/>
                    <a:lumOff val="35000"/>
                  </a:schemeClr>
                </a:solidFill>
              </a:defRPr>
            </a:lvl1pPr>
          </a:lstStyle>
          <a:p>
            <a:pPr lvl="0"/>
            <a:r>
              <a:rPr lang="en-US" smtClean="0"/>
              <a:t>Click to edit Master text styles</a:t>
            </a:r>
          </a:p>
        </p:txBody>
      </p:sp>
      <p:sp>
        <p:nvSpPr>
          <p:cNvPr id="178" name="Text Placeholder 2"/>
          <p:cNvSpPr>
            <a:spLocks noGrp="1"/>
          </p:cNvSpPr>
          <p:nvPr>
            <p:ph type="body" sz="quarter" idx="57"/>
          </p:nvPr>
        </p:nvSpPr>
        <p:spPr>
          <a:xfrm>
            <a:off x="2321508" y="3775118"/>
            <a:ext cx="933450" cy="224584"/>
          </a:xfrm>
        </p:spPr>
        <p:txBody>
          <a:bodyPr>
            <a:normAutofit/>
          </a:bodyPr>
          <a:lstStyle>
            <a:lvl1pPr algn="ctr">
              <a:lnSpc>
                <a:spcPct val="100000"/>
              </a:lnSpc>
              <a:spcBef>
                <a:spcPts val="0"/>
              </a:spcBef>
              <a:defRPr sz="1200" b="1">
                <a:solidFill>
                  <a:schemeClr val="tx2">
                    <a:lumMod val="65000"/>
                    <a:lumOff val="35000"/>
                  </a:schemeClr>
                </a:solidFill>
              </a:defRPr>
            </a:lvl1pPr>
          </a:lstStyle>
          <a:p>
            <a:pPr lvl="0"/>
            <a:r>
              <a:rPr lang="en-US" smtClean="0"/>
              <a:t>Click to edit Master text styles</a:t>
            </a:r>
          </a:p>
        </p:txBody>
      </p:sp>
      <p:sp>
        <p:nvSpPr>
          <p:cNvPr id="179" name="Picture Placeholder 4"/>
          <p:cNvSpPr>
            <a:spLocks noGrp="1"/>
          </p:cNvSpPr>
          <p:nvPr>
            <p:ph type="pic" sz="quarter" idx="58"/>
          </p:nvPr>
        </p:nvSpPr>
        <p:spPr>
          <a:xfrm>
            <a:off x="2194508" y="4049120"/>
            <a:ext cx="1187450" cy="492125"/>
          </a:xfrm>
        </p:spPr>
        <p:txBody>
          <a:bodyPr/>
          <a:lstStyle>
            <a:lvl1pPr algn="ctr">
              <a:defRPr sz="1100">
                <a:solidFill>
                  <a:schemeClr val="tx2">
                    <a:lumMod val="65000"/>
                    <a:lumOff val="35000"/>
                  </a:schemeClr>
                </a:solidFill>
              </a:defRPr>
            </a:lvl1pPr>
          </a:lstStyle>
          <a:p>
            <a:pPr lvl="0"/>
            <a:r>
              <a:rPr lang="en-US" noProof="0" smtClean="0"/>
              <a:t>Drag picture to placeholder or click icon to add</a:t>
            </a:r>
            <a:endParaRPr lang="en-US" noProof="0" dirty="0"/>
          </a:p>
        </p:txBody>
      </p:sp>
      <p:sp>
        <p:nvSpPr>
          <p:cNvPr id="180" name="Text Placeholder 2"/>
          <p:cNvSpPr>
            <a:spLocks noGrp="1"/>
          </p:cNvSpPr>
          <p:nvPr>
            <p:ph type="body" sz="quarter" idx="59"/>
          </p:nvPr>
        </p:nvSpPr>
        <p:spPr>
          <a:xfrm>
            <a:off x="2183116" y="4599734"/>
            <a:ext cx="1210235" cy="224584"/>
          </a:xfrm>
        </p:spPr>
        <p:txBody>
          <a:bodyPr anchor="ctr">
            <a:normAutofit/>
          </a:bodyPr>
          <a:lstStyle>
            <a:lvl1pPr algn="ctr">
              <a:lnSpc>
                <a:spcPct val="100000"/>
              </a:lnSpc>
              <a:spcBef>
                <a:spcPts val="0"/>
              </a:spcBef>
              <a:defRPr sz="1000" b="1">
                <a:solidFill>
                  <a:schemeClr val="tx2">
                    <a:lumMod val="65000"/>
                    <a:lumOff val="35000"/>
                  </a:schemeClr>
                </a:solidFill>
              </a:defRPr>
            </a:lvl1pPr>
          </a:lstStyle>
          <a:p>
            <a:pPr lvl="0"/>
            <a:r>
              <a:rPr lang="en-US" smtClean="0"/>
              <a:t>Click to edit Master text styles</a:t>
            </a:r>
          </a:p>
        </p:txBody>
      </p:sp>
      <p:sp>
        <p:nvSpPr>
          <p:cNvPr id="181" name="Text Placeholder 2"/>
          <p:cNvSpPr>
            <a:spLocks noGrp="1"/>
          </p:cNvSpPr>
          <p:nvPr>
            <p:ph type="body" sz="quarter" idx="60"/>
          </p:nvPr>
        </p:nvSpPr>
        <p:spPr>
          <a:xfrm>
            <a:off x="2183116" y="4873736"/>
            <a:ext cx="1210235" cy="224584"/>
          </a:xfrm>
        </p:spPr>
        <p:txBody>
          <a:bodyPr anchor="ctr">
            <a:normAutofit/>
          </a:bodyPr>
          <a:lstStyle>
            <a:lvl1pPr algn="ctr">
              <a:lnSpc>
                <a:spcPct val="100000"/>
              </a:lnSpc>
              <a:spcBef>
                <a:spcPts val="0"/>
              </a:spcBef>
              <a:defRPr sz="900" b="1">
                <a:solidFill>
                  <a:schemeClr val="tx2">
                    <a:lumMod val="65000"/>
                    <a:lumOff val="35000"/>
                  </a:schemeClr>
                </a:solidFill>
              </a:defRPr>
            </a:lvl1pPr>
          </a:lstStyle>
          <a:p>
            <a:pPr lvl="0"/>
            <a:r>
              <a:rPr lang="en-US" smtClean="0"/>
              <a:t>Click to edit Master text styles</a:t>
            </a:r>
          </a:p>
        </p:txBody>
      </p:sp>
      <p:sp>
        <p:nvSpPr>
          <p:cNvPr id="182" name="Text Placeholder 2"/>
          <p:cNvSpPr>
            <a:spLocks noGrp="1"/>
          </p:cNvSpPr>
          <p:nvPr>
            <p:ph type="body" sz="quarter" idx="61"/>
          </p:nvPr>
        </p:nvSpPr>
        <p:spPr>
          <a:xfrm>
            <a:off x="2183116" y="5147738"/>
            <a:ext cx="1210235" cy="224584"/>
          </a:xfrm>
        </p:spPr>
        <p:txBody>
          <a:bodyPr anchor="ctr">
            <a:normAutofit/>
          </a:bodyPr>
          <a:lstStyle>
            <a:lvl1pPr algn="ctr">
              <a:lnSpc>
                <a:spcPct val="100000"/>
              </a:lnSpc>
              <a:spcBef>
                <a:spcPts val="0"/>
              </a:spcBef>
              <a:defRPr sz="900" b="1" baseline="0">
                <a:solidFill>
                  <a:schemeClr val="tx2">
                    <a:lumMod val="65000"/>
                    <a:lumOff val="35000"/>
                  </a:schemeClr>
                </a:solidFill>
              </a:defRPr>
            </a:lvl1pPr>
          </a:lstStyle>
          <a:p>
            <a:pPr lvl="0"/>
            <a:r>
              <a:rPr lang="en-US" smtClean="0"/>
              <a:t>Click to edit Master text styles</a:t>
            </a:r>
          </a:p>
        </p:txBody>
      </p:sp>
      <p:sp>
        <p:nvSpPr>
          <p:cNvPr id="183" name="Text Placeholder 2"/>
          <p:cNvSpPr>
            <a:spLocks noGrp="1"/>
          </p:cNvSpPr>
          <p:nvPr>
            <p:ph type="body" sz="quarter" idx="62"/>
          </p:nvPr>
        </p:nvSpPr>
        <p:spPr>
          <a:xfrm>
            <a:off x="2183116" y="5412670"/>
            <a:ext cx="1210235" cy="224584"/>
          </a:xfrm>
        </p:spPr>
        <p:txBody>
          <a:bodyPr anchor="ctr">
            <a:normAutofit/>
          </a:bodyPr>
          <a:lstStyle>
            <a:lvl1pPr algn="ctr">
              <a:lnSpc>
                <a:spcPct val="100000"/>
              </a:lnSpc>
              <a:spcBef>
                <a:spcPts val="0"/>
              </a:spcBef>
              <a:defRPr sz="900" b="1" baseline="0">
                <a:solidFill>
                  <a:schemeClr val="tx2">
                    <a:lumMod val="65000"/>
                    <a:lumOff val="35000"/>
                  </a:schemeClr>
                </a:solidFill>
              </a:defRPr>
            </a:lvl1pPr>
          </a:lstStyle>
          <a:p>
            <a:pPr lvl="0"/>
            <a:r>
              <a:rPr lang="en-US" smtClean="0"/>
              <a:t>Click to edit Master text styles</a:t>
            </a:r>
          </a:p>
        </p:txBody>
      </p:sp>
      <p:sp>
        <p:nvSpPr>
          <p:cNvPr id="185" name="Text Placeholder 2"/>
          <p:cNvSpPr>
            <a:spLocks noGrp="1"/>
          </p:cNvSpPr>
          <p:nvPr>
            <p:ph type="body" sz="quarter" idx="64"/>
          </p:nvPr>
        </p:nvSpPr>
        <p:spPr>
          <a:xfrm>
            <a:off x="4101439" y="3775118"/>
            <a:ext cx="933450" cy="224584"/>
          </a:xfrm>
        </p:spPr>
        <p:txBody>
          <a:bodyPr>
            <a:normAutofit/>
          </a:bodyPr>
          <a:lstStyle>
            <a:lvl1pPr algn="ctr">
              <a:lnSpc>
                <a:spcPct val="100000"/>
              </a:lnSpc>
              <a:spcBef>
                <a:spcPts val="0"/>
              </a:spcBef>
              <a:defRPr sz="1200" b="1">
                <a:solidFill>
                  <a:schemeClr val="tx2">
                    <a:lumMod val="65000"/>
                    <a:lumOff val="35000"/>
                  </a:schemeClr>
                </a:solidFill>
              </a:defRPr>
            </a:lvl1pPr>
          </a:lstStyle>
          <a:p>
            <a:pPr lvl="0"/>
            <a:r>
              <a:rPr lang="en-US" smtClean="0"/>
              <a:t>Click to edit Master text styles</a:t>
            </a:r>
          </a:p>
        </p:txBody>
      </p:sp>
      <p:sp>
        <p:nvSpPr>
          <p:cNvPr id="186" name="Picture Placeholder 4"/>
          <p:cNvSpPr>
            <a:spLocks noGrp="1"/>
          </p:cNvSpPr>
          <p:nvPr>
            <p:ph type="pic" sz="quarter" idx="65"/>
          </p:nvPr>
        </p:nvSpPr>
        <p:spPr>
          <a:xfrm>
            <a:off x="3974439" y="4049120"/>
            <a:ext cx="1187450" cy="492125"/>
          </a:xfrm>
        </p:spPr>
        <p:txBody>
          <a:bodyPr/>
          <a:lstStyle>
            <a:lvl1pPr algn="ctr">
              <a:defRPr sz="1100">
                <a:solidFill>
                  <a:schemeClr val="tx2">
                    <a:lumMod val="65000"/>
                    <a:lumOff val="35000"/>
                  </a:schemeClr>
                </a:solidFill>
              </a:defRPr>
            </a:lvl1pPr>
          </a:lstStyle>
          <a:p>
            <a:pPr lvl="0"/>
            <a:r>
              <a:rPr lang="en-US" noProof="0" smtClean="0"/>
              <a:t>Drag picture to placeholder or click icon to add</a:t>
            </a:r>
            <a:endParaRPr lang="en-US" noProof="0" dirty="0"/>
          </a:p>
        </p:txBody>
      </p:sp>
      <p:sp>
        <p:nvSpPr>
          <p:cNvPr id="187" name="Text Placeholder 2"/>
          <p:cNvSpPr>
            <a:spLocks noGrp="1"/>
          </p:cNvSpPr>
          <p:nvPr>
            <p:ph type="body" sz="quarter" idx="66"/>
          </p:nvPr>
        </p:nvSpPr>
        <p:spPr>
          <a:xfrm>
            <a:off x="3963047" y="4599734"/>
            <a:ext cx="1210235" cy="224584"/>
          </a:xfrm>
        </p:spPr>
        <p:txBody>
          <a:bodyPr anchor="ctr">
            <a:normAutofit/>
          </a:bodyPr>
          <a:lstStyle>
            <a:lvl1pPr algn="ctr">
              <a:lnSpc>
                <a:spcPct val="100000"/>
              </a:lnSpc>
              <a:spcBef>
                <a:spcPts val="0"/>
              </a:spcBef>
              <a:defRPr sz="1000" b="1">
                <a:solidFill>
                  <a:schemeClr val="tx2">
                    <a:lumMod val="65000"/>
                    <a:lumOff val="35000"/>
                  </a:schemeClr>
                </a:solidFill>
              </a:defRPr>
            </a:lvl1pPr>
          </a:lstStyle>
          <a:p>
            <a:pPr lvl="0"/>
            <a:r>
              <a:rPr lang="en-US" smtClean="0"/>
              <a:t>Click to edit Master text styles</a:t>
            </a:r>
          </a:p>
        </p:txBody>
      </p:sp>
      <p:sp>
        <p:nvSpPr>
          <p:cNvPr id="188" name="Text Placeholder 2"/>
          <p:cNvSpPr>
            <a:spLocks noGrp="1"/>
          </p:cNvSpPr>
          <p:nvPr>
            <p:ph type="body" sz="quarter" idx="67"/>
          </p:nvPr>
        </p:nvSpPr>
        <p:spPr>
          <a:xfrm>
            <a:off x="3963047" y="4873736"/>
            <a:ext cx="1210235" cy="224584"/>
          </a:xfrm>
        </p:spPr>
        <p:txBody>
          <a:bodyPr anchor="ctr">
            <a:normAutofit/>
          </a:bodyPr>
          <a:lstStyle>
            <a:lvl1pPr algn="ctr">
              <a:lnSpc>
                <a:spcPct val="100000"/>
              </a:lnSpc>
              <a:spcBef>
                <a:spcPts val="0"/>
              </a:spcBef>
              <a:defRPr sz="900" b="1">
                <a:solidFill>
                  <a:schemeClr val="tx2">
                    <a:lumMod val="65000"/>
                    <a:lumOff val="35000"/>
                  </a:schemeClr>
                </a:solidFill>
              </a:defRPr>
            </a:lvl1pPr>
          </a:lstStyle>
          <a:p>
            <a:pPr lvl="0"/>
            <a:r>
              <a:rPr lang="en-US" smtClean="0"/>
              <a:t>Click to edit Master text styles</a:t>
            </a:r>
          </a:p>
        </p:txBody>
      </p:sp>
      <p:sp>
        <p:nvSpPr>
          <p:cNvPr id="189" name="Text Placeholder 2"/>
          <p:cNvSpPr>
            <a:spLocks noGrp="1"/>
          </p:cNvSpPr>
          <p:nvPr>
            <p:ph type="body" sz="quarter" idx="68"/>
          </p:nvPr>
        </p:nvSpPr>
        <p:spPr>
          <a:xfrm>
            <a:off x="3963047" y="5147738"/>
            <a:ext cx="1210235" cy="224584"/>
          </a:xfrm>
        </p:spPr>
        <p:txBody>
          <a:bodyPr anchor="ctr">
            <a:normAutofit/>
          </a:bodyPr>
          <a:lstStyle>
            <a:lvl1pPr algn="ctr">
              <a:lnSpc>
                <a:spcPct val="100000"/>
              </a:lnSpc>
              <a:spcBef>
                <a:spcPts val="0"/>
              </a:spcBef>
              <a:defRPr sz="900" b="1" baseline="0">
                <a:solidFill>
                  <a:schemeClr val="tx2">
                    <a:lumMod val="65000"/>
                    <a:lumOff val="35000"/>
                  </a:schemeClr>
                </a:solidFill>
              </a:defRPr>
            </a:lvl1pPr>
          </a:lstStyle>
          <a:p>
            <a:pPr lvl="0"/>
            <a:r>
              <a:rPr lang="en-US" smtClean="0"/>
              <a:t>Click to edit Master text styles</a:t>
            </a:r>
          </a:p>
        </p:txBody>
      </p:sp>
      <p:sp>
        <p:nvSpPr>
          <p:cNvPr id="190" name="Text Placeholder 2"/>
          <p:cNvSpPr>
            <a:spLocks noGrp="1"/>
          </p:cNvSpPr>
          <p:nvPr>
            <p:ph type="body" sz="quarter" idx="69"/>
          </p:nvPr>
        </p:nvSpPr>
        <p:spPr>
          <a:xfrm>
            <a:off x="3963047" y="5412670"/>
            <a:ext cx="1210235" cy="224584"/>
          </a:xfrm>
        </p:spPr>
        <p:txBody>
          <a:bodyPr anchor="ctr">
            <a:normAutofit/>
          </a:bodyPr>
          <a:lstStyle>
            <a:lvl1pPr algn="ctr">
              <a:lnSpc>
                <a:spcPct val="100000"/>
              </a:lnSpc>
              <a:spcBef>
                <a:spcPts val="0"/>
              </a:spcBef>
              <a:defRPr sz="900" b="1" baseline="0">
                <a:solidFill>
                  <a:schemeClr val="tx2">
                    <a:lumMod val="65000"/>
                    <a:lumOff val="35000"/>
                  </a:schemeClr>
                </a:solidFill>
              </a:defRPr>
            </a:lvl1pPr>
          </a:lstStyle>
          <a:p>
            <a:pPr lvl="0"/>
            <a:r>
              <a:rPr lang="en-US" smtClean="0"/>
              <a:t>Click to edit Master text styles</a:t>
            </a:r>
          </a:p>
        </p:txBody>
      </p:sp>
      <p:sp>
        <p:nvSpPr>
          <p:cNvPr id="192" name="Text Placeholder 2"/>
          <p:cNvSpPr>
            <a:spLocks noGrp="1"/>
          </p:cNvSpPr>
          <p:nvPr>
            <p:ph type="body" sz="quarter" idx="71"/>
          </p:nvPr>
        </p:nvSpPr>
        <p:spPr>
          <a:xfrm>
            <a:off x="5863108" y="3775118"/>
            <a:ext cx="933450" cy="224584"/>
          </a:xfrm>
        </p:spPr>
        <p:txBody>
          <a:bodyPr>
            <a:normAutofit/>
          </a:bodyPr>
          <a:lstStyle>
            <a:lvl1pPr algn="ctr">
              <a:lnSpc>
                <a:spcPct val="100000"/>
              </a:lnSpc>
              <a:spcBef>
                <a:spcPts val="0"/>
              </a:spcBef>
              <a:defRPr sz="1200" b="1">
                <a:solidFill>
                  <a:schemeClr val="tx2">
                    <a:lumMod val="65000"/>
                    <a:lumOff val="35000"/>
                  </a:schemeClr>
                </a:solidFill>
              </a:defRPr>
            </a:lvl1pPr>
          </a:lstStyle>
          <a:p>
            <a:pPr lvl="0"/>
            <a:r>
              <a:rPr lang="en-US" smtClean="0"/>
              <a:t>Click to edit Master text styles</a:t>
            </a:r>
          </a:p>
        </p:txBody>
      </p:sp>
      <p:sp>
        <p:nvSpPr>
          <p:cNvPr id="193" name="Picture Placeholder 4"/>
          <p:cNvSpPr>
            <a:spLocks noGrp="1"/>
          </p:cNvSpPr>
          <p:nvPr>
            <p:ph type="pic" sz="quarter" idx="72"/>
          </p:nvPr>
        </p:nvSpPr>
        <p:spPr>
          <a:xfrm>
            <a:off x="5736108" y="4049120"/>
            <a:ext cx="1187450" cy="492125"/>
          </a:xfrm>
        </p:spPr>
        <p:txBody>
          <a:bodyPr/>
          <a:lstStyle>
            <a:lvl1pPr algn="ctr">
              <a:defRPr sz="1100">
                <a:solidFill>
                  <a:schemeClr val="tx2">
                    <a:lumMod val="65000"/>
                    <a:lumOff val="35000"/>
                  </a:schemeClr>
                </a:solidFill>
              </a:defRPr>
            </a:lvl1pPr>
          </a:lstStyle>
          <a:p>
            <a:pPr lvl="0"/>
            <a:r>
              <a:rPr lang="en-US" noProof="0" smtClean="0"/>
              <a:t>Drag picture to placeholder or click icon to add</a:t>
            </a:r>
            <a:endParaRPr lang="en-US" noProof="0" dirty="0"/>
          </a:p>
        </p:txBody>
      </p:sp>
      <p:sp>
        <p:nvSpPr>
          <p:cNvPr id="194" name="Text Placeholder 2"/>
          <p:cNvSpPr>
            <a:spLocks noGrp="1"/>
          </p:cNvSpPr>
          <p:nvPr>
            <p:ph type="body" sz="quarter" idx="73"/>
          </p:nvPr>
        </p:nvSpPr>
        <p:spPr>
          <a:xfrm>
            <a:off x="5724716" y="4599734"/>
            <a:ext cx="1210235" cy="224584"/>
          </a:xfrm>
        </p:spPr>
        <p:txBody>
          <a:bodyPr anchor="ctr">
            <a:normAutofit/>
          </a:bodyPr>
          <a:lstStyle>
            <a:lvl1pPr algn="ctr">
              <a:lnSpc>
                <a:spcPct val="100000"/>
              </a:lnSpc>
              <a:spcBef>
                <a:spcPts val="0"/>
              </a:spcBef>
              <a:defRPr sz="1000" b="1">
                <a:solidFill>
                  <a:schemeClr val="tx2">
                    <a:lumMod val="65000"/>
                    <a:lumOff val="35000"/>
                  </a:schemeClr>
                </a:solidFill>
              </a:defRPr>
            </a:lvl1pPr>
          </a:lstStyle>
          <a:p>
            <a:pPr lvl="0"/>
            <a:r>
              <a:rPr lang="en-US" smtClean="0"/>
              <a:t>Click to edit Master text styles</a:t>
            </a:r>
          </a:p>
        </p:txBody>
      </p:sp>
      <p:sp>
        <p:nvSpPr>
          <p:cNvPr id="195" name="Text Placeholder 2"/>
          <p:cNvSpPr>
            <a:spLocks noGrp="1"/>
          </p:cNvSpPr>
          <p:nvPr>
            <p:ph type="body" sz="quarter" idx="74"/>
          </p:nvPr>
        </p:nvSpPr>
        <p:spPr>
          <a:xfrm>
            <a:off x="5724716" y="4873736"/>
            <a:ext cx="1210235" cy="224584"/>
          </a:xfrm>
        </p:spPr>
        <p:txBody>
          <a:bodyPr anchor="ctr">
            <a:normAutofit/>
          </a:bodyPr>
          <a:lstStyle>
            <a:lvl1pPr algn="ctr">
              <a:lnSpc>
                <a:spcPct val="100000"/>
              </a:lnSpc>
              <a:spcBef>
                <a:spcPts val="0"/>
              </a:spcBef>
              <a:defRPr sz="900" b="1">
                <a:solidFill>
                  <a:schemeClr val="tx2">
                    <a:lumMod val="65000"/>
                    <a:lumOff val="35000"/>
                  </a:schemeClr>
                </a:solidFill>
              </a:defRPr>
            </a:lvl1pPr>
          </a:lstStyle>
          <a:p>
            <a:pPr lvl="0"/>
            <a:r>
              <a:rPr lang="en-US" smtClean="0"/>
              <a:t>Click to edit Master text styles</a:t>
            </a:r>
          </a:p>
        </p:txBody>
      </p:sp>
      <p:sp>
        <p:nvSpPr>
          <p:cNvPr id="196" name="Text Placeholder 2"/>
          <p:cNvSpPr>
            <a:spLocks noGrp="1"/>
          </p:cNvSpPr>
          <p:nvPr>
            <p:ph type="body" sz="quarter" idx="75"/>
          </p:nvPr>
        </p:nvSpPr>
        <p:spPr>
          <a:xfrm>
            <a:off x="5724716" y="5147738"/>
            <a:ext cx="1210235" cy="224584"/>
          </a:xfrm>
        </p:spPr>
        <p:txBody>
          <a:bodyPr anchor="ctr">
            <a:normAutofit/>
          </a:bodyPr>
          <a:lstStyle>
            <a:lvl1pPr algn="ctr">
              <a:lnSpc>
                <a:spcPct val="100000"/>
              </a:lnSpc>
              <a:spcBef>
                <a:spcPts val="0"/>
              </a:spcBef>
              <a:defRPr sz="900" b="1" baseline="0">
                <a:solidFill>
                  <a:schemeClr val="tx2">
                    <a:lumMod val="65000"/>
                    <a:lumOff val="35000"/>
                  </a:schemeClr>
                </a:solidFill>
              </a:defRPr>
            </a:lvl1pPr>
          </a:lstStyle>
          <a:p>
            <a:pPr lvl="0"/>
            <a:r>
              <a:rPr lang="en-US" smtClean="0"/>
              <a:t>Click to edit Master text styles</a:t>
            </a:r>
          </a:p>
        </p:txBody>
      </p:sp>
      <p:sp>
        <p:nvSpPr>
          <p:cNvPr id="197" name="Text Placeholder 2"/>
          <p:cNvSpPr>
            <a:spLocks noGrp="1"/>
          </p:cNvSpPr>
          <p:nvPr>
            <p:ph type="body" sz="quarter" idx="76"/>
          </p:nvPr>
        </p:nvSpPr>
        <p:spPr>
          <a:xfrm>
            <a:off x="5724716" y="5412670"/>
            <a:ext cx="1210235" cy="224584"/>
          </a:xfrm>
        </p:spPr>
        <p:txBody>
          <a:bodyPr anchor="ctr">
            <a:normAutofit/>
          </a:bodyPr>
          <a:lstStyle>
            <a:lvl1pPr algn="ctr">
              <a:lnSpc>
                <a:spcPct val="100000"/>
              </a:lnSpc>
              <a:spcBef>
                <a:spcPts val="0"/>
              </a:spcBef>
              <a:defRPr sz="900" b="1" baseline="0">
                <a:solidFill>
                  <a:schemeClr val="tx2">
                    <a:lumMod val="65000"/>
                    <a:lumOff val="35000"/>
                  </a:schemeClr>
                </a:solidFill>
              </a:defRPr>
            </a:lvl1pPr>
          </a:lstStyle>
          <a:p>
            <a:pPr lvl="0"/>
            <a:r>
              <a:rPr lang="en-US" smtClean="0"/>
              <a:t>Click to edit Master text styles</a:t>
            </a:r>
          </a:p>
        </p:txBody>
      </p:sp>
      <p:sp>
        <p:nvSpPr>
          <p:cNvPr id="199" name="Text Placeholder 2"/>
          <p:cNvSpPr>
            <a:spLocks noGrp="1"/>
          </p:cNvSpPr>
          <p:nvPr>
            <p:ph type="body" sz="quarter" idx="78"/>
          </p:nvPr>
        </p:nvSpPr>
        <p:spPr>
          <a:xfrm>
            <a:off x="7636461" y="3775118"/>
            <a:ext cx="933450" cy="224584"/>
          </a:xfrm>
        </p:spPr>
        <p:txBody>
          <a:bodyPr>
            <a:normAutofit/>
          </a:bodyPr>
          <a:lstStyle>
            <a:lvl1pPr algn="ctr">
              <a:lnSpc>
                <a:spcPct val="100000"/>
              </a:lnSpc>
              <a:spcBef>
                <a:spcPts val="0"/>
              </a:spcBef>
              <a:defRPr sz="1200" b="1">
                <a:solidFill>
                  <a:schemeClr val="tx2">
                    <a:lumMod val="65000"/>
                    <a:lumOff val="35000"/>
                  </a:schemeClr>
                </a:solidFill>
              </a:defRPr>
            </a:lvl1pPr>
          </a:lstStyle>
          <a:p>
            <a:pPr lvl="0"/>
            <a:r>
              <a:rPr lang="en-US" smtClean="0"/>
              <a:t>Click to edit Master text styles</a:t>
            </a:r>
          </a:p>
        </p:txBody>
      </p:sp>
      <p:sp>
        <p:nvSpPr>
          <p:cNvPr id="200" name="Picture Placeholder 4"/>
          <p:cNvSpPr>
            <a:spLocks noGrp="1"/>
          </p:cNvSpPr>
          <p:nvPr>
            <p:ph type="pic" sz="quarter" idx="79"/>
          </p:nvPr>
        </p:nvSpPr>
        <p:spPr>
          <a:xfrm>
            <a:off x="7509461" y="4049120"/>
            <a:ext cx="1187450" cy="492125"/>
          </a:xfrm>
        </p:spPr>
        <p:txBody>
          <a:bodyPr/>
          <a:lstStyle>
            <a:lvl1pPr algn="ctr">
              <a:defRPr sz="1100">
                <a:solidFill>
                  <a:schemeClr val="tx2">
                    <a:lumMod val="65000"/>
                    <a:lumOff val="35000"/>
                  </a:schemeClr>
                </a:solidFill>
              </a:defRPr>
            </a:lvl1pPr>
          </a:lstStyle>
          <a:p>
            <a:pPr lvl="0"/>
            <a:r>
              <a:rPr lang="en-US" noProof="0" smtClean="0"/>
              <a:t>Drag picture to placeholder or click icon to add</a:t>
            </a:r>
            <a:endParaRPr lang="en-US" noProof="0" dirty="0"/>
          </a:p>
        </p:txBody>
      </p:sp>
      <p:sp>
        <p:nvSpPr>
          <p:cNvPr id="201" name="Text Placeholder 2"/>
          <p:cNvSpPr>
            <a:spLocks noGrp="1"/>
          </p:cNvSpPr>
          <p:nvPr>
            <p:ph type="body" sz="quarter" idx="80"/>
          </p:nvPr>
        </p:nvSpPr>
        <p:spPr>
          <a:xfrm>
            <a:off x="7498069" y="4599734"/>
            <a:ext cx="1210235" cy="224584"/>
          </a:xfrm>
        </p:spPr>
        <p:txBody>
          <a:bodyPr anchor="ctr">
            <a:normAutofit/>
          </a:bodyPr>
          <a:lstStyle>
            <a:lvl1pPr algn="ctr">
              <a:lnSpc>
                <a:spcPct val="100000"/>
              </a:lnSpc>
              <a:spcBef>
                <a:spcPts val="0"/>
              </a:spcBef>
              <a:defRPr sz="1000" b="1">
                <a:solidFill>
                  <a:schemeClr val="tx2">
                    <a:lumMod val="65000"/>
                    <a:lumOff val="35000"/>
                  </a:schemeClr>
                </a:solidFill>
              </a:defRPr>
            </a:lvl1pPr>
          </a:lstStyle>
          <a:p>
            <a:pPr lvl="0"/>
            <a:r>
              <a:rPr lang="en-US" smtClean="0"/>
              <a:t>Click to edit Master text styles</a:t>
            </a:r>
          </a:p>
        </p:txBody>
      </p:sp>
      <p:sp>
        <p:nvSpPr>
          <p:cNvPr id="202" name="Text Placeholder 2"/>
          <p:cNvSpPr>
            <a:spLocks noGrp="1"/>
          </p:cNvSpPr>
          <p:nvPr>
            <p:ph type="body" sz="quarter" idx="81"/>
          </p:nvPr>
        </p:nvSpPr>
        <p:spPr>
          <a:xfrm>
            <a:off x="7498069" y="4873736"/>
            <a:ext cx="1210235" cy="224584"/>
          </a:xfrm>
        </p:spPr>
        <p:txBody>
          <a:bodyPr anchor="ctr">
            <a:normAutofit/>
          </a:bodyPr>
          <a:lstStyle>
            <a:lvl1pPr algn="ctr">
              <a:lnSpc>
                <a:spcPct val="100000"/>
              </a:lnSpc>
              <a:spcBef>
                <a:spcPts val="0"/>
              </a:spcBef>
              <a:defRPr sz="900" b="1">
                <a:solidFill>
                  <a:schemeClr val="tx2">
                    <a:lumMod val="65000"/>
                    <a:lumOff val="35000"/>
                  </a:schemeClr>
                </a:solidFill>
              </a:defRPr>
            </a:lvl1pPr>
          </a:lstStyle>
          <a:p>
            <a:pPr lvl="0"/>
            <a:r>
              <a:rPr lang="en-US" smtClean="0"/>
              <a:t>Click to edit Master text styles</a:t>
            </a:r>
          </a:p>
        </p:txBody>
      </p:sp>
      <p:sp>
        <p:nvSpPr>
          <p:cNvPr id="203" name="Text Placeholder 2"/>
          <p:cNvSpPr>
            <a:spLocks noGrp="1"/>
          </p:cNvSpPr>
          <p:nvPr>
            <p:ph type="body" sz="quarter" idx="82"/>
          </p:nvPr>
        </p:nvSpPr>
        <p:spPr>
          <a:xfrm>
            <a:off x="7498069" y="5147738"/>
            <a:ext cx="1210235" cy="224584"/>
          </a:xfrm>
        </p:spPr>
        <p:txBody>
          <a:bodyPr anchor="ctr">
            <a:normAutofit/>
          </a:bodyPr>
          <a:lstStyle>
            <a:lvl1pPr algn="ctr">
              <a:lnSpc>
                <a:spcPct val="100000"/>
              </a:lnSpc>
              <a:spcBef>
                <a:spcPts val="0"/>
              </a:spcBef>
              <a:defRPr sz="900" b="1" baseline="0">
                <a:solidFill>
                  <a:schemeClr val="tx2">
                    <a:lumMod val="65000"/>
                    <a:lumOff val="35000"/>
                  </a:schemeClr>
                </a:solidFill>
              </a:defRPr>
            </a:lvl1pPr>
          </a:lstStyle>
          <a:p>
            <a:pPr lvl="0"/>
            <a:r>
              <a:rPr lang="en-US" smtClean="0"/>
              <a:t>Click to edit Master text styles</a:t>
            </a:r>
          </a:p>
        </p:txBody>
      </p:sp>
      <p:sp>
        <p:nvSpPr>
          <p:cNvPr id="204" name="Text Placeholder 2"/>
          <p:cNvSpPr>
            <a:spLocks noGrp="1"/>
          </p:cNvSpPr>
          <p:nvPr>
            <p:ph type="body" sz="quarter" idx="83"/>
          </p:nvPr>
        </p:nvSpPr>
        <p:spPr>
          <a:xfrm>
            <a:off x="7498069" y="5412670"/>
            <a:ext cx="1210235" cy="224584"/>
          </a:xfrm>
        </p:spPr>
        <p:txBody>
          <a:bodyPr anchor="ctr">
            <a:normAutofit/>
          </a:bodyPr>
          <a:lstStyle>
            <a:lvl1pPr algn="ctr">
              <a:lnSpc>
                <a:spcPct val="100000"/>
              </a:lnSpc>
              <a:spcBef>
                <a:spcPts val="0"/>
              </a:spcBef>
              <a:defRPr sz="900" b="1" baseline="0">
                <a:solidFill>
                  <a:schemeClr val="tx2">
                    <a:lumMod val="65000"/>
                    <a:lumOff val="35000"/>
                  </a:schemeClr>
                </a:solidFill>
              </a:defRPr>
            </a:lvl1pPr>
          </a:lstStyle>
          <a:p>
            <a:pPr lvl="0"/>
            <a:r>
              <a:rPr lang="en-US" smtClean="0"/>
              <a:t>Click to edit Master text styles</a:t>
            </a:r>
          </a:p>
        </p:txBody>
      </p:sp>
      <p:sp>
        <p:nvSpPr>
          <p:cNvPr id="205" name="ClipArt Placeholder 9"/>
          <p:cNvSpPr>
            <a:spLocks noGrp="1"/>
          </p:cNvSpPr>
          <p:nvPr>
            <p:ph type="clipArt" sz="quarter" idx="84"/>
          </p:nvPr>
        </p:nvSpPr>
        <p:spPr>
          <a:xfrm>
            <a:off x="349091" y="1370027"/>
            <a:ext cx="1456764" cy="2023969"/>
          </a:xfrm>
          <a:prstGeom prst="roundRect">
            <a:avLst/>
          </a:prstGeom>
          <a:ln w="19050" cmpd="sng">
            <a:solidFill>
              <a:schemeClr val="bg2"/>
            </a:solidFill>
          </a:ln>
        </p:spPr>
        <p:txBody>
          <a:bodyPr/>
          <a:lstStyle/>
          <a:p>
            <a:pPr lvl="0"/>
            <a:r>
              <a:rPr lang="en-US" noProof="0" smtClean="0"/>
              <a:t>Click icon to add clip art</a:t>
            </a:r>
            <a:endParaRPr lang="en-US" noProof="0" dirty="0"/>
          </a:p>
        </p:txBody>
      </p:sp>
      <p:sp>
        <p:nvSpPr>
          <p:cNvPr id="206" name="ClipArt Placeholder 9"/>
          <p:cNvSpPr>
            <a:spLocks noGrp="1"/>
          </p:cNvSpPr>
          <p:nvPr>
            <p:ph type="clipArt" sz="quarter" idx="85"/>
          </p:nvPr>
        </p:nvSpPr>
        <p:spPr>
          <a:xfrm>
            <a:off x="2100304" y="1370027"/>
            <a:ext cx="1456764" cy="2023969"/>
          </a:xfrm>
          <a:prstGeom prst="roundRect">
            <a:avLst/>
          </a:prstGeom>
          <a:ln w="19050" cmpd="sng">
            <a:solidFill>
              <a:schemeClr val="bg2"/>
            </a:solidFill>
          </a:ln>
        </p:spPr>
        <p:txBody>
          <a:bodyPr/>
          <a:lstStyle/>
          <a:p>
            <a:pPr lvl="0"/>
            <a:r>
              <a:rPr lang="en-US" noProof="0" smtClean="0"/>
              <a:t>Click icon to add clip art</a:t>
            </a:r>
            <a:endParaRPr lang="en-US" noProof="0" dirty="0"/>
          </a:p>
        </p:txBody>
      </p:sp>
      <p:sp>
        <p:nvSpPr>
          <p:cNvPr id="207" name="ClipArt Placeholder 9"/>
          <p:cNvSpPr>
            <a:spLocks noGrp="1"/>
          </p:cNvSpPr>
          <p:nvPr>
            <p:ph type="clipArt" sz="quarter" idx="86"/>
          </p:nvPr>
        </p:nvSpPr>
        <p:spPr>
          <a:xfrm>
            <a:off x="3851516" y="1370027"/>
            <a:ext cx="1456764" cy="2023969"/>
          </a:xfrm>
          <a:prstGeom prst="roundRect">
            <a:avLst/>
          </a:prstGeom>
          <a:ln w="19050" cmpd="sng">
            <a:solidFill>
              <a:schemeClr val="bg2"/>
            </a:solidFill>
          </a:ln>
        </p:spPr>
        <p:txBody>
          <a:bodyPr/>
          <a:lstStyle/>
          <a:p>
            <a:pPr lvl="0"/>
            <a:r>
              <a:rPr lang="en-US" noProof="0" smtClean="0"/>
              <a:t>Click icon to add clip art</a:t>
            </a:r>
            <a:endParaRPr lang="en-US" noProof="0" dirty="0"/>
          </a:p>
        </p:txBody>
      </p:sp>
      <p:sp>
        <p:nvSpPr>
          <p:cNvPr id="208" name="ClipArt Placeholder 9"/>
          <p:cNvSpPr>
            <a:spLocks noGrp="1"/>
          </p:cNvSpPr>
          <p:nvPr>
            <p:ph type="clipArt" sz="quarter" idx="87"/>
          </p:nvPr>
        </p:nvSpPr>
        <p:spPr>
          <a:xfrm>
            <a:off x="5602728" y="1370027"/>
            <a:ext cx="1456764" cy="2023969"/>
          </a:xfrm>
          <a:prstGeom prst="roundRect">
            <a:avLst/>
          </a:prstGeom>
          <a:ln w="19050" cmpd="sng">
            <a:solidFill>
              <a:schemeClr val="bg2"/>
            </a:solidFill>
          </a:ln>
        </p:spPr>
        <p:txBody>
          <a:bodyPr/>
          <a:lstStyle/>
          <a:p>
            <a:pPr lvl="0"/>
            <a:r>
              <a:rPr lang="en-US" noProof="0" smtClean="0"/>
              <a:t>Click icon to add clip art</a:t>
            </a:r>
            <a:endParaRPr lang="en-US" noProof="0" dirty="0"/>
          </a:p>
        </p:txBody>
      </p:sp>
      <p:sp>
        <p:nvSpPr>
          <p:cNvPr id="209" name="ClipArt Placeholder 9"/>
          <p:cNvSpPr>
            <a:spLocks noGrp="1"/>
          </p:cNvSpPr>
          <p:nvPr>
            <p:ph type="clipArt" sz="quarter" idx="88"/>
          </p:nvPr>
        </p:nvSpPr>
        <p:spPr>
          <a:xfrm>
            <a:off x="7353941" y="1370027"/>
            <a:ext cx="1456764" cy="2023969"/>
          </a:xfrm>
          <a:prstGeom prst="roundRect">
            <a:avLst/>
          </a:prstGeom>
          <a:ln w="19050" cmpd="sng">
            <a:solidFill>
              <a:schemeClr val="bg2"/>
            </a:solidFill>
          </a:ln>
        </p:spPr>
        <p:txBody>
          <a:bodyPr/>
          <a:lstStyle/>
          <a:p>
            <a:pPr lvl="0"/>
            <a:r>
              <a:rPr lang="en-US" noProof="0" smtClean="0"/>
              <a:t>Click icon to add clip art</a:t>
            </a:r>
            <a:endParaRPr lang="en-US" noProof="0" dirty="0"/>
          </a:p>
        </p:txBody>
      </p:sp>
      <p:sp>
        <p:nvSpPr>
          <p:cNvPr id="210" name="Text Placeholder 2"/>
          <p:cNvSpPr>
            <a:spLocks noGrp="1"/>
          </p:cNvSpPr>
          <p:nvPr>
            <p:ph type="body" sz="quarter" idx="89"/>
          </p:nvPr>
        </p:nvSpPr>
        <p:spPr>
          <a:xfrm>
            <a:off x="610748" y="1423804"/>
            <a:ext cx="933450" cy="224584"/>
          </a:xfrm>
        </p:spPr>
        <p:txBody>
          <a:bodyPr>
            <a:normAutofit/>
          </a:bodyPr>
          <a:lstStyle>
            <a:lvl1pPr algn="ctr">
              <a:lnSpc>
                <a:spcPct val="100000"/>
              </a:lnSpc>
              <a:spcBef>
                <a:spcPts val="0"/>
              </a:spcBef>
              <a:defRPr sz="1200" b="1"/>
            </a:lvl1pPr>
          </a:lstStyle>
          <a:p>
            <a:pPr lvl="0"/>
            <a:r>
              <a:rPr lang="en-US" smtClean="0"/>
              <a:t>Click to edit Master text styles</a:t>
            </a:r>
          </a:p>
        </p:txBody>
      </p:sp>
      <p:sp>
        <p:nvSpPr>
          <p:cNvPr id="211" name="Picture Placeholder 4"/>
          <p:cNvSpPr>
            <a:spLocks noGrp="1"/>
          </p:cNvSpPr>
          <p:nvPr>
            <p:ph type="pic" sz="quarter" idx="90"/>
          </p:nvPr>
        </p:nvSpPr>
        <p:spPr>
          <a:xfrm>
            <a:off x="483748" y="1697806"/>
            <a:ext cx="1187450" cy="492125"/>
          </a:xfrm>
        </p:spPr>
        <p:txBody>
          <a:bodyPr/>
          <a:lstStyle>
            <a:lvl1pPr algn="ctr">
              <a:defRPr sz="1100"/>
            </a:lvl1pPr>
          </a:lstStyle>
          <a:p>
            <a:pPr lvl="0"/>
            <a:r>
              <a:rPr lang="en-US" noProof="0" smtClean="0"/>
              <a:t>Drag picture to placeholder or click icon to add</a:t>
            </a:r>
            <a:endParaRPr lang="en-US" noProof="0" dirty="0"/>
          </a:p>
        </p:txBody>
      </p:sp>
      <p:sp>
        <p:nvSpPr>
          <p:cNvPr id="212" name="Text Placeholder 2"/>
          <p:cNvSpPr>
            <a:spLocks noGrp="1"/>
          </p:cNvSpPr>
          <p:nvPr>
            <p:ph type="body" sz="quarter" idx="91"/>
          </p:nvPr>
        </p:nvSpPr>
        <p:spPr>
          <a:xfrm>
            <a:off x="472356" y="2248420"/>
            <a:ext cx="1210235" cy="224584"/>
          </a:xfrm>
        </p:spPr>
        <p:txBody>
          <a:bodyPr anchor="ctr">
            <a:normAutofit/>
          </a:bodyPr>
          <a:lstStyle>
            <a:lvl1pPr algn="ctr">
              <a:lnSpc>
                <a:spcPct val="100000"/>
              </a:lnSpc>
              <a:spcBef>
                <a:spcPts val="0"/>
              </a:spcBef>
              <a:defRPr sz="1000" b="1">
                <a:solidFill>
                  <a:schemeClr val="tx2">
                    <a:lumMod val="65000"/>
                    <a:lumOff val="35000"/>
                  </a:schemeClr>
                </a:solidFill>
              </a:defRPr>
            </a:lvl1pPr>
          </a:lstStyle>
          <a:p>
            <a:pPr lvl="0"/>
            <a:r>
              <a:rPr lang="en-US" smtClean="0"/>
              <a:t>Click to edit Master text styles</a:t>
            </a:r>
          </a:p>
        </p:txBody>
      </p:sp>
      <p:sp>
        <p:nvSpPr>
          <p:cNvPr id="213" name="Text Placeholder 2"/>
          <p:cNvSpPr>
            <a:spLocks noGrp="1"/>
          </p:cNvSpPr>
          <p:nvPr>
            <p:ph type="body" sz="quarter" idx="92"/>
          </p:nvPr>
        </p:nvSpPr>
        <p:spPr>
          <a:xfrm>
            <a:off x="472356" y="2522422"/>
            <a:ext cx="1210235" cy="224584"/>
          </a:xfrm>
        </p:spPr>
        <p:txBody>
          <a:bodyPr anchor="ctr">
            <a:normAutofit/>
          </a:bodyPr>
          <a:lstStyle>
            <a:lvl1pPr algn="ctr">
              <a:lnSpc>
                <a:spcPct val="100000"/>
              </a:lnSpc>
              <a:spcBef>
                <a:spcPts val="0"/>
              </a:spcBef>
              <a:defRPr sz="900" b="1">
                <a:solidFill>
                  <a:schemeClr val="tx2">
                    <a:lumMod val="65000"/>
                    <a:lumOff val="35000"/>
                  </a:schemeClr>
                </a:solidFill>
              </a:defRPr>
            </a:lvl1pPr>
          </a:lstStyle>
          <a:p>
            <a:pPr lvl="0"/>
            <a:r>
              <a:rPr lang="en-US" smtClean="0"/>
              <a:t>Click to edit Master text styles</a:t>
            </a:r>
          </a:p>
        </p:txBody>
      </p:sp>
      <p:sp>
        <p:nvSpPr>
          <p:cNvPr id="214" name="Text Placeholder 2"/>
          <p:cNvSpPr>
            <a:spLocks noGrp="1"/>
          </p:cNvSpPr>
          <p:nvPr>
            <p:ph type="body" sz="quarter" idx="93"/>
          </p:nvPr>
        </p:nvSpPr>
        <p:spPr>
          <a:xfrm>
            <a:off x="472356" y="2796424"/>
            <a:ext cx="1210235" cy="224584"/>
          </a:xfrm>
        </p:spPr>
        <p:txBody>
          <a:bodyPr anchor="ctr">
            <a:normAutofit/>
          </a:bodyPr>
          <a:lstStyle>
            <a:lvl1pPr algn="ctr">
              <a:lnSpc>
                <a:spcPct val="100000"/>
              </a:lnSpc>
              <a:spcBef>
                <a:spcPts val="0"/>
              </a:spcBef>
              <a:defRPr sz="900" b="1" baseline="0">
                <a:solidFill>
                  <a:schemeClr val="tx2">
                    <a:lumMod val="65000"/>
                    <a:lumOff val="35000"/>
                  </a:schemeClr>
                </a:solidFill>
              </a:defRPr>
            </a:lvl1pPr>
          </a:lstStyle>
          <a:p>
            <a:pPr lvl="0"/>
            <a:r>
              <a:rPr lang="en-US" smtClean="0"/>
              <a:t>Click to edit Master text styles</a:t>
            </a:r>
          </a:p>
        </p:txBody>
      </p:sp>
      <p:sp>
        <p:nvSpPr>
          <p:cNvPr id="215" name="Text Placeholder 2"/>
          <p:cNvSpPr>
            <a:spLocks noGrp="1"/>
          </p:cNvSpPr>
          <p:nvPr>
            <p:ph type="body" sz="quarter" idx="94"/>
          </p:nvPr>
        </p:nvSpPr>
        <p:spPr>
          <a:xfrm>
            <a:off x="472356" y="3061356"/>
            <a:ext cx="1210235" cy="224584"/>
          </a:xfrm>
        </p:spPr>
        <p:txBody>
          <a:bodyPr anchor="ctr">
            <a:normAutofit/>
          </a:bodyPr>
          <a:lstStyle>
            <a:lvl1pPr algn="ctr">
              <a:lnSpc>
                <a:spcPct val="100000"/>
              </a:lnSpc>
              <a:spcBef>
                <a:spcPts val="0"/>
              </a:spcBef>
              <a:defRPr sz="900" b="1" baseline="0">
                <a:solidFill>
                  <a:schemeClr val="tx2">
                    <a:lumMod val="65000"/>
                    <a:lumOff val="35000"/>
                  </a:schemeClr>
                </a:solidFill>
              </a:defRPr>
            </a:lvl1pPr>
          </a:lstStyle>
          <a:p>
            <a:pPr lvl="0"/>
            <a:r>
              <a:rPr lang="en-US" smtClean="0"/>
              <a:t>Click to edit Master text styles</a:t>
            </a:r>
          </a:p>
        </p:txBody>
      </p:sp>
      <p:sp>
        <p:nvSpPr>
          <p:cNvPr id="216" name="Text Placeholder 2"/>
          <p:cNvSpPr>
            <a:spLocks noGrp="1"/>
          </p:cNvSpPr>
          <p:nvPr>
            <p:ph type="body" sz="quarter" idx="95"/>
          </p:nvPr>
        </p:nvSpPr>
        <p:spPr>
          <a:xfrm>
            <a:off x="2328765" y="1423804"/>
            <a:ext cx="933450" cy="224584"/>
          </a:xfrm>
        </p:spPr>
        <p:txBody>
          <a:bodyPr>
            <a:normAutofit/>
          </a:bodyPr>
          <a:lstStyle>
            <a:lvl1pPr algn="ctr">
              <a:lnSpc>
                <a:spcPct val="100000"/>
              </a:lnSpc>
              <a:spcBef>
                <a:spcPts val="0"/>
              </a:spcBef>
              <a:defRPr sz="1200" b="1"/>
            </a:lvl1pPr>
          </a:lstStyle>
          <a:p>
            <a:pPr lvl="0"/>
            <a:r>
              <a:rPr lang="en-US" smtClean="0"/>
              <a:t>Click to edit Master text styles</a:t>
            </a:r>
          </a:p>
        </p:txBody>
      </p:sp>
      <p:sp>
        <p:nvSpPr>
          <p:cNvPr id="217" name="Picture Placeholder 4"/>
          <p:cNvSpPr>
            <a:spLocks noGrp="1"/>
          </p:cNvSpPr>
          <p:nvPr>
            <p:ph type="pic" sz="quarter" idx="96"/>
          </p:nvPr>
        </p:nvSpPr>
        <p:spPr>
          <a:xfrm>
            <a:off x="2201765" y="1697806"/>
            <a:ext cx="1187450" cy="492125"/>
          </a:xfrm>
        </p:spPr>
        <p:txBody>
          <a:bodyPr/>
          <a:lstStyle>
            <a:lvl1pPr algn="ctr">
              <a:defRPr sz="1100"/>
            </a:lvl1pPr>
          </a:lstStyle>
          <a:p>
            <a:pPr lvl="0"/>
            <a:r>
              <a:rPr lang="en-US" noProof="0" smtClean="0"/>
              <a:t>Drag picture to placeholder or click icon to add</a:t>
            </a:r>
            <a:endParaRPr lang="en-US" noProof="0" dirty="0"/>
          </a:p>
        </p:txBody>
      </p:sp>
      <p:sp>
        <p:nvSpPr>
          <p:cNvPr id="218" name="Text Placeholder 2"/>
          <p:cNvSpPr>
            <a:spLocks noGrp="1"/>
          </p:cNvSpPr>
          <p:nvPr>
            <p:ph type="body" sz="quarter" idx="97"/>
          </p:nvPr>
        </p:nvSpPr>
        <p:spPr>
          <a:xfrm>
            <a:off x="2190373" y="2248420"/>
            <a:ext cx="1210235" cy="224584"/>
          </a:xfrm>
        </p:spPr>
        <p:txBody>
          <a:bodyPr anchor="ctr">
            <a:normAutofit/>
          </a:bodyPr>
          <a:lstStyle>
            <a:lvl1pPr algn="ctr">
              <a:lnSpc>
                <a:spcPct val="100000"/>
              </a:lnSpc>
              <a:spcBef>
                <a:spcPts val="0"/>
              </a:spcBef>
              <a:defRPr sz="1000" b="1">
                <a:solidFill>
                  <a:schemeClr val="tx2">
                    <a:lumMod val="65000"/>
                    <a:lumOff val="35000"/>
                  </a:schemeClr>
                </a:solidFill>
              </a:defRPr>
            </a:lvl1pPr>
          </a:lstStyle>
          <a:p>
            <a:pPr lvl="0"/>
            <a:r>
              <a:rPr lang="en-US" smtClean="0"/>
              <a:t>Click to edit Master text styles</a:t>
            </a:r>
          </a:p>
        </p:txBody>
      </p:sp>
      <p:sp>
        <p:nvSpPr>
          <p:cNvPr id="219" name="Text Placeholder 2"/>
          <p:cNvSpPr>
            <a:spLocks noGrp="1"/>
          </p:cNvSpPr>
          <p:nvPr>
            <p:ph type="body" sz="quarter" idx="98"/>
          </p:nvPr>
        </p:nvSpPr>
        <p:spPr>
          <a:xfrm>
            <a:off x="2190373" y="2522422"/>
            <a:ext cx="1210235" cy="224584"/>
          </a:xfrm>
        </p:spPr>
        <p:txBody>
          <a:bodyPr anchor="ctr">
            <a:normAutofit/>
          </a:bodyPr>
          <a:lstStyle>
            <a:lvl1pPr algn="ctr">
              <a:lnSpc>
                <a:spcPct val="100000"/>
              </a:lnSpc>
              <a:spcBef>
                <a:spcPts val="0"/>
              </a:spcBef>
              <a:defRPr sz="900" b="1">
                <a:solidFill>
                  <a:schemeClr val="tx2">
                    <a:lumMod val="65000"/>
                    <a:lumOff val="35000"/>
                  </a:schemeClr>
                </a:solidFill>
              </a:defRPr>
            </a:lvl1pPr>
          </a:lstStyle>
          <a:p>
            <a:pPr lvl="0"/>
            <a:r>
              <a:rPr lang="en-US" smtClean="0"/>
              <a:t>Click to edit Master text styles</a:t>
            </a:r>
          </a:p>
        </p:txBody>
      </p:sp>
      <p:sp>
        <p:nvSpPr>
          <p:cNvPr id="220" name="Text Placeholder 2"/>
          <p:cNvSpPr>
            <a:spLocks noGrp="1"/>
          </p:cNvSpPr>
          <p:nvPr>
            <p:ph type="body" sz="quarter" idx="99"/>
          </p:nvPr>
        </p:nvSpPr>
        <p:spPr>
          <a:xfrm>
            <a:off x="2190373" y="2796424"/>
            <a:ext cx="1210235" cy="224584"/>
          </a:xfrm>
        </p:spPr>
        <p:txBody>
          <a:bodyPr anchor="ctr">
            <a:normAutofit/>
          </a:bodyPr>
          <a:lstStyle>
            <a:lvl1pPr algn="ctr">
              <a:lnSpc>
                <a:spcPct val="100000"/>
              </a:lnSpc>
              <a:spcBef>
                <a:spcPts val="0"/>
              </a:spcBef>
              <a:defRPr sz="900" b="1" baseline="0">
                <a:solidFill>
                  <a:schemeClr val="tx2">
                    <a:lumMod val="65000"/>
                    <a:lumOff val="35000"/>
                  </a:schemeClr>
                </a:solidFill>
              </a:defRPr>
            </a:lvl1pPr>
          </a:lstStyle>
          <a:p>
            <a:pPr lvl="0"/>
            <a:r>
              <a:rPr lang="en-US" smtClean="0"/>
              <a:t>Click to edit Master text styles</a:t>
            </a:r>
          </a:p>
        </p:txBody>
      </p:sp>
      <p:sp>
        <p:nvSpPr>
          <p:cNvPr id="221" name="Text Placeholder 2"/>
          <p:cNvSpPr>
            <a:spLocks noGrp="1"/>
          </p:cNvSpPr>
          <p:nvPr>
            <p:ph type="body" sz="quarter" idx="100"/>
          </p:nvPr>
        </p:nvSpPr>
        <p:spPr>
          <a:xfrm>
            <a:off x="2190373" y="3061356"/>
            <a:ext cx="1210235" cy="224584"/>
          </a:xfrm>
        </p:spPr>
        <p:txBody>
          <a:bodyPr anchor="ctr">
            <a:normAutofit/>
          </a:bodyPr>
          <a:lstStyle>
            <a:lvl1pPr algn="ctr">
              <a:lnSpc>
                <a:spcPct val="100000"/>
              </a:lnSpc>
              <a:spcBef>
                <a:spcPts val="0"/>
              </a:spcBef>
              <a:defRPr sz="900" b="1" baseline="0">
                <a:solidFill>
                  <a:schemeClr val="tx2">
                    <a:lumMod val="65000"/>
                    <a:lumOff val="35000"/>
                  </a:schemeClr>
                </a:solidFill>
              </a:defRPr>
            </a:lvl1pPr>
          </a:lstStyle>
          <a:p>
            <a:pPr lvl="0"/>
            <a:r>
              <a:rPr lang="en-US" smtClean="0"/>
              <a:t>Click to edit Master text styles</a:t>
            </a:r>
          </a:p>
        </p:txBody>
      </p:sp>
      <p:sp>
        <p:nvSpPr>
          <p:cNvPr id="222" name="Text Placeholder 2"/>
          <p:cNvSpPr>
            <a:spLocks noGrp="1"/>
          </p:cNvSpPr>
          <p:nvPr>
            <p:ph type="body" sz="quarter" idx="101"/>
          </p:nvPr>
        </p:nvSpPr>
        <p:spPr>
          <a:xfrm>
            <a:off x="4108696" y="1423804"/>
            <a:ext cx="933450" cy="224584"/>
          </a:xfrm>
        </p:spPr>
        <p:txBody>
          <a:bodyPr>
            <a:normAutofit/>
          </a:bodyPr>
          <a:lstStyle>
            <a:lvl1pPr algn="ctr">
              <a:lnSpc>
                <a:spcPct val="100000"/>
              </a:lnSpc>
              <a:spcBef>
                <a:spcPts val="0"/>
              </a:spcBef>
              <a:defRPr sz="1200" b="1"/>
            </a:lvl1pPr>
          </a:lstStyle>
          <a:p>
            <a:pPr lvl="0"/>
            <a:r>
              <a:rPr lang="en-US" smtClean="0"/>
              <a:t>Click to edit Master text styles</a:t>
            </a:r>
          </a:p>
        </p:txBody>
      </p:sp>
      <p:sp>
        <p:nvSpPr>
          <p:cNvPr id="223" name="Picture Placeholder 4"/>
          <p:cNvSpPr>
            <a:spLocks noGrp="1"/>
          </p:cNvSpPr>
          <p:nvPr>
            <p:ph type="pic" sz="quarter" idx="102"/>
          </p:nvPr>
        </p:nvSpPr>
        <p:spPr>
          <a:xfrm>
            <a:off x="3981696" y="1697806"/>
            <a:ext cx="1187450" cy="492125"/>
          </a:xfrm>
        </p:spPr>
        <p:txBody>
          <a:bodyPr/>
          <a:lstStyle>
            <a:lvl1pPr algn="ctr">
              <a:defRPr sz="1100"/>
            </a:lvl1pPr>
          </a:lstStyle>
          <a:p>
            <a:pPr lvl="0"/>
            <a:r>
              <a:rPr lang="en-US" noProof="0" smtClean="0"/>
              <a:t>Drag picture to placeholder or click icon to add</a:t>
            </a:r>
            <a:endParaRPr lang="en-US" noProof="0" dirty="0"/>
          </a:p>
        </p:txBody>
      </p:sp>
      <p:sp>
        <p:nvSpPr>
          <p:cNvPr id="224" name="Text Placeholder 2"/>
          <p:cNvSpPr>
            <a:spLocks noGrp="1"/>
          </p:cNvSpPr>
          <p:nvPr>
            <p:ph type="body" sz="quarter" idx="103"/>
          </p:nvPr>
        </p:nvSpPr>
        <p:spPr>
          <a:xfrm>
            <a:off x="3970304" y="2248420"/>
            <a:ext cx="1210235" cy="224584"/>
          </a:xfrm>
        </p:spPr>
        <p:txBody>
          <a:bodyPr anchor="ctr">
            <a:normAutofit/>
          </a:bodyPr>
          <a:lstStyle>
            <a:lvl1pPr algn="ctr">
              <a:lnSpc>
                <a:spcPct val="100000"/>
              </a:lnSpc>
              <a:spcBef>
                <a:spcPts val="0"/>
              </a:spcBef>
              <a:defRPr sz="1000" b="1">
                <a:solidFill>
                  <a:schemeClr val="tx2">
                    <a:lumMod val="65000"/>
                    <a:lumOff val="35000"/>
                  </a:schemeClr>
                </a:solidFill>
              </a:defRPr>
            </a:lvl1pPr>
          </a:lstStyle>
          <a:p>
            <a:pPr lvl="0"/>
            <a:r>
              <a:rPr lang="en-US" smtClean="0"/>
              <a:t>Click to edit Master text styles</a:t>
            </a:r>
          </a:p>
        </p:txBody>
      </p:sp>
      <p:sp>
        <p:nvSpPr>
          <p:cNvPr id="225" name="Text Placeholder 2"/>
          <p:cNvSpPr>
            <a:spLocks noGrp="1"/>
          </p:cNvSpPr>
          <p:nvPr>
            <p:ph type="body" sz="quarter" idx="104"/>
          </p:nvPr>
        </p:nvSpPr>
        <p:spPr>
          <a:xfrm>
            <a:off x="3970304" y="2522422"/>
            <a:ext cx="1210235" cy="224584"/>
          </a:xfrm>
        </p:spPr>
        <p:txBody>
          <a:bodyPr anchor="ctr">
            <a:normAutofit/>
          </a:bodyPr>
          <a:lstStyle>
            <a:lvl1pPr algn="ctr">
              <a:lnSpc>
                <a:spcPct val="100000"/>
              </a:lnSpc>
              <a:spcBef>
                <a:spcPts val="0"/>
              </a:spcBef>
              <a:defRPr sz="900" b="1">
                <a:solidFill>
                  <a:schemeClr val="tx2">
                    <a:lumMod val="65000"/>
                    <a:lumOff val="35000"/>
                  </a:schemeClr>
                </a:solidFill>
              </a:defRPr>
            </a:lvl1pPr>
          </a:lstStyle>
          <a:p>
            <a:pPr lvl="0"/>
            <a:r>
              <a:rPr lang="en-US" smtClean="0"/>
              <a:t>Click to edit Master text styles</a:t>
            </a:r>
          </a:p>
        </p:txBody>
      </p:sp>
      <p:sp>
        <p:nvSpPr>
          <p:cNvPr id="226" name="Text Placeholder 2"/>
          <p:cNvSpPr>
            <a:spLocks noGrp="1"/>
          </p:cNvSpPr>
          <p:nvPr>
            <p:ph type="body" sz="quarter" idx="105"/>
          </p:nvPr>
        </p:nvSpPr>
        <p:spPr>
          <a:xfrm>
            <a:off x="3970304" y="2796424"/>
            <a:ext cx="1210235" cy="224584"/>
          </a:xfrm>
        </p:spPr>
        <p:txBody>
          <a:bodyPr anchor="ctr">
            <a:normAutofit/>
          </a:bodyPr>
          <a:lstStyle>
            <a:lvl1pPr algn="ctr">
              <a:lnSpc>
                <a:spcPct val="100000"/>
              </a:lnSpc>
              <a:spcBef>
                <a:spcPts val="0"/>
              </a:spcBef>
              <a:defRPr sz="900" b="1" baseline="0">
                <a:solidFill>
                  <a:schemeClr val="tx2">
                    <a:lumMod val="65000"/>
                    <a:lumOff val="35000"/>
                  </a:schemeClr>
                </a:solidFill>
              </a:defRPr>
            </a:lvl1pPr>
          </a:lstStyle>
          <a:p>
            <a:pPr lvl="0"/>
            <a:r>
              <a:rPr lang="en-US" smtClean="0"/>
              <a:t>Click to edit Master text styles</a:t>
            </a:r>
          </a:p>
        </p:txBody>
      </p:sp>
      <p:sp>
        <p:nvSpPr>
          <p:cNvPr id="227" name="Text Placeholder 2"/>
          <p:cNvSpPr>
            <a:spLocks noGrp="1"/>
          </p:cNvSpPr>
          <p:nvPr>
            <p:ph type="body" sz="quarter" idx="106"/>
          </p:nvPr>
        </p:nvSpPr>
        <p:spPr>
          <a:xfrm>
            <a:off x="3970304" y="3061356"/>
            <a:ext cx="1210235" cy="224584"/>
          </a:xfrm>
        </p:spPr>
        <p:txBody>
          <a:bodyPr anchor="ctr">
            <a:normAutofit/>
          </a:bodyPr>
          <a:lstStyle>
            <a:lvl1pPr algn="ctr">
              <a:lnSpc>
                <a:spcPct val="100000"/>
              </a:lnSpc>
              <a:spcBef>
                <a:spcPts val="0"/>
              </a:spcBef>
              <a:defRPr sz="900" b="1" baseline="0">
                <a:solidFill>
                  <a:schemeClr val="tx2">
                    <a:lumMod val="65000"/>
                    <a:lumOff val="35000"/>
                  </a:schemeClr>
                </a:solidFill>
              </a:defRPr>
            </a:lvl1pPr>
          </a:lstStyle>
          <a:p>
            <a:pPr lvl="0"/>
            <a:r>
              <a:rPr lang="en-US" smtClean="0"/>
              <a:t>Click to edit Master text styles</a:t>
            </a:r>
          </a:p>
        </p:txBody>
      </p:sp>
      <p:sp>
        <p:nvSpPr>
          <p:cNvPr id="228" name="Text Placeholder 2"/>
          <p:cNvSpPr>
            <a:spLocks noGrp="1"/>
          </p:cNvSpPr>
          <p:nvPr>
            <p:ph type="body" sz="quarter" idx="107"/>
          </p:nvPr>
        </p:nvSpPr>
        <p:spPr>
          <a:xfrm>
            <a:off x="5870365" y="1423804"/>
            <a:ext cx="933450" cy="224584"/>
          </a:xfrm>
        </p:spPr>
        <p:txBody>
          <a:bodyPr>
            <a:normAutofit/>
          </a:bodyPr>
          <a:lstStyle>
            <a:lvl1pPr algn="ctr">
              <a:lnSpc>
                <a:spcPct val="100000"/>
              </a:lnSpc>
              <a:spcBef>
                <a:spcPts val="0"/>
              </a:spcBef>
              <a:defRPr sz="1200" b="1"/>
            </a:lvl1pPr>
          </a:lstStyle>
          <a:p>
            <a:pPr lvl="0"/>
            <a:r>
              <a:rPr lang="en-US" smtClean="0"/>
              <a:t>Click to edit Master text styles</a:t>
            </a:r>
          </a:p>
        </p:txBody>
      </p:sp>
      <p:sp>
        <p:nvSpPr>
          <p:cNvPr id="229" name="Picture Placeholder 4"/>
          <p:cNvSpPr>
            <a:spLocks noGrp="1"/>
          </p:cNvSpPr>
          <p:nvPr>
            <p:ph type="pic" sz="quarter" idx="108"/>
          </p:nvPr>
        </p:nvSpPr>
        <p:spPr>
          <a:xfrm>
            <a:off x="5743365" y="1697806"/>
            <a:ext cx="1187450" cy="492125"/>
          </a:xfrm>
        </p:spPr>
        <p:txBody>
          <a:bodyPr/>
          <a:lstStyle>
            <a:lvl1pPr algn="ctr">
              <a:defRPr sz="1100"/>
            </a:lvl1pPr>
          </a:lstStyle>
          <a:p>
            <a:pPr lvl="0"/>
            <a:r>
              <a:rPr lang="en-US" noProof="0" smtClean="0"/>
              <a:t>Drag picture to placeholder or click icon to add</a:t>
            </a:r>
            <a:endParaRPr lang="en-US" noProof="0" dirty="0"/>
          </a:p>
        </p:txBody>
      </p:sp>
      <p:sp>
        <p:nvSpPr>
          <p:cNvPr id="230" name="Text Placeholder 2"/>
          <p:cNvSpPr>
            <a:spLocks noGrp="1"/>
          </p:cNvSpPr>
          <p:nvPr>
            <p:ph type="body" sz="quarter" idx="109"/>
          </p:nvPr>
        </p:nvSpPr>
        <p:spPr>
          <a:xfrm>
            <a:off x="5731973" y="2248420"/>
            <a:ext cx="1210235" cy="224584"/>
          </a:xfrm>
        </p:spPr>
        <p:txBody>
          <a:bodyPr anchor="ctr">
            <a:normAutofit/>
          </a:bodyPr>
          <a:lstStyle>
            <a:lvl1pPr algn="ctr">
              <a:lnSpc>
                <a:spcPct val="100000"/>
              </a:lnSpc>
              <a:spcBef>
                <a:spcPts val="0"/>
              </a:spcBef>
              <a:defRPr sz="1000" b="1">
                <a:solidFill>
                  <a:schemeClr val="tx2">
                    <a:lumMod val="65000"/>
                    <a:lumOff val="35000"/>
                  </a:schemeClr>
                </a:solidFill>
              </a:defRPr>
            </a:lvl1pPr>
          </a:lstStyle>
          <a:p>
            <a:pPr lvl="0"/>
            <a:r>
              <a:rPr lang="en-US" smtClean="0"/>
              <a:t>Click to edit Master text styles</a:t>
            </a:r>
          </a:p>
        </p:txBody>
      </p:sp>
      <p:sp>
        <p:nvSpPr>
          <p:cNvPr id="231" name="Text Placeholder 2"/>
          <p:cNvSpPr>
            <a:spLocks noGrp="1"/>
          </p:cNvSpPr>
          <p:nvPr>
            <p:ph type="body" sz="quarter" idx="110"/>
          </p:nvPr>
        </p:nvSpPr>
        <p:spPr>
          <a:xfrm>
            <a:off x="5731973" y="2522422"/>
            <a:ext cx="1210235" cy="224584"/>
          </a:xfrm>
        </p:spPr>
        <p:txBody>
          <a:bodyPr anchor="ctr">
            <a:normAutofit/>
          </a:bodyPr>
          <a:lstStyle>
            <a:lvl1pPr algn="ctr">
              <a:lnSpc>
                <a:spcPct val="100000"/>
              </a:lnSpc>
              <a:spcBef>
                <a:spcPts val="0"/>
              </a:spcBef>
              <a:defRPr sz="900" b="1">
                <a:solidFill>
                  <a:schemeClr val="tx2">
                    <a:lumMod val="65000"/>
                    <a:lumOff val="35000"/>
                  </a:schemeClr>
                </a:solidFill>
              </a:defRPr>
            </a:lvl1pPr>
          </a:lstStyle>
          <a:p>
            <a:pPr lvl="0"/>
            <a:r>
              <a:rPr lang="en-US" smtClean="0"/>
              <a:t>Click to edit Master text styles</a:t>
            </a:r>
          </a:p>
        </p:txBody>
      </p:sp>
      <p:sp>
        <p:nvSpPr>
          <p:cNvPr id="232" name="Text Placeholder 2"/>
          <p:cNvSpPr>
            <a:spLocks noGrp="1"/>
          </p:cNvSpPr>
          <p:nvPr>
            <p:ph type="body" sz="quarter" idx="111"/>
          </p:nvPr>
        </p:nvSpPr>
        <p:spPr>
          <a:xfrm>
            <a:off x="5731973" y="2796424"/>
            <a:ext cx="1210235" cy="224584"/>
          </a:xfrm>
        </p:spPr>
        <p:txBody>
          <a:bodyPr anchor="ctr">
            <a:normAutofit/>
          </a:bodyPr>
          <a:lstStyle>
            <a:lvl1pPr algn="ctr">
              <a:lnSpc>
                <a:spcPct val="100000"/>
              </a:lnSpc>
              <a:spcBef>
                <a:spcPts val="0"/>
              </a:spcBef>
              <a:defRPr sz="900" b="1" baseline="0">
                <a:solidFill>
                  <a:schemeClr val="tx2">
                    <a:lumMod val="65000"/>
                    <a:lumOff val="35000"/>
                  </a:schemeClr>
                </a:solidFill>
              </a:defRPr>
            </a:lvl1pPr>
          </a:lstStyle>
          <a:p>
            <a:pPr lvl="0"/>
            <a:r>
              <a:rPr lang="en-US" smtClean="0"/>
              <a:t>Click to edit Master text styles</a:t>
            </a:r>
          </a:p>
        </p:txBody>
      </p:sp>
      <p:sp>
        <p:nvSpPr>
          <p:cNvPr id="233" name="Text Placeholder 2"/>
          <p:cNvSpPr>
            <a:spLocks noGrp="1"/>
          </p:cNvSpPr>
          <p:nvPr>
            <p:ph type="body" sz="quarter" idx="112"/>
          </p:nvPr>
        </p:nvSpPr>
        <p:spPr>
          <a:xfrm>
            <a:off x="5731973" y="3061356"/>
            <a:ext cx="1210235" cy="224584"/>
          </a:xfrm>
        </p:spPr>
        <p:txBody>
          <a:bodyPr anchor="ctr">
            <a:normAutofit/>
          </a:bodyPr>
          <a:lstStyle>
            <a:lvl1pPr algn="ctr">
              <a:lnSpc>
                <a:spcPct val="100000"/>
              </a:lnSpc>
              <a:spcBef>
                <a:spcPts val="0"/>
              </a:spcBef>
              <a:defRPr sz="900" b="1" baseline="0">
                <a:solidFill>
                  <a:schemeClr val="tx2">
                    <a:lumMod val="65000"/>
                    <a:lumOff val="35000"/>
                  </a:schemeClr>
                </a:solidFill>
              </a:defRPr>
            </a:lvl1pPr>
          </a:lstStyle>
          <a:p>
            <a:pPr lvl="0"/>
            <a:r>
              <a:rPr lang="en-US" smtClean="0"/>
              <a:t>Click to edit Master text styles</a:t>
            </a:r>
          </a:p>
        </p:txBody>
      </p:sp>
      <p:sp>
        <p:nvSpPr>
          <p:cNvPr id="234" name="Text Placeholder 2"/>
          <p:cNvSpPr>
            <a:spLocks noGrp="1"/>
          </p:cNvSpPr>
          <p:nvPr>
            <p:ph type="body" sz="quarter" idx="113"/>
          </p:nvPr>
        </p:nvSpPr>
        <p:spPr>
          <a:xfrm>
            <a:off x="7643718" y="1423804"/>
            <a:ext cx="933450" cy="224584"/>
          </a:xfrm>
        </p:spPr>
        <p:txBody>
          <a:bodyPr>
            <a:normAutofit/>
          </a:bodyPr>
          <a:lstStyle>
            <a:lvl1pPr algn="ctr">
              <a:lnSpc>
                <a:spcPct val="100000"/>
              </a:lnSpc>
              <a:spcBef>
                <a:spcPts val="0"/>
              </a:spcBef>
              <a:defRPr sz="1200" b="1"/>
            </a:lvl1pPr>
          </a:lstStyle>
          <a:p>
            <a:pPr lvl="0"/>
            <a:r>
              <a:rPr lang="en-US" smtClean="0"/>
              <a:t>Click to edit Master text styles</a:t>
            </a:r>
          </a:p>
        </p:txBody>
      </p:sp>
      <p:sp>
        <p:nvSpPr>
          <p:cNvPr id="235" name="Picture Placeholder 4"/>
          <p:cNvSpPr>
            <a:spLocks noGrp="1"/>
          </p:cNvSpPr>
          <p:nvPr>
            <p:ph type="pic" sz="quarter" idx="114"/>
          </p:nvPr>
        </p:nvSpPr>
        <p:spPr>
          <a:xfrm>
            <a:off x="7516718" y="1697806"/>
            <a:ext cx="1187450" cy="492125"/>
          </a:xfrm>
        </p:spPr>
        <p:txBody>
          <a:bodyPr/>
          <a:lstStyle>
            <a:lvl1pPr algn="ctr">
              <a:defRPr sz="1100"/>
            </a:lvl1pPr>
          </a:lstStyle>
          <a:p>
            <a:pPr lvl="0"/>
            <a:r>
              <a:rPr lang="en-US" noProof="0" smtClean="0"/>
              <a:t>Drag picture to placeholder or click icon to add</a:t>
            </a:r>
            <a:endParaRPr lang="en-US" noProof="0" dirty="0"/>
          </a:p>
        </p:txBody>
      </p:sp>
      <p:sp>
        <p:nvSpPr>
          <p:cNvPr id="236" name="Text Placeholder 2"/>
          <p:cNvSpPr>
            <a:spLocks noGrp="1"/>
          </p:cNvSpPr>
          <p:nvPr>
            <p:ph type="body" sz="quarter" idx="115"/>
          </p:nvPr>
        </p:nvSpPr>
        <p:spPr>
          <a:xfrm>
            <a:off x="7505326" y="2248420"/>
            <a:ext cx="1210235" cy="224584"/>
          </a:xfrm>
        </p:spPr>
        <p:txBody>
          <a:bodyPr anchor="ctr">
            <a:normAutofit/>
          </a:bodyPr>
          <a:lstStyle>
            <a:lvl1pPr algn="ctr">
              <a:lnSpc>
                <a:spcPct val="100000"/>
              </a:lnSpc>
              <a:spcBef>
                <a:spcPts val="0"/>
              </a:spcBef>
              <a:defRPr sz="1000" b="1">
                <a:solidFill>
                  <a:schemeClr val="tx2">
                    <a:lumMod val="65000"/>
                    <a:lumOff val="35000"/>
                  </a:schemeClr>
                </a:solidFill>
              </a:defRPr>
            </a:lvl1pPr>
          </a:lstStyle>
          <a:p>
            <a:pPr lvl="0"/>
            <a:r>
              <a:rPr lang="en-US" smtClean="0"/>
              <a:t>Click to edit Master text styles</a:t>
            </a:r>
          </a:p>
        </p:txBody>
      </p:sp>
      <p:sp>
        <p:nvSpPr>
          <p:cNvPr id="237" name="Text Placeholder 2"/>
          <p:cNvSpPr>
            <a:spLocks noGrp="1"/>
          </p:cNvSpPr>
          <p:nvPr>
            <p:ph type="body" sz="quarter" idx="116"/>
          </p:nvPr>
        </p:nvSpPr>
        <p:spPr>
          <a:xfrm>
            <a:off x="7505326" y="2522422"/>
            <a:ext cx="1210235" cy="224584"/>
          </a:xfrm>
        </p:spPr>
        <p:txBody>
          <a:bodyPr anchor="ctr">
            <a:normAutofit/>
          </a:bodyPr>
          <a:lstStyle>
            <a:lvl1pPr algn="ctr">
              <a:lnSpc>
                <a:spcPct val="100000"/>
              </a:lnSpc>
              <a:spcBef>
                <a:spcPts val="0"/>
              </a:spcBef>
              <a:defRPr sz="900" b="1">
                <a:solidFill>
                  <a:schemeClr val="tx2">
                    <a:lumMod val="65000"/>
                    <a:lumOff val="35000"/>
                  </a:schemeClr>
                </a:solidFill>
              </a:defRPr>
            </a:lvl1pPr>
          </a:lstStyle>
          <a:p>
            <a:pPr lvl="0"/>
            <a:r>
              <a:rPr lang="en-US" smtClean="0"/>
              <a:t>Click to edit Master text styles</a:t>
            </a:r>
          </a:p>
        </p:txBody>
      </p:sp>
      <p:sp>
        <p:nvSpPr>
          <p:cNvPr id="238" name="Text Placeholder 2"/>
          <p:cNvSpPr>
            <a:spLocks noGrp="1"/>
          </p:cNvSpPr>
          <p:nvPr>
            <p:ph type="body" sz="quarter" idx="117"/>
          </p:nvPr>
        </p:nvSpPr>
        <p:spPr>
          <a:xfrm>
            <a:off x="7505326" y="2796424"/>
            <a:ext cx="1210235" cy="224584"/>
          </a:xfrm>
        </p:spPr>
        <p:txBody>
          <a:bodyPr anchor="ctr">
            <a:normAutofit/>
          </a:bodyPr>
          <a:lstStyle>
            <a:lvl1pPr algn="ctr">
              <a:lnSpc>
                <a:spcPct val="100000"/>
              </a:lnSpc>
              <a:spcBef>
                <a:spcPts val="0"/>
              </a:spcBef>
              <a:defRPr sz="900" b="1" baseline="0">
                <a:solidFill>
                  <a:schemeClr val="tx2">
                    <a:lumMod val="65000"/>
                    <a:lumOff val="35000"/>
                  </a:schemeClr>
                </a:solidFill>
              </a:defRPr>
            </a:lvl1pPr>
          </a:lstStyle>
          <a:p>
            <a:pPr lvl="0"/>
            <a:r>
              <a:rPr lang="en-US" smtClean="0"/>
              <a:t>Click to edit Master text styles</a:t>
            </a:r>
          </a:p>
        </p:txBody>
      </p:sp>
      <p:sp>
        <p:nvSpPr>
          <p:cNvPr id="239" name="Text Placeholder 2"/>
          <p:cNvSpPr>
            <a:spLocks noGrp="1"/>
          </p:cNvSpPr>
          <p:nvPr>
            <p:ph type="body" sz="quarter" idx="118"/>
          </p:nvPr>
        </p:nvSpPr>
        <p:spPr>
          <a:xfrm>
            <a:off x="7505326" y="3061356"/>
            <a:ext cx="1210235" cy="224584"/>
          </a:xfrm>
        </p:spPr>
        <p:txBody>
          <a:bodyPr anchor="ctr">
            <a:normAutofit/>
          </a:bodyPr>
          <a:lstStyle>
            <a:lvl1pPr algn="ctr">
              <a:lnSpc>
                <a:spcPct val="100000"/>
              </a:lnSpc>
              <a:spcBef>
                <a:spcPts val="0"/>
              </a:spcBef>
              <a:defRPr sz="900" b="1" baseline="0">
                <a:solidFill>
                  <a:schemeClr val="tx2">
                    <a:lumMod val="65000"/>
                    <a:lumOff val="35000"/>
                  </a:schemeClr>
                </a:solidFill>
              </a:defRPr>
            </a:lvl1pPr>
          </a:lstStyle>
          <a:p>
            <a:pPr lvl="0"/>
            <a:r>
              <a:rPr lang="en-US" smtClean="0"/>
              <a:t>Click to edit Master text styles</a:t>
            </a:r>
          </a:p>
        </p:txBody>
      </p:sp>
      <p:sp>
        <p:nvSpPr>
          <p:cNvPr id="131" name="Footer Placeholder 1"/>
          <p:cNvSpPr>
            <a:spLocks noGrp="1"/>
          </p:cNvSpPr>
          <p:nvPr>
            <p:ph type="ftr" sz="quarter" idx="119"/>
          </p:nvPr>
        </p:nvSpPr>
        <p:spPr/>
        <p:txBody>
          <a:bodyPr/>
          <a:lstStyle>
            <a:lvl1pPr>
              <a:defRPr/>
            </a:lvl1pPr>
          </a:lstStyle>
          <a:p>
            <a:pPr>
              <a:defRPr/>
            </a:pPr>
            <a:endParaRPr lang="en-US"/>
          </a:p>
        </p:txBody>
      </p:sp>
      <p:sp>
        <p:nvSpPr>
          <p:cNvPr id="132" name="Slide Number Placeholder 2"/>
          <p:cNvSpPr>
            <a:spLocks noGrp="1"/>
          </p:cNvSpPr>
          <p:nvPr>
            <p:ph type="sldNum" sz="quarter" idx="120"/>
          </p:nvPr>
        </p:nvSpPr>
        <p:spPr/>
        <p:txBody>
          <a:bodyPr/>
          <a:lstStyle>
            <a:lvl1pPr>
              <a:defRPr/>
            </a:lvl1pPr>
          </a:lstStyle>
          <a:p>
            <a:pPr>
              <a:defRPr/>
            </a:pPr>
            <a:fld id="{229F4C7A-2F20-4BF5-9DDB-7D931DC6CF7F}" type="slidenum">
              <a:rPr lang="en-US"/>
              <a:pPr>
                <a:defRPr/>
              </a:pPr>
              <a:t>‹#›</a:t>
            </a:fld>
            <a:endParaRPr lang="en-US" dirty="0"/>
          </a:p>
        </p:txBody>
      </p:sp>
    </p:spTree>
    <p:extLst>
      <p:ext uri="{BB962C8B-B14F-4D97-AF65-F5344CB8AC3E}">
        <p14:creationId xmlns:p14="http://schemas.microsoft.com/office/powerpoint/2010/main" val="18272730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hoto Slide">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9144000" cy="6136106"/>
          </a:xfrm>
        </p:spPr>
        <p:txBody>
          <a:bodyPr/>
          <a:lstStyle>
            <a:lvl1pPr algn="ctr">
              <a:defRPr/>
            </a:lvl1pPr>
          </a:lstStyle>
          <a:p>
            <a:pPr lvl="0"/>
            <a:r>
              <a:rPr lang="en-US" noProof="0" smtClean="0"/>
              <a:t>Drag picture to placeholder or click icon to add</a:t>
            </a:r>
            <a:endParaRPr lang="en-US" noProof="0" dirty="0"/>
          </a:p>
        </p:txBody>
      </p:sp>
      <p:sp>
        <p:nvSpPr>
          <p:cNvPr id="3" name="Title 2"/>
          <p:cNvSpPr>
            <a:spLocks noGrp="1"/>
          </p:cNvSpPr>
          <p:nvPr>
            <p:ph type="title"/>
          </p:nvPr>
        </p:nvSpPr>
        <p:spPr>
          <a:xfrm>
            <a:off x="4946316" y="4064001"/>
            <a:ext cx="3978929" cy="1751263"/>
          </a:xfrm>
        </p:spPr>
        <p:txBody>
          <a:bodyPr/>
          <a:lstStyle>
            <a:lvl1pPr>
              <a:defRPr sz="3000" b="0" i="0">
                <a:solidFill>
                  <a:schemeClr val="tx1"/>
                </a:solidFill>
                <a:effectLst/>
                <a:latin typeface="Arial"/>
                <a:cs typeface="Arial"/>
              </a:defRPr>
            </a:lvl1pPr>
          </a:lstStyle>
          <a:p>
            <a:r>
              <a:rPr lang="en-US" smtClean="0"/>
              <a:t>Click to edit Master title style</a:t>
            </a:r>
            <a:endParaRPr lang="en-US" dirty="0"/>
          </a:p>
        </p:txBody>
      </p:sp>
      <p:sp>
        <p:nvSpPr>
          <p:cNvPr id="5" name="Slide Number Placeholder 3"/>
          <p:cNvSpPr>
            <a:spLocks noGrp="1"/>
          </p:cNvSpPr>
          <p:nvPr>
            <p:ph type="sldNum" sz="quarter" idx="11"/>
          </p:nvPr>
        </p:nvSpPr>
        <p:spPr/>
        <p:txBody>
          <a:bodyPr/>
          <a:lstStyle>
            <a:lvl1pPr>
              <a:defRPr/>
            </a:lvl1pPr>
          </a:lstStyle>
          <a:p>
            <a:pPr>
              <a:defRPr/>
            </a:pPr>
            <a:fld id="{CC274135-5EFA-4715-A55A-4ECE02D82EEF}" type="slidenum">
              <a:rPr lang="en-US"/>
              <a:pPr>
                <a:defRPr/>
              </a:pPr>
              <a:t>‹#›</a:t>
            </a:fld>
            <a:endParaRPr lang="en-US" dirty="0"/>
          </a:p>
        </p:txBody>
      </p:sp>
      <p:sp>
        <p:nvSpPr>
          <p:cNvPr id="6" name="Footer Placeholder 4"/>
          <p:cNvSpPr>
            <a:spLocks noGrp="1"/>
          </p:cNvSpPr>
          <p:nvPr>
            <p:ph type="ftr" sz="quarter" idx="12"/>
          </p:nvPr>
        </p:nvSpPr>
        <p:spPr/>
        <p:txBody>
          <a:bodyPr/>
          <a:lstStyle>
            <a:lvl1pPr>
              <a:defRPr/>
            </a:lvl1pPr>
          </a:lstStyle>
          <a:p>
            <a:pPr>
              <a:defRPr/>
            </a:pPr>
            <a:endParaRPr lang="en-US"/>
          </a:p>
        </p:txBody>
      </p:sp>
    </p:spTree>
    <p:extLst>
      <p:ext uri="{BB962C8B-B14F-4D97-AF65-F5344CB8AC3E}">
        <p14:creationId xmlns:p14="http://schemas.microsoft.com/office/powerpoint/2010/main" val="17362072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Full Bleed Photo">
    <p:spTree>
      <p:nvGrpSpPr>
        <p:cNvPr id="1" name=""/>
        <p:cNvGrpSpPr/>
        <p:nvPr/>
      </p:nvGrpSpPr>
      <p:grpSpPr>
        <a:xfrm>
          <a:off x="0" y="0"/>
          <a:ext cx="0" cy="0"/>
          <a:chOff x="0" y="0"/>
          <a:chExt cx="0" cy="0"/>
        </a:xfrm>
      </p:grpSpPr>
      <p:sp>
        <p:nvSpPr>
          <p:cNvPr id="5" name="Rectangle 9"/>
          <p:cNvSpPr>
            <a:spLocks noChangeArrowheads="1"/>
          </p:cNvSpPr>
          <p:nvPr/>
        </p:nvSpPr>
        <p:spPr bwMode="auto">
          <a:xfrm>
            <a:off x="3846513" y="5302250"/>
            <a:ext cx="5297487" cy="1555750"/>
          </a:xfrm>
          <a:prstGeom prst="rect">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115888" indent="-115888">
              <a:spcBef>
                <a:spcPct val="50000"/>
              </a:spcBef>
              <a:buFontTx/>
              <a:buChar char="•"/>
            </a:pPr>
            <a:endParaRPr lang="en-US" sz="1300" b="0"/>
          </a:p>
        </p:txBody>
      </p:sp>
      <p:sp>
        <p:nvSpPr>
          <p:cNvPr id="4" name="Picture Placeholder 3"/>
          <p:cNvSpPr>
            <a:spLocks noGrp="1"/>
          </p:cNvSpPr>
          <p:nvPr>
            <p:ph type="pic" sz="quarter" idx="10"/>
          </p:nvPr>
        </p:nvSpPr>
        <p:spPr>
          <a:xfrm>
            <a:off x="0" y="0"/>
            <a:ext cx="9144000" cy="6858000"/>
          </a:xfrm>
        </p:spPr>
        <p:txBody>
          <a:bodyPr/>
          <a:lstStyle>
            <a:lvl1pPr algn="ctr">
              <a:defRPr baseline="0"/>
            </a:lvl1pPr>
          </a:lstStyle>
          <a:p>
            <a:pPr lvl="0"/>
            <a:r>
              <a:rPr lang="en-US" noProof="0" smtClean="0"/>
              <a:t>Drag picture to placeholder or click icon to add</a:t>
            </a:r>
            <a:endParaRPr lang="en-US" noProof="0" dirty="0"/>
          </a:p>
        </p:txBody>
      </p:sp>
      <p:sp>
        <p:nvSpPr>
          <p:cNvPr id="3" name="Title 2"/>
          <p:cNvSpPr>
            <a:spLocks noGrp="1"/>
          </p:cNvSpPr>
          <p:nvPr>
            <p:ph type="title"/>
          </p:nvPr>
        </p:nvSpPr>
        <p:spPr>
          <a:xfrm>
            <a:off x="4946316" y="3075216"/>
            <a:ext cx="3978929" cy="1950356"/>
          </a:xfrm>
        </p:spPr>
        <p:txBody>
          <a:bodyPr/>
          <a:lstStyle>
            <a:lvl1pPr>
              <a:defRPr sz="3000" b="0" i="0" baseline="0">
                <a:solidFill>
                  <a:schemeClr val="tx1"/>
                </a:solidFill>
                <a:effectLst/>
                <a:latin typeface="Arial"/>
                <a:cs typeface="Arial"/>
              </a:defRPr>
            </a:lvl1pPr>
          </a:lstStyle>
          <a:p>
            <a:r>
              <a:rPr lang="en-US" smtClean="0"/>
              <a:t>Click to edit Master title style</a:t>
            </a:r>
            <a:endParaRPr lang="en-US" dirty="0"/>
          </a:p>
        </p:txBody>
      </p:sp>
    </p:spTree>
    <p:extLst>
      <p:ext uri="{BB962C8B-B14F-4D97-AF65-F5344CB8AC3E}">
        <p14:creationId xmlns:p14="http://schemas.microsoft.com/office/powerpoint/2010/main" val="11289490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One Chart Slide">
    <p:spTree>
      <p:nvGrpSpPr>
        <p:cNvPr id="1" name=""/>
        <p:cNvGrpSpPr/>
        <p:nvPr/>
      </p:nvGrpSpPr>
      <p:grpSpPr>
        <a:xfrm>
          <a:off x="0" y="0"/>
          <a:ext cx="0" cy="0"/>
          <a:chOff x="0" y="0"/>
          <a:chExt cx="0" cy="0"/>
        </a:xfrm>
      </p:grpSpPr>
      <p:sp>
        <p:nvSpPr>
          <p:cNvPr id="5" name="Chart Placeholder 4"/>
          <p:cNvSpPr>
            <a:spLocks noGrp="1"/>
          </p:cNvSpPr>
          <p:nvPr>
            <p:ph type="chart" sz="quarter" idx="18"/>
          </p:nvPr>
        </p:nvSpPr>
        <p:spPr>
          <a:xfrm>
            <a:off x="349250" y="1132417"/>
            <a:ext cx="8445500" cy="5069416"/>
          </a:xfrm>
        </p:spPr>
        <p:txBody>
          <a:bodyPr/>
          <a:lstStyle/>
          <a:p>
            <a:pPr lvl="0"/>
            <a:endParaRPr lang="en-US" noProof="0" dirty="0"/>
          </a:p>
        </p:txBody>
      </p:sp>
      <p:sp>
        <p:nvSpPr>
          <p:cNvPr id="2" name="Title 1"/>
          <p:cNvSpPr>
            <a:spLocks noGrp="1"/>
          </p:cNvSpPr>
          <p:nvPr>
            <p:ph type="title"/>
          </p:nvPr>
        </p:nvSpPr>
        <p:spPr>
          <a:xfrm>
            <a:off x="356934" y="307475"/>
            <a:ext cx="8410104" cy="708526"/>
          </a:xfrm>
        </p:spPr>
        <p:txBody>
          <a:bodyPr/>
          <a:lstStyle>
            <a:lvl1pPr>
              <a:defRPr sz="2200" b="0" i="0" cap="none" baseline="0">
                <a:solidFill>
                  <a:srgbClr val="021F43"/>
                </a:solidFill>
                <a:latin typeface="+mj-lt"/>
                <a:cs typeface="Andes ExtraLight"/>
              </a:defRPr>
            </a:lvl1pPr>
          </a:lstStyle>
          <a:p>
            <a:r>
              <a:rPr lang="en-US" smtClean="0"/>
              <a:t>Click to edit Master title style</a:t>
            </a:r>
            <a:endParaRPr lang="en-US" dirty="0"/>
          </a:p>
        </p:txBody>
      </p:sp>
      <p:sp>
        <p:nvSpPr>
          <p:cNvPr id="4" name="Slide Number Placeholder 3"/>
          <p:cNvSpPr>
            <a:spLocks noGrp="1"/>
          </p:cNvSpPr>
          <p:nvPr>
            <p:ph type="sldNum" sz="quarter" idx="19"/>
          </p:nvPr>
        </p:nvSpPr>
        <p:spPr/>
        <p:txBody>
          <a:bodyPr/>
          <a:lstStyle>
            <a:lvl1pPr>
              <a:defRPr/>
            </a:lvl1pPr>
          </a:lstStyle>
          <a:p>
            <a:pPr>
              <a:defRPr/>
            </a:pPr>
            <a:fld id="{D3DB0833-CD05-44BF-82E4-1DCBC1A18230}" type="slidenum">
              <a:rPr lang="en-US"/>
              <a:pPr>
                <a:defRPr/>
              </a:pPr>
              <a:t>‹#›</a:t>
            </a:fld>
            <a:endParaRPr lang="en-US" dirty="0"/>
          </a:p>
        </p:txBody>
      </p:sp>
      <p:sp>
        <p:nvSpPr>
          <p:cNvPr id="6" name="Footer Placeholder 4"/>
          <p:cNvSpPr>
            <a:spLocks noGrp="1"/>
          </p:cNvSpPr>
          <p:nvPr>
            <p:ph type="ftr" sz="quarter" idx="20"/>
          </p:nvPr>
        </p:nvSpPr>
        <p:spPr/>
        <p:txBody>
          <a:bodyPr/>
          <a:lstStyle>
            <a:lvl1pPr>
              <a:defRPr/>
            </a:lvl1pPr>
          </a:lstStyle>
          <a:p>
            <a:pPr>
              <a:defRPr/>
            </a:pPr>
            <a:endParaRPr lang="en-US"/>
          </a:p>
        </p:txBody>
      </p:sp>
    </p:spTree>
    <p:extLst>
      <p:ext uri="{BB962C8B-B14F-4D97-AF65-F5344CB8AC3E}">
        <p14:creationId xmlns:p14="http://schemas.microsoft.com/office/powerpoint/2010/main" val="159680727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hat Slide">
    <p:spTree>
      <p:nvGrpSpPr>
        <p:cNvPr id="1" name=""/>
        <p:cNvGrpSpPr/>
        <p:nvPr/>
      </p:nvGrpSpPr>
      <p:grpSpPr>
        <a:xfrm>
          <a:off x="0" y="0"/>
          <a:ext cx="0" cy="0"/>
          <a:chOff x="0" y="0"/>
          <a:chExt cx="0" cy="0"/>
        </a:xfrm>
      </p:grpSpPr>
      <p:sp>
        <p:nvSpPr>
          <p:cNvPr id="5" name="Chart Placeholder 4"/>
          <p:cNvSpPr>
            <a:spLocks noGrp="1"/>
          </p:cNvSpPr>
          <p:nvPr>
            <p:ph type="chart" sz="quarter" idx="18"/>
          </p:nvPr>
        </p:nvSpPr>
        <p:spPr>
          <a:xfrm>
            <a:off x="349250" y="1147233"/>
            <a:ext cx="4159249" cy="5048250"/>
          </a:xfrm>
        </p:spPr>
        <p:txBody>
          <a:bodyPr/>
          <a:lstStyle/>
          <a:p>
            <a:pPr lvl="0"/>
            <a:endParaRPr lang="en-US" noProof="0"/>
          </a:p>
        </p:txBody>
      </p:sp>
      <p:sp>
        <p:nvSpPr>
          <p:cNvPr id="2" name="Title 1"/>
          <p:cNvSpPr>
            <a:spLocks noGrp="1"/>
          </p:cNvSpPr>
          <p:nvPr>
            <p:ph type="title"/>
          </p:nvPr>
        </p:nvSpPr>
        <p:spPr>
          <a:xfrm>
            <a:off x="356934" y="307475"/>
            <a:ext cx="8410104" cy="708526"/>
          </a:xfrm>
        </p:spPr>
        <p:txBody>
          <a:bodyPr/>
          <a:lstStyle>
            <a:lvl1pPr>
              <a:defRPr sz="2200" b="0" i="0" cap="none" baseline="0">
                <a:solidFill>
                  <a:srgbClr val="021F43"/>
                </a:solidFill>
                <a:latin typeface="+mj-lt"/>
                <a:cs typeface="Andes ExtraLight"/>
              </a:defRPr>
            </a:lvl1pPr>
          </a:lstStyle>
          <a:p>
            <a:r>
              <a:rPr lang="en-US" smtClean="0"/>
              <a:t>Click to edit Master title style</a:t>
            </a:r>
            <a:endParaRPr lang="en-US" dirty="0"/>
          </a:p>
        </p:txBody>
      </p:sp>
      <p:sp>
        <p:nvSpPr>
          <p:cNvPr id="13" name="Chart Placeholder 4"/>
          <p:cNvSpPr>
            <a:spLocks noGrp="1"/>
          </p:cNvSpPr>
          <p:nvPr>
            <p:ph type="chart" sz="quarter" idx="19"/>
          </p:nvPr>
        </p:nvSpPr>
        <p:spPr>
          <a:xfrm>
            <a:off x="4607983" y="1147233"/>
            <a:ext cx="4159249" cy="5048250"/>
          </a:xfrm>
        </p:spPr>
        <p:txBody>
          <a:bodyPr/>
          <a:lstStyle/>
          <a:p>
            <a:pPr lvl="0"/>
            <a:endParaRPr lang="en-US" noProof="0"/>
          </a:p>
        </p:txBody>
      </p:sp>
      <p:sp>
        <p:nvSpPr>
          <p:cNvPr id="6" name="Slide Number Placeholder 3"/>
          <p:cNvSpPr>
            <a:spLocks noGrp="1"/>
          </p:cNvSpPr>
          <p:nvPr>
            <p:ph type="sldNum" sz="quarter" idx="20"/>
          </p:nvPr>
        </p:nvSpPr>
        <p:spPr/>
        <p:txBody>
          <a:bodyPr/>
          <a:lstStyle>
            <a:lvl1pPr>
              <a:defRPr/>
            </a:lvl1pPr>
          </a:lstStyle>
          <a:p>
            <a:pPr>
              <a:defRPr/>
            </a:pPr>
            <a:fld id="{B343E818-3234-44E5-BA28-D319437A72D3}" type="slidenum">
              <a:rPr lang="en-US"/>
              <a:pPr>
                <a:defRPr/>
              </a:pPr>
              <a:t>‹#›</a:t>
            </a:fld>
            <a:endParaRPr lang="en-US" dirty="0"/>
          </a:p>
        </p:txBody>
      </p:sp>
      <p:sp>
        <p:nvSpPr>
          <p:cNvPr id="7" name="Footer Placeholder 4"/>
          <p:cNvSpPr>
            <a:spLocks noGrp="1"/>
          </p:cNvSpPr>
          <p:nvPr>
            <p:ph type="ftr" sz="quarter" idx="21"/>
          </p:nvPr>
        </p:nvSpPr>
        <p:spPr/>
        <p:txBody>
          <a:bodyPr/>
          <a:lstStyle>
            <a:lvl1pPr>
              <a:defRPr/>
            </a:lvl1pPr>
          </a:lstStyle>
          <a:p>
            <a:pPr>
              <a:defRPr/>
            </a:pPr>
            <a:endParaRPr lang="en-US"/>
          </a:p>
        </p:txBody>
      </p:sp>
    </p:spTree>
    <p:extLst>
      <p:ext uri="{BB962C8B-B14F-4D97-AF65-F5344CB8AC3E}">
        <p14:creationId xmlns:p14="http://schemas.microsoft.com/office/powerpoint/2010/main" val="44683994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ree Chart Slide">
    <p:spTree>
      <p:nvGrpSpPr>
        <p:cNvPr id="1" name=""/>
        <p:cNvGrpSpPr/>
        <p:nvPr/>
      </p:nvGrpSpPr>
      <p:grpSpPr>
        <a:xfrm>
          <a:off x="0" y="0"/>
          <a:ext cx="0" cy="0"/>
          <a:chOff x="0" y="0"/>
          <a:chExt cx="0" cy="0"/>
        </a:xfrm>
      </p:grpSpPr>
      <p:sp>
        <p:nvSpPr>
          <p:cNvPr id="5" name="Chart Placeholder 4"/>
          <p:cNvSpPr>
            <a:spLocks noGrp="1"/>
          </p:cNvSpPr>
          <p:nvPr>
            <p:ph type="chart" sz="quarter" idx="18"/>
          </p:nvPr>
        </p:nvSpPr>
        <p:spPr>
          <a:xfrm>
            <a:off x="349250" y="1147233"/>
            <a:ext cx="4159249" cy="5048250"/>
          </a:xfrm>
        </p:spPr>
        <p:txBody>
          <a:bodyPr/>
          <a:lstStyle/>
          <a:p>
            <a:pPr lvl="0"/>
            <a:endParaRPr lang="en-US" noProof="0" dirty="0"/>
          </a:p>
        </p:txBody>
      </p:sp>
      <p:sp>
        <p:nvSpPr>
          <p:cNvPr id="2" name="Title 1"/>
          <p:cNvSpPr>
            <a:spLocks noGrp="1"/>
          </p:cNvSpPr>
          <p:nvPr>
            <p:ph type="title"/>
          </p:nvPr>
        </p:nvSpPr>
        <p:spPr>
          <a:xfrm>
            <a:off x="356934" y="307475"/>
            <a:ext cx="8410104" cy="708526"/>
          </a:xfrm>
        </p:spPr>
        <p:txBody>
          <a:bodyPr/>
          <a:lstStyle>
            <a:lvl1pPr>
              <a:defRPr sz="2200" b="0" i="0" cap="none" baseline="0">
                <a:solidFill>
                  <a:srgbClr val="021F43"/>
                </a:solidFill>
                <a:latin typeface="+mj-lt"/>
                <a:cs typeface="Andes ExtraLight"/>
              </a:defRPr>
            </a:lvl1pPr>
          </a:lstStyle>
          <a:p>
            <a:r>
              <a:rPr lang="en-US" smtClean="0"/>
              <a:t>Click to edit Master title style</a:t>
            </a:r>
            <a:endParaRPr lang="en-US" dirty="0"/>
          </a:p>
        </p:txBody>
      </p:sp>
      <p:sp>
        <p:nvSpPr>
          <p:cNvPr id="13" name="Chart Placeholder 4"/>
          <p:cNvSpPr>
            <a:spLocks noGrp="1"/>
          </p:cNvSpPr>
          <p:nvPr>
            <p:ph type="chart" sz="quarter" idx="19"/>
          </p:nvPr>
        </p:nvSpPr>
        <p:spPr>
          <a:xfrm>
            <a:off x="4607983" y="1147233"/>
            <a:ext cx="4159249" cy="2461684"/>
          </a:xfrm>
        </p:spPr>
        <p:txBody>
          <a:bodyPr/>
          <a:lstStyle/>
          <a:p>
            <a:pPr lvl="0"/>
            <a:endParaRPr lang="en-US" noProof="0" dirty="0"/>
          </a:p>
        </p:txBody>
      </p:sp>
      <p:sp>
        <p:nvSpPr>
          <p:cNvPr id="8" name="Chart Placeholder 4"/>
          <p:cNvSpPr>
            <a:spLocks noGrp="1"/>
          </p:cNvSpPr>
          <p:nvPr>
            <p:ph type="chart" sz="quarter" idx="20"/>
          </p:nvPr>
        </p:nvSpPr>
        <p:spPr>
          <a:xfrm>
            <a:off x="4612216" y="3723217"/>
            <a:ext cx="4159249" cy="2461684"/>
          </a:xfrm>
        </p:spPr>
        <p:txBody>
          <a:bodyPr/>
          <a:lstStyle/>
          <a:p>
            <a:pPr lvl="0"/>
            <a:endParaRPr lang="en-US" noProof="0" dirty="0"/>
          </a:p>
        </p:txBody>
      </p:sp>
      <p:sp>
        <p:nvSpPr>
          <p:cNvPr id="6" name="Slide Number Placeholder 3"/>
          <p:cNvSpPr>
            <a:spLocks noGrp="1"/>
          </p:cNvSpPr>
          <p:nvPr>
            <p:ph type="sldNum" sz="quarter" idx="21"/>
          </p:nvPr>
        </p:nvSpPr>
        <p:spPr/>
        <p:txBody>
          <a:bodyPr/>
          <a:lstStyle>
            <a:lvl1pPr>
              <a:defRPr/>
            </a:lvl1pPr>
          </a:lstStyle>
          <a:p>
            <a:pPr>
              <a:defRPr/>
            </a:pPr>
            <a:fld id="{A1AC1DBE-5D7A-44EB-BC26-0876D63196BD}" type="slidenum">
              <a:rPr lang="en-US"/>
              <a:pPr>
                <a:defRPr/>
              </a:pPr>
              <a:t>‹#›</a:t>
            </a:fld>
            <a:endParaRPr lang="en-US" dirty="0"/>
          </a:p>
        </p:txBody>
      </p:sp>
      <p:sp>
        <p:nvSpPr>
          <p:cNvPr id="7" name="Footer Placeholder 4"/>
          <p:cNvSpPr>
            <a:spLocks noGrp="1"/>
          </p:cNvSpPr>
          <p:nvPr>
            <p:ph type="ftr" sz="quarter" idx="22"/>
          </p:nvPr>
        </p:nvSpPr>
        <p:spPr/>
        <p:txBody>
          <a:bodyPr/>
          <a:lstStyle>
            <a:lvl1pPr>
              <a:defRPr/>
            </a:lvl1pPr>
          </a:lstStyle>
          <a:p>
            <a:pPr>
              <a:defRPr/>
            </a:pPr>
            <a:endParaRPr lang="en-US"/>
          </a:p>
        </p:txBody>
      </p:sp>
    </p:spTree>
    <p:extLst>
      <p:ext uri="{BB962C8B-B14F-4D97-AF65-F5344CB8AC3E}">
        <p14:creationId xmlns:p14="http://schemas.microsoft.com/office/powerpoint/2010/main" val="76628859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Four Chart Slide">
    <p:spTree>
      <p:nvGrpSpPr>
        <p:cNvPr id="1" name=""/>
        <p:cNvGrpSpPr/>
        <p:nvPr/>
      </p:nvGrpSpPr>
      <p:grpSpPr>
        <a:xfrm>
          <a:off x="0" y="0"/>
          <a:ext cx="0" cy="0"/>
          <a:chOff x="0" y="0"/>
          <a:chExt cx="0" cy="0"/>
        </a:xfrm>
      </p:grpSpPr>
      <p:sp>
        <p:nvSpPr>
          <p:cNvPr id="2" name="Title 1"/>
          <p:cNvSpPr>
            <a:spLocks noGrp="1"/>
          </p:cNvSpPr>
          <p:nvPr>
            <p:ph type="title"/>
          </p:nvPr>
        </p:nvSpPr>
        <p:spPr>
          <a:xfrm>
            <a:off x="356934" y="307475"/>
            <a:ext cx="8410104" cy="708526"/>
          </a:xfrm>
        </p:spPr>
        <p:txBody>
          <a:bodyPr/>
          <a:lstStyle>
            <a:lvl1pPr>
              <a:defRPr sz="2200" b="0" i="0" cap="none" baseline="0">
                <a:solidFill>
                  <a:srgbClr val="021F43"/>
                </a:solidFill>
                <a:latin typeface="+mj-lt"/>
                <a:cs typeface="Andes ExtraLight"/>
              </a:defRPr>
            </a:lvl1pPr>
          </a:lstStyle>
          <a:p>
            <a:r>
              <a:rPr lang="en-US" smtClean="0"/>
              <a:t>Click to edit Master title style</a:t>
            </a:r>
            <a:endParaRPr lang="en-US" dirty="0"/>
          </a:p>
        </p:txBody>
      </p:sp>
      <p:sp>
        <p:nvSpPr>
          <p:cNvPr id="13" name="Chart Placeholder 4"/>
          <p:cNvSpPr>
            <a:spLocks noGrp="1"/>
          </p:cNvSpPr>
          <p:nvPr>
            <p:ph type="chart" sz="quarter" idx="19"/>
          </p:nvPr>
        </p:nvSpPr>
        <p:spPr>
          <a:xfrm>
            <a:off x="4607983" y="1147233"/>
            <a:ext cx="4159249" cy="2461684"/>
          </a:xfrm>
        </p:spPr>
        <p:txBody>
          <a:bodyPr/>
          <a:lstStyle/>
          <a:p>
            <a:pPr lvl="0"/>
            <a:endParaRPr lang="en-US" noProof="0" dirty="0"/>
          </a:p>
        </p:txBody>
      </p:sp>
      <p:sp>
        <p:nvSpPr>
          <p:cNvPr id="8" name="Chart Placeholder 4"/>
          <p:cNvSpPr>
            <a:spLocks noGrp="1"/>
          </p:cNvSpPr>
          <p:nvPr>
            <p:ph type="chart" sz="quarter" idx="20"/>
          </p:nvPr>
        </p:nvSpPr>
        <p:spPr>
          <a:xfrm>
            <a:off x="4612216" y="3723217"/>
            <a:ext cx="4159249" cy="2461684"/>
          </a:xfrm>
        </p:spPr>
        <p:txBody>
          <a:bodyPr/>
          <a:lstStyle/>
          <a:p>
            <a:pPr lvl="0"/>
            <a:endParaRPr lang="en-US" noProof="0" dirty="0"/>
          </a:p>
        </p:txBody>
      </p:sp>
      <p:sp>
        <p:nvSpPr>
          <p:cNvPr id="9" name="Chart Placeholder 4"/>
          <p:cNvSpPr>
            <a:spLocks noGrp="1"/>
          </p:cNvSpPr>
          <p:nvPr>
            <p:ph type="chart" sz="quarter" idx="21"/>
          </p:nvPr>
        </p:nvSpPr>
        <p:spPr>
          <a:xfrm>
            <a:off x="347133" y="1140883"/>
            <a:ext cx="4159249" cy="2461684"/>
          </a:xfrm>
        </p:spPr>
        <p:txBody>
          <a:bodyPr/>
          <a:lstStyle/>
          <a:p>
            <a:pPr lvl="0"/>
            <a:endParaRPr lang="en-US" noProof="0" dirty="0"/>
          </a:p>
        </p:txBody>
      </p:sp>
      <p:sp>
        <p:nvSpPr>
          <p:cNvPr id="14" name="Chart Placeholder 4"/>
          <p:cNvSpPr>
            <a:spLocks noGrp="1"/>
          </p:cNvSpPr>
          <p:nvPr>
            <p:ph type="chart" sz="quarter" idx="22"/>
          </p:nvPr>
        </p:nvSpPr>
        <p:spPr>
          <a:xfrm>
            <a:off x="351366" y="3716867"/>
            <a:ext cx="4159249" cy="2461684"/>
          </a:xfrm>
        </p:spPr>
        <p:txBody>
          <a:bodyPr/>
          <a:lstStyle/>
          <a:p>
            <a:pPr lvl="0"/>
            <a:endParaRPr lang="en-US" noProof="0" dirty="0"/>
          </a:p>
        </p:txBody>
      </p:sp>
      <p:sp>
        <p:nvSpPr>
          <p:cNvPr id="7" name="Slide Number Placeholder 3"/>
          <p:cNvSpPr>
            <a:spLocks noGrp="1"/>
          </p:cNvSpPr>
          <p:nvPr>
            <p:ph type="sldNum" sz="quarter" idx="23"/>
          </p:nvPr>
        </p:nvSpPr>
        <p:spPr/>
        <p:txBody>
          <a:bodyPr/>
          <a:lstStyle>
            <a:lvl1pPr>
              <a:defRPr/>
            </a:lvl1pPr>
          </a:lstStyle>
          <a:p>
            <a:pPr>
              <a:defRPr/>
            </a:pPr>
            <a:fld id="{96053B33-C773-4BC0-91E5-813EDF0A5884}" type="slidenum">
              <a:rPr lang="en-US"/>
              <a:pPr>
                <a:defRPr/>
              </a:pPr>
              <a:t>‹#›</a:t>
            </a:fld>
            <a:endParaRPr lang="en-US" dirty="0"/>
          </a:p>
        </p:txBody>
      </p:sp>
      <p:sp>
        <p:nvSpPr>
          <p:cNvPr id="10" name="Footer Placeholder 4"/>
          <p:cNvSpPr>
            <a:spLocks noGrp="1"/>
          </p:cNvSpPr>
          <p:nvPr>
            <p:ph type="ftr" sz="quarter" idx="24"/>
          </p:nvPr>
        </p:nvSpPr>
        <p:spPr/>
        <p:txBody>
          <a:bodyPr/>
          <a:lstStyle>
            <a:lvl1pPr>
              <a:defRPr/>
            </a:lvl1pPr>
          </a:lstStyle>
          <a:p>
            <a:pPr>
              <a:defRPr/>
            </a:pPr>
            <a:endParaRPr lang="en-US"/>
          </a:p>
        </p:txBody>
      </p:sp>
    </p:spTree>
    <p:extLst>
      <p:ext uri="{BB962C8B-B14F-4D97-AF65-F5344CB8AC3E}">
        <p14:creationId xmlns:p14="http://schemas.microsoft.com/office/powerpoint/2010/main" val="36608499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hite Title Slide">
    <p:spTree>
      <p:nvGrpSpPr>
        <p:cNvPr id="1" name=""/>
        <p:cNvGrpSpPr/>
        <p:nvPr/>
      </p:nvGrpSpPr>
      <p:grpSpPr>
        <a:xfrm>
          <a:off x="0" y="0"/>
          <a:ext cx="0" cy="0"/>
          <a:chOff x="0" y="0"/>
          <a:chExt cx="0" cy="0"/>
        </a:xfrm>
      </p:grpSpPr>
      <p:sp>
        <p:nvSpPr>
          <p:cNvPr id="6" name="Rectangle 5"/>
          <p:cNvSpPr>
            <a:spLocks noChangeArrowheads="1"/>
          </p:cNvSpPr>
          <p:nvPr/>
        </p:nvSpPr>
        <p:spPr bwMode="auto">
          <a:xfrm>
            <a:off x="0" y="4311650"/>
            <a:ext cx="9144000" cy="176213"/>
          </a:xfrm>
          <a:prstGeom prst="rect">
            <a:avLst/>
          </a:pr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115888" indent="-115888">
              <a:spcBef>
                <a:spcPct val="50000"/>
              </a:spcBef>
              <a:buFontTx/>
              <a:buChar char="•"/>
            </a:pPr>
            <a:endParaRPr lang="en-US" sz="1300" b="0">
              <a:solidFill>
                <a:schemeClr val="bg2"/>
              </a:solidFill>
            </a:endParaRPr>
          </a:p>
        </p:txBody>
      </p:sp>
      <p:sp>
        <p:nvSpPr>
          <p:cNvPr id="330" name="Title 329"/>
          <p:cNvSpPr>
            <a:spLocks noGrp="1"/>
          </p:cNvSpPr>
          <p:nvPr>
            <p:ph type="title"/>
          </p:nvPr>
        </p:nvSpPr>
        <p:spPr>
          <a:xfrm>
            <a:off x="1512623" y="1189789"/>
            <a:ext cx="6971806" cy="1822161"/>
          </a:xfrm>
        </p:spPr>
        <p:txBody>
          <a:bodyPr anchor="b"/>
          <a:lstStyle>
            <a:lvl1pPr>
              <a:lnSpc>
                <a:spcPct val="100000"/>
              </a:lnSpc>
              <a:spcBef>
                <a:spcPts val="0"/>
              </a:spcBef>
              <a:defRPr sz="3600" b="1" baseline="0">
                <a:solidFill>
                  <a:schemeClr val="tx1"/>
                </a:solidFill>
              </a:defRPr>
            </a:lvl1pPr>
          </a:lstStyle>
          <a:p>
            <a:r>
              <a:rPr lang="en-US" smtClean="0"/>
              <a:t>Click to edit Master title style</a:t>
            </a:r>
            <a:endParaRPr lang="en-US" dirty="0"/>
          </a:p>
        </p:txBody>
      </p:sp>
      <p:sp>
        <p:nvSpPr>
          <p:cNvPr id="332" name="Text Placeholder 331"/>
          <p:cNvSpPr>
            <a:spLocks noGrp="1"/>
          </p:cNvSpPr>
          <p:nvPr>
            <p:ph type="body" sz="quarter" idx="13"/>
          </p:nvPr>
        </p:nvSpPr>
        <p:spPr>
          <a:xfrm>
            <a:off x="1525172" y="3000005"/>
            <a:ext cx="6959257" cy="875885"/>
          </a:xfrm>
        </p:spPr>
        <p:txBody>
          <a:bodyPr>
            <a:normAutofit/>
          </a:bodyPr>
          <a:lstStyle>
            <a:lvl1pPr>
              <a:lnSpc>
                <a:spcPct val="100000"/>
              </a:lnSpc>
              <a:spcBef>
                <a:spcPts val="0"/>
              </a:spcBef>
              <a:defRPr sz="2400" b="0" i="0" cap="all" baseline="0">
                <a:solidFill>
                  <a:schemeClr val="tx1"/>
                </a:solidFill>
                <a:latin typeface="+mn-lt"/>
                <a:cs typeface="Andes ExtraLight"/>
              </a:defRPr>
            </a:lvl1pPr>
            <a:lvl2pPr>
              <a:defRPr b="0" i="0">
                <a:latin typeface="Andes ExtraLight"/>
                <a:cs typeface="Andes ExtraLight"/>
              </a:defRPr>
            </a:lvl2pPr>
            <a:lvl3pPr>
              <a:defRPr b="0" i="0">
                <a:latin typeface="Andes ExtraLight"/>
                <a:cs typeface="Andes ExtraLight"/>
              </a:defRPr>
            </a:lvl3pPr>
            <a:lvl4pPr>
              <a:defRPr b="0" i="0">
                <a:latin typeface="Andes ExtraLight"/>
                <a:cs typeface="Andes ExtraLight"/>
              </a:defRPr>
            </a:lvl4pPr>
            <a:lvl5pPr>
              <a:defRPr b="0" i="0">
                <a:latin typeface="Andes ExtraLight"/>
                <a:cs typeface="Andes ExtraLight"/>
              </a:defRPr>
            </a:lvl5pPr>
          </a:lstStyle>
          <a:p>
            <a:pPr lvl="0"/>
            <a:r>
              <a:rPr lang="en-US" smtClean="0"/>
              <a:t>Click to edit Master text styles</a:t>
            </a:r>
          </a:p>
        </p:txBody>
      </p:sp>
      <p:sp>
        <p:nvSpPr>
          <p:cNvPr id="69" name="Text Placeholder 331"/>
          <p:cNvSpPr>
            <a:spLocks noGrp="1"/>
          </p:cNvSpPr>
          <p:nvPr>
            <p:ph type="body" sz="quarter" idx="14"/>
          </p:nvPr>
        </p:nvSpPr>
        <p:spPr>
          <a:xfrm>
            <a:off x="5682073" y="4699001"/>
            <a:ext cx="2821170" cy="1393637"/>
          </a:xfrm>
        </p:spPr>
        <p:txBody>
          <a:bodyPr anchor="b"/>
          <a:lstStyle>
            <a:lvl1pPr algn="r">
              <a:lnSpc>
                <a:spcPct val="100000"/>
              </a:lnSpc>
              <a:defRPr sz="1400" b="0" i="0" baseline="0">
                <a:solidFill>
                  <a:schemeClr val="tx1"/>
                </a:solidFill>
                <a:latin typeface="+mn-lt"/>
                <a:cs typeface="Arial"/>
              </a:defRPr>
            </a:lvl1pPr>
            <a:lvl2pPr algn="r">
              <a:defRPr sz="1400" b="0" i="0">
                <a:latin typeface="+mn-lt"/>
                <a:cs typeface="Andes ExtraLight"/>
              </a:defRPr>
            </a:lvl2pPr>
            <a:lvl3pPr>
              <a:defRPr b="0" i="0">
                <a:latin typeface="Andes ExtraLight"/>
                <a:cs typeface="Andes ExtraLight"/>
              </a:defRPr>
            </a:lvl3pPr>
            <a:lvl4pPr>
              <a:defRPr b="0" i="0">
                <a:latin typeface="Andes ExtraLight"/>
                <a:cs typeface="Andes ExtraLight"/>
              </a:defRPr>
            </a:lvl4pPr>
            <a:lvl5pPr>
              <a:defRPr b="0" i="0">
                <a:latin typeface="Andes ExtraLight"/>
                <a:cs typeface="Andes ExtraLight"/>
              </a:defRPr>
            </a:lvl5pPr>
          </a:lstStyle>
          <a:p>
            <a:pPr lvl="0"/>
            <a:r>
              <a:rPr lang="en-US" smtClean="0"/>
              <a:t>Click to edit Master text styles</a:t>
            </a:r>
          </a:p>
          <a:p>
            <a:pPr lvl="1"/>
            <a:r>
              <a:rPr lang="en-US" smtClean="0"/>
              <a:t>Second level</a:t>
            </a:r>
          </a:p>
        </p:txBody>
      </p:sp>
      <p:sp>
        <p:nvSpPr>
          <p:cNvPr id="70" name="Picture Placeholder 4"/>
          <p:cNvSpPr>
            <a:spLocks noGrp="1"/>
          </p:cNvSpPr>
          <p:nvPr>
            <p:ph type="pic" sz="quarter" idx="16"/>
          </p:nvPr>
        </p:nvSpPr>
        <p:spPr>
          <a:xfrm>
            <a:off x="508000" y="4699001"/>
            <a:ext cx="5058833" cy="1375832"/>
          </a:xfrm>
          <a:solidFill>
            <a:srgbClr val="FFFFFF"/>
          </a:solidFill>
        </p:spPr>
        <p:txBody>
          <a:bodyPr anchor="ctr">
            <a:normAutofit/>
          </a:bodyPr>
          <a:lstStyle>
            <a:lvl1pPr algn="ctr">
              <a:defRPr baseline="0">
                <a:solidFill>
                  <a:srgbClr val="021F43"/>
                </a:solidFill>
              </a:defRPr>
            </a:lvl1pPr>
          </a:lstStyle>
          <a:p>
            <a:pPr lvl="0"/>
            <a:r>
              <a:rPr lang="en-US" noProof="0" smtClean="0"/>
              <a:t>Click icon to add picture</a:t>
            </a:r>
            <a:endParaRPr lang="en-US" noProof="0" dirty="0"/>
          </a:p>
        </p:txBody>
      </p:sp>
      <p:sp>
        <p:nvSpPr>
          <p:cNvPr id="7" name="Rectangle 1028"/>
          <p:cNvSpPr>
            <a:spLocks noGrp="1" noChangeArrowheads="1"/>
          </p:cNvSpPr>
          <p:nvPr>
            <p:ph type="dt" sz="half" idx="17"/>
          </p:nvPr>
        </p:nvSpPr>
        <p:spPr>
          <a:xfrm>
            <a:off x="5942013" y="6107113"/>
            <a:ext cx="2551112" cy="306387"/>
          </a:xfrm>
        </p:spPr>
        <p:txBody>
          <a:bodyPr rIns="0" anchor="ctr"/>
          <a:lstStyle>
            <a:lvl1pPr algn="r">
              <a:defRPr b="0" i="0">
                <a:solidFill>
                  <a:schemeClr val="tx1"/>
                </a:solidFill>
                <a:latin typeface="Arial"/>
                <a:cs typeface="Arial"/>
              </a:defRPr>
            </a:lvl1pPr>
          </a:lstStyle>
          <a:p>
            <a:pPr>
              <a:defRPr/>
            </a:pPr>
            <a:r>
              <a:rPr lang="en-US" smtClean="0"/>
              <a:t>‹#›</a:t>
            </a:r>
            <a:endParaRPr lang="en-US"/>
          </a:p>
        </p:txBody>
      </p:sp>
    </p:spTree>
    <p:extLst>
      <p:ext uri="{BB962C8B-B14F-4D97-AF65-F5344CB8AC3E}">
        <p14:creationId xmlns:p14="http://schemas.microsoft.com/office/powerpoint/2010/main" val="42260973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ivider">
    <p:spTree>
      <p:nvGrpSpPr>
        <p:cNvPr id="1" name=""/>
        <p:cNvGrpSpPr/>
        <p:nvPr/>
      </p:nvGrpSpPr>
      <p:grpSpPr>
        <a:xfrm>
          <a:off x="0" y="0"/>
          <a:ext cx="0" cy="0"/>
          <a:chOff x="0" y="0"/>
          <a:chExt cx="0" cy="0"/>
        </a:xfrm>
      </p:grpSpPr>
      <p:sp>
        <p:nvSpPr>
          <p:cNvPr id="4" name="Line 1086"/>
          <p:cNvSpPr>
            <a:spLocks noChangeShapeType="1"/>
          </p:cNvSpPr>
          <p:nvPr/>
        </p:nvSpPr>
        <p:spPr bwMode="auto">
          <a:xfrm>
            <a:off x="484188" y="617538"/>
            <a:ext cx="1587" cy="1587"/>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 name="Line 1087"/>
          <p:cNvSpPr>
            <a:spLocks noChangeShapeType="1"/>
          </p:cNvSpPr>
          <p:nvPr/>
        </p:nvSpPr>
        <p:spPr bwMode="auto">
          <a:xfrm>
            <a:off x="484188" y="617538"/>
            <a:ext cx="1587" cy="1587"/>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 name="Rectangle 1088"/>
          <p:cNvSpPr>
            <a:spLocks noChangeArrowheads="1"/>
          </p:cNvSpPr>
          <p:nvPr/>
        </p:nvSpPr>
        <p:spPr bwMode="auto">
          <a:xfrm>
            <a:off x="484188" y="617538"/>
            <a:ext cx="1587" cy="158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spcBef>
                <a:spcPct val="50000"/>
              </a:spcBef>
              <a:buFontTx/>
              <a:buChar char="•"/>
            </a:pPr>
            <a:endParaRPr lang="en-US" sz="1300" b="0"/>
          </a:p>
        </p:txBody>
      </p:sp>
      <p:sp>
        <p:nvSpPr>
          <p:cNvPr id="7" name="Rectangle 1089"/>
          <p:cNvSpPr>
            <a:spLocks noChangeArrowheads="1"/>
          </p:cNvSpPr>
          <p:nvPr/>
        </p:nvSpPr>
        <p:spPr bwMode="auto">
          <a:xfrm>
            <a:off x="484188" y="617538"/>
            <a:ext cx="1587"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50000"/>
              </a:spcBef>
              <a:buFontTx/>
              <a:buChar char="•"/>
            </a:pPr>
            <a:endParaRPr lang="en-US" sz="1300" b="0"/>
          </a:p>
        </p:txBody>
      </p:sp>
      <p:sp>
        <p:nvSpPr>
          <p:cNvPr id="8" name="Freeform 1098"/>
          <p:cNvSpPr>
            <a:spLocks/>
          </p:cNvSpPr>
          <p:nvPr/>
        </p:nvSpPr>
        <p:spPr bwMode="auto">
          <a:xfrm>
            <a:off x="487363" y="617538"/>
            <a:ext cx="3175" cy="1587"/>
          </a:xfrm>
          <a:custGeom>
            <a:avLst/>
            <a:gdLst>
              <a:gd name="T0" fmla="*/ 0 w 2"/>
              <a:gd name="T1" fmla="*/ 0 h 1587"/>
              <a:gd name="T2" fmla="*/ 5040313 w 2"/>
              <a:gd name="T3" fmla="*/ 0 h 1587"/>
              <a:gd name="T4" fmla="*/ 5040313 w 2"/>
              <a:gd name="T5" fmla="*/ 0 h 1587"/>
              <a:gd name="T6" fmla="*/ 5040313 w 2"/>
              <a:gd name="T7" fmla="*/ 0 h 1587"/>
              <a:gd name="T8" fmla="*/ 0 w 2"/>
              <a:gd name="T9" fmla="*/ 0 h 1587"/>
              <a:gd name="T10" fmla="*/ 0 w 2"/>
              <a:gd name="T11" fmla="*/ 0 h 1587"/>
              <a:gd name="T12" fmla="*/ 0 w 2"/>
              <a:gd name="T13" fmla="*/ 0 h 1587"/>
              <a:gd name="T14" fmla="*/ 0 w 2"/>
              <a:gd name="T15" fmla="*/ 0 h 1587"/>
              <a:gd name="T16" fmla="*/ 0 w 2"/>
              <a:gd name="T17" fmla="*/ 0 h 1587"/>
              <a:gd name="T18" fmla="*/ 0 w 2"/>
              <a:gd name="T19" fmla="*/ 0 h 1587"/>
              <a:gd name="T20" fmla="*/ 0 w 2"/>
              <a:gd name="T21" fmla="*/ 0 h 1587"/>
              <a:gd name="T22" fmla="*/ 0 w 2"/>
              <a:gd name="T23" fmla="*/ 0 h 1587"/>
              <a:gd name="T24" fmla="*/ 0 w 2"/>
              <a:gd name="T25" fmla="*/ 0 h 1587"/>
              <a:gd name="T26" fmla="*/ 0 w 2"/>
              <a:gd name="T27" fmla="*/ 0 h 1587"/>
              <a:gd name="T28" fmla="*/ 0 w 2"/>
              <a:gd name="T29" fmla="*/ 0 h 1587"/>
              <a:gd name="T30" fmla="*/ 0 w 2"/>
              <a:gd name="T31" fmla="*/ 0 h 1587"/>
              <a:gd name="T32" fmla="*/ 0 w 2"/>
              <a:gd name="T33" fmla="*/ 0 h 1587"/>
              <a:gd name="T34" fmla="*/ 5040313 w 2"/>
              <a:gd name="T35" fmla="*/ 0 h 1587"/>
              <a:gd name="T36" fmla="*/ 5040313 w 2"/>
              <a:gd name="T37" fmla="*/ 0 h 1587"/>
              <a:gd name="T38" fmla="*/ 5040313 w 2"/>
              <a:gd name="T39" fmla="*/ 0 h 1587"/>
              <a:gd name="T40" fmla="*/ 0 w 2"/>
              <a:gd name="T41" fmla="*/ 0 h 1587"/>
              <a:gd name="T42" fmla="*/ 0 w 2"/>
              <a:gd name="T43" fmla="*/ 0 h 1587"/>
              <a:gd name="T44" fmla="*/ 0 w 2"/>
              <a:gd name="T45" fmla="*/ 0 h 1587"/>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2" h="1587">
                <a:moveTo>
                  <a:pt x="0" y="0"/>
                </a:moveTo>
                <a:lnTo>
                  <a:pt x="2" y="0"/>
                </a:lnTo>
                <a:lnTo>
                  <a:pt x="0" y="0"/>
                </a:lnTo>
                <a:lnTo>
                  <a:pt x="2"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 name="Freeform 1115"/>
          <p:cNvSpPr>
            <a:spLocks/>
          </p:cNvSpPr>
          <p:nvPr/>
        </p:nvSpPr>
        <p:spPr bwMode="auto">
          <a:xfrm>
            <a:off x="458788" y="473075"/>
            <a:ext cx="3175" cy="3175"/>
          </a:xfrm>
          <a:custGeom>
            <a:avLst/>
            <a:gdLst>
              <a:gd name="T0" fmla="*/ 0 w 2"/>
              <a:gd name="T1" fmla="*/ 5040313 h 2"/>
              <a:gd name="T2" fmla="*/ 0 w 2"/>
              <a:gd name="T3" fmla="*/ 5040313 h 2"/>
              <a:gd name="T4" fmla="*/ 0 w 2"/>
              <a:gd name="T5" fmla="*/ 5040313 h 2"/>
              <a:gd name="T6" fmla="*/ 0 w 2"/>
              <a:gd name="T7" fmla="*/ 5040313 h 2"/>
              <a:gd name="T8" fmla="*/ 0 w 2"/>
              <a:gd name="T9" fmla="*/ 5040313 h 2"/>
              <a:gd name="T10" fmla="*/ 0 w 2"/>
              <a:gd name="T11" fmla="*/ 5040313 h 2"/>
              <a:gd name="T12" fmla="*/ 5040313 w 2"/>
              <a:gd name="T13" fmla="*/ 5040313 h 2"/>
              <a:gd name="T14" fmla="*/ 5040313 w 2"/>
              <a:gd name="T15" fmla="*/ 5040313 h 2"/>
              <a:gd name="T16" fmla="*/ 5040313 w 2"/>
              <a:gd name="T17" fmla="*/ 0 h 2"/>
              <a:gd name="T18" fmla="*/ 0 w 2"/>
              <a:gd name="T19" fmla="*/ 5040313 h 2"/>
              <a:gd name="T20" fmla="*/ 0 w 2"/>
              <a:gd name="T21" fmla="*/ 5040313 h 2"/>
              <a:gd name="T22" fmla="*/ 0 w 2"/>
              <a:gd name="T23" fmla="*/ 5040313 h 2"/>
              <a:gd name="T24" fmla="*/ 0 w 2"/>
              <a:gd name="T25" fmla="*/ 5040313 h 2"/>
              <a:gd name="T26" fmla="*/ 0 w 2"/>
              <a:gd name="T27" fmla="*/ 5040313 h 2"/>
              <a:gd name="T28" fmla="*/ 5040313 w 2"/>
              <a:gd name="T29" fmla="*/ 5040313 h 2"/>
              <a:gd name="T30" fmla="*/ 5040313 w 2"/>
              <a:gd name="T31" fmla="*/ 5040313 h 2"/>
              <a:gd name="T32" fmla="*/ 5040313 w 2"/>
              <a:gd name="T33" fmla="*/ 5040313 h 2"/>
              <a:gd name="T34" fmla="*/ 5040313 w 2"/>
              <a:gd name="T35" fmla="*/ 5040313 h 2"/>
              <a:gd name="T36" fmla="*/ 5040313 w 2"/>
              <a:gd name="T37" fmla="*/ 5040313 h 2"/>
              <a:gd name="T38" fmla="*/ 5040313 w 2"/>
              <a:gd name="T39" fmla="*/ 5040313 h 2"/>
              <a:gd name="T40" fmla="*/ 0 w 2"/>
              <a:gd name="T41" fmla="*/ 5040313 h 2"/>
              <a:gd name="T42" fmla="*/ 0 w 2"/>
              <a:gd name="T43" fmla="*/ 5040313 h 2"/>
              <a:gd name="T44" fmla="*/ 0 w 2"/>
              <a:gd name="T45" fmla="*/ 5040313 h 2"/>
              <a:gd name="T46" fmla="*/ 0 w 2"/>
              <a:gd name="T47" fmla="*/ 5040313 h 2"/>
              <a:gd name="T48" fmla="*/ 0 w 2"/>
              <a:gd name="T49" fmla="*/ 5040313 h 2"/>
              <a:gd name="T50" fmla="*/ 0 w 2"/>
              <a:gd name="T51" fmla="*/ 5040313 h 2"/>
              <a:gd name="T52" fmla="*/ 0 w 2"/>
              <a:gd name="T53" fmla="*/ 5040313 h 2"/>
              <a:gd name="T54" fmla="*/ 5040313 w 2"/>
              <a:gd name="T55" fmla="*/ 5040313 h 2"/>
              <a:gd name="T56" fmla="*/ 0 w 2"/>
              <a:gd name="T57" fmla="*/ 5040313 h 2"/>
              <a:gd name="T58" fmla="*/ 5040313 w 2"/>
              <a:gd name="T59" fmla="*/ 5040313 h 2"/>
              <a:gd name="T60" fmla="*/ 5040313 w 2"/>
              <a:gd name="T61" fmla="*/ 5040313 h 2"/>
              <a:gd name="T62" fmla="*/ 5040313 w 2"/>
              <a:gd name="T63" fmla="*/ 5040313 h 2"/>
              <a:gd name="T64" fmla="*/ 0 w 2"/>
              <a:gd name="T65" fmla="*/ 5040313 h 2"/>
              <a:gd name="T66" fmla="*/ 0 w 2"/>
              <a:gd name="T67" fmla="*/ 5040313 h 2"/>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2" h="2">
                <a:moveTo>
                  <a:pt x="0" y="2"/>
                </a:moveTo>
                <a:lnTo>
                  <a:pt x="0" y="2"/>
                </a:lnTo>
                <a:lnTo>
                  <a:pt x="2" y="2"/>
                </a:lnTo>
                <a:lnTo>
                  <a:pt x="2" y="0"/>
                </a:lnTo>
                <a:lnTo>
                  <a:pt x="0" y="2"/>
                </a:lnTo>
                <a:lnTo>
                  <a:pt x="2" y="2"/>
                </a:lnTo>
                <a:lnTo>
                  <a:pt x="0" y="2"/>
                </a:lnTo>
                <a:lnTo>
                  <a:pt x="2" y="2"/>
                </a:lnTo>
                <a:lnTo>
                  <a:pt x="0" y="2"/>
                </a:lnTo>
                <a:lnTo>
                  <a:pt x="2" y="2"/>
                </a:lnTo>
                <a:lnTo>
                  <a:pt x="0" y="2"/>
                </a:lnTo>
                <a:lnTo>
                  <a:pt x="2" y="2"/>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 name="Freeform 1120"/>
          <p:cNvSpPr>
            <a:spLocks/>
          </p:cNvSpPr>
          <p:nvPr/>
        </p:nvSpPr>
        <p:spPr bwMode="auto">
          <a:xfrm>
            <a:off x="458788" y="463550"/>
            <a:ext cx="3175" cy="3175"/>
          </a:xfrm>
          <a:custGeom>
            <a:avLst/>
            <a:gdLst>
              <a:gd name="T0" fmla="*/ 0 w 2"/>
              <a:gd name="T1" fmla="*/ 0 h 2"/>
              <a:gd name="T2" fmla="*/ 0 w 2"/>
              <a:gd name="T3" fmla="*/ 5040313 h 2"/>
              <a:gd name="T4" fmla="*/ 0 w 2"/>
              <a:gd name="T5" fmla="*/ 5040313 h 2"/>
              <a:gd name="T6" fmla="*/ 0 w 2"/>
              <a:gd name="T7" fmla="*/ 5040313 h 2"/>
              <a:gd name="T8" fmla="*/ 5040313 w 2"/>
              <a:gd name="T9" fmla="*/ 5040313 h 2"/>
              <a:gd name="T10" fmla="*/ 5040313 w 2"/>
              <a:gd name="T11" fmla="*/ 0 h 2"/>
              <a:gd name="T12" fmla="*/ 5040313 w 2"/>
              <a:gd name="T13" fmla="*/ 0 h 2"/>
              <a:gd name="T14" fmla="*/ 5040313 w 2"/>
              <a:gd name="T15" fmla="*/ 0 h 2"/>
              <a:gd name="T16" fmla="*/ 0 w 2"/>
              <a:gd name="T17" fmla="*/ 0 h 2"/>
              <a:gd name="T18" fmla="*/ 0 w 2"/>
              <a:gd name="T19" fmla="*/ 5040313 h 2"/>
              <a:gd name="T20" fmla="*/ 0 w 2"/>
              <a:gd name="T21" fmla="*/ 5040313 h 2"/>
              <a:gd name="T22" fmla="*/ 5040313 w 2"/>
              <a:gd name="T23" fmla="*/ 0 h 2"/>
              <a:gd name="T24" fmla="*/ 5040313 w 2"/>
              <a:gd name="T25" fmla="*/ 0 h 2"/>
              <a:gd name="T26" fmla="*/ 5040313 w 2"/>
              <a:gd name="T27" fmla="*/ 0 h 2"/>
              <a:gd name="T28" fmla="*/ 5040313 w 2"/>
              <a:gd name="T29" fmla="*/ 5040313 h 2"/>
              <a:gd name="T30" fmla="*/ 0 w 2"/>
              <a:gd name="T31" fmla="*/ 5040313 h 2"/>
              <a:gd name="T32" fmla="*/ 0 w 2"/>
              <a:gd name="T33" fmla="*/ 5040313 h 2"/>
              <a:gd name="T34" fmla="*/ 0 w 2"/>
              <a:gd name="T35" fmla="*/ 5040313 h 2"/>
              <a:gd name="T36" fmla="*/ 0 w 2"/>
              <a:gd name="T37" fmla="*/ 5040313 h 2"/>
              <a:gd name="T38" fmla="*/ 0 w 2"/>
              <a:gd name="T39" fmla="*/ 5040313 h 2"/>
              <a:gd name="T40" fmla="*/ 0 w 2"/>
              <a:gd name="T41" fmla="*/ 5040313 h 2"/>
              <a:gd name="T42" fmla="*/ 0 w 2"/>
              <a:gd name="T43" fmla="*/ 5040313 h 2"/>
              <a:gd name="T44" fmla="*/ 0 w 2"/>
              <a:gd name="T45" fmla="*/ 5040313 h 2"/>
              <a:gd name="T46" fmla="*/ 5040313 w 2"/>
              <a:gd name="T47" fmla="*/ 5040313 h 2"/>
              <a:gd name="T48" fmla="*/ 0 w 2"/>
              <a:gd name="T49" fmla="*/ 5040313 h 2"/>
              <a:gd name="T50" fmla="*/ 0 w 2"/>
              <a:gd name="T51" fmla="*/ 5040313 h 2"/>
              <a:gd name="T52" fmla="*/ 5040313 w 2"/>
              <a:gd name="T53" fmla="*/ 5040313 h 2"/>
              <a:gd name="T54" fmla="*/ 5040313 w 2"/>
              <a:gd name="T55" fmla="*/ 5040313 h 2"/>
              <a:gd name="T56" fmla="*/ 5040313 w 2"/>
              <a:gd name="T57" fmla="*/ 0 h 2"/>
              <a:gd name="T58" fmla="*/ 0 w 2"/>
              <a:gd name="T59" fmla="*/ 0 h 2"/>
              <a:gd name="T60" fmla="*/ 0 w 2"/>
              <a:gd name="T61" fmla="*/ 0 h 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2" h="2">
                <a:moveTo>
                  <a:pt x="0" y="0"/>
                </a:moveTo>
                <a:lnTo>
                  <a:pt x="0" y="2"/>
                </a:lnTo>
                <a:lnTo>
                  <a:pt x="2" y="2"/>
                </a:lnTo>
                <a:lnTo>
                  <a:pt x="2" y="0"/>
                </a:lnTo>
                <a:lnTo>
                  <a:pt x="0" y="0"/>
                </a:lnTo>
                <a:lnTo>
                  <a:pt x="0" y="2"/>
                </a:lnTo>
                <a:lnTo>
                  <a:pt x="2" y="0"/>
                </a:lnTo>
                <a:lnTo>
                  <a:pt x="2" y="2"/>
                </a:lnTo>
                <a:lnTo>
                  <a:pt x="0" y="2"/>
                </a:lnTo>
                <a:lnTo>
                  <a:pt x="2" y="2"/>
                </a:lnTo>
                <a:lnTo>
                  <a:pt x="0" y="2"/>
                </a:lnTo>
                <a:lnTo>
                  <a:pt x="2" y="2"/>
                </a:lnTo>
                <a:lnTo>
                  <a:pt x="2"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 name="Freeform 1134"/>
          <p:cNvSpPr>
            <a:spLocks/>
          </p:cNvSpPr>
          <p:nvPr/>
        </p:nvSpPr>
        <p:spPr bwMode="auto">
          <a:xfrm>
            <a:off x="703263" y="514350"/>
            <a:ext cx="3175" cy="6350"/>
          </a:xfrm>
          <a:custGeom>
            <a:avLst/>
            <a:gdLst>
              <a:gd name="T0" fmla="*/ 5040313 w 2"/>
              <a:gd name="T1" fmla="*/ 10080625 h 4"/>
              <a:gd name="T2" fmla="*/ 5040313 w 2"/>
              <a:gd name="T3" fmla="*/ 10080625 h 4"/>
              <a:gd name="T4" fmla="*/ 5040313 w 2"/>
              <a:gd name="T5" fmla="*/ 10080625 h 4"/>
              <a:gd name="T6" fmla="*/ 5040313 w 2"/>
              <a:gd name="T7" fmla="*/ 5040313 h 4"/>
              <a:gd name="T8" fmla="*/ 5040313 w 2"/>
              <a:gd name="T9" fmla="*/ 0 h 4"/>
              <a:gd name="T10" fmla="*/ 5040313 w 2"/>
              <a:gd name="T11" fmla="*/ 0 h 4"/>
              <a:gd name="T12" fmla="*/ 5040313 w 2"/>
              <a:gd name="T13" fmla="*/ 0 h 4"/>
              <a:gd name="T14" fmla="*/ 0 w 2"/>
              <a:gd name="T15" fmla="*/ 5040313 h 4"/>
              <a:gd name="T16" fmla="*/ 5040313 w 2"/>
              <a:gd name="T17" fmla="*/ 10080625 h 4"/>
              <a:gd name="T18" fmla="*/ 5040313 w 2"/>
              <a:gd name="T19" fmla="*/ 5040313 h 4"/>
              <a:gd name="T20" fmla="*/ 5040313 w 2"/>
              <a:gd name="T21" fmla="*/ 5040313 h 4"/>
              <a:gd name="T22" fmla="*/ 5040313 w 2"/>
              <a:gd name="T23" fmla="*/ 0 h 4"/>
              <a:gd name="T24" fmla="*/ 5040313 w 2"/>
              <a:gd name="T25" fmla="*/ 5040313 h 4"/>
              <a:gd name="T26" fmla="*/ 5040313 w 2"/>
              <a:gd name="T27" fmla="*/ 5040313 h 4"/>
              <a:gd name="T28" fmla="*/ 5040313 w 2"/>
              <a:gd name="T29" fmla="*/ 5040313 h 4"/>
              <a:gd name="T30" fmla="*/ 5040313 w 2"/>
              <a:gd name="T31" fmla="*/ 5040313 h 4"/>
              <a:gd name="T32" fmla="*/ 5040313 w 2"/>
              <a:gd name="T33" fmla="*/ 5040313 h 4"/>
              <a:gd name="T34" fmla="*/ 5040313 w 2"/>
              <a:gd name="T35" fmla="*/ 5040313 h 4"/>
              <a:gd name="T36" fmla="*/ 5040313 w 2"/>
              <a:gd name="T37" fmla="*/ 5040313 h 4"/>
              <a:gd name="T38" fmla="*/ 5040313 w 2"/>
              <a:gd name="T39" fmla="*/ 5040313 h 4"/>
              <a:gd name="T40" fmla="*/ 5040313 w 2"/>
              <a:gd name="T41" fmla="*/ 5040313 h 4"/>
              <a:gd name="T42" fmla="*/ 5040313 w 2"/>
              <a:gd name="T43" fmla="*/ 5040313 h 4"/>
              <a:gd name="T44" fmla="*/ 5040313 w 2"/>
              <a:gd name="T45" fmla="*/ 5040313 h 4"/>
              <a:gd name="T46" fmla="*/ 5040313 w 2"/>
              <a:gd name="T47" fmla="*/ 5040313 h 4"/>
              <a:gd name="T48" fmla="*/ 5040313 w 2"/>
              <a:gd name="T49" fmla="*/ 5040313 h 4"/>
              <a:gd name="T50" fmla="*/ 5040313 w 2"/>
              <a:gd name="T51" fmla="*/ 5040313 h 4"/>
              <a:gd name="T52" fmla="*/ 0 w 2"/>
              <a:gd name="T53" fmla="*/ 5040313 h 4"/>
              <a:gd name="T54" fmla="*/ 5040313 w 2"/>
              <a:gd name="T55" fmla="*/ 10080625 h 4"/>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2" h="4">
                <a:moveTo>
                  <a:pt x="2" y="4"/>
                </a:moveTo>
                <a:lnTo>
                  <a:pt x="2" y="4"/>
                </a:lnTo>
                <a:lnTo>
                  <a:pt x="2" y="2"/>
                </a:lnTo>
                <a:lnTo>
                  <a:pt x="2" y="0"/>
                </a:lnTo>
                <a:lnTo>
                  <a:pt x="0" y="2"/>
                </a:lnTo>
                <a:lnTo>
                  <a:pt x="2" y="4"/>
                </a:lnTo>
                <a:lnTo>
                  <a:pt x="2" y="2"/>
                </a:lnTo>
                <a:lnTo>
                  <a:pt x="2" y="0"/>
                </a:lnTo>
                <a:lnTo>
                  <a:pt x="2" y="2"/>
                </a:lnTo>
                <a:lnTo>
                  <a:pt x="0" y="2"/>
                </a:lnTo>
                <a:lnTo>
                  <a:pt x="2" y="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 name="Freeform 1141"/>
          <p:cNvSpPr>
            <a:spLocks/>
          </p:cNvSpPr>
          <p:nvPr/>
        </p:nvSpPr>
        <p:spPr bwMode="auto">
          <a:xfrm>
            <a:off x="706438" y="479425"/>
            <a:ext cx="1587" cy="6350"/>
          </a:xfrm>
          <a:custGeom>
            <a:avLst/>
            <a:gdLst>
              <a:gd name="T0" fmla="*/ 0 w 1587"/>
              <a:gd name="T1" fmla="*/ 10080625 h 4"/>
              <a:gd name="T2" fmla="*/ 0 w 1587"/>
              <a:gd name="T3" fmla="*/ 5040313 h 4"/>
              <a:gd name="T4" fmla="*/ 0 w 1587"/>
              <a:gd name="T5" fmla="*/ 0 h 4"/>
              <a:gd name="T6" fmla="*/ 0 w 1587"/>
              <a:gd name="T7" fmla="*/ 0 h 4"/>
              <a:gd name="T8" fmla="*/ 0 w 1587"/>
              <a:gd name="T9" fmla="*/ 5040313 h 4"/>
              <a:gd name="T10" fmla="*/ 0 w 1587"/>
              <a:gd name="T11" fmla="*/ 5040313 h 4"/>
              <a:gd name="T12" fmla="*/ 0 w 1587"/>
              <a:gd name="T13" fmla="*/ 10080625 h 4"/>
              <a:gd name="T14" fmla="*/ 0 w 1587"/>
              <a:gd name="T15" fmla="*/ 5040313 h 4"/>
              <a:gd name="T16" fmla="*/ 0 w 1587"/>
              <a:gd name="T17" fmla="*/ 5040313 h 4"/>
              <a:gd name="T18" fmla="*/ 0 w 1587"/>
              <a:gd name="T19" fmla="*/ 5040313 h 4"/>
              <a:gd name="T20" fmla="*/ 0 w 1587"/>
              <a:gd name="T21" fmla="*/ 5040313 h 4"/>
              <a:gd name="T22" fmla="*/ 0 w 1587"/>
              <a:gd name="T23" fmla="*/ 5040313 h 4"/>
              <a:gd name="T24" fmla="*/ 0 w 1587"/>
              <a:gd name="T25" fmla="*/ 5040313 h 4"/>
              <a:gd name="T26" fmla="*/ 0 w 1587"/>
              <a:gd name="T27" fmla="*/ 5040313 h 4"/>
              <a:gd name="T28" fmla="*/ 0 w 1587"/>
              <a:gd name="T29" fmla="*/ 10080625 h 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587" h="4">
                <a:moveTo>
                  <a:pt x="0" y="4"/>
                </a:moveTo>
                <a:lnTo>
                  <a:pt x="0" y="2"/>
                </a:lnTo>
                <a:lnTo>
                  <a:pt x="0" y="0"/>
                </a:lnTo>
                <a:lnTo>
                  <a:pt x="0" y="2"/>
                </a:lnTo>
                <a:lnTo>
                  <a:pt x="0" y="4"/>
                </a:lnTo>
                <a:lnTo>
                  <a:pt x="0" y="2"/>
                </a:lnTo>
                <a:lnTo>
                  <a:pt x="0" y="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 name="Freeform 1148"/>
          <p:cNvSpPr>
            <a:spLocks/>
          </p:cNvSpPr>
          <p:nvPr/>
        </p:nvSpPr>
        <p:spPr bwMode="auto">
          <a:xfrm>
            <a:off x="693738" y="460375"/>
            <a:ext cx="3175" cy="3175"/>
          </a:xfrm>
          <a:custGeom>
            <a:avLst/>
            <a:gdLst>
              <a:gd name="T0" fmla="*/ 5040313 w 2"/>
              <a:gd name="T1" fmla="*/ 5040313 h 2"/>
              <a:gd name="T2" fmla="*/ 5040313 w 2"/>
              <a:gd name="T3" fmla="*/ 0 h 2"/>
              <a:gd name="T4" fmla="*/ 5040313 w 2"/>
              <a:gd name="T5" fmla="*/ 0 h 2"/>
              <a:gd name="T6" fmla="*/ 5040313 w 2"/>
              <a:gd name="T7" fmla="*/ 0 h 2"/>
              <a:gd name="T8" fmla="*/ 5040313 w 2"/>
              <a:gd name="T9" fmla="*/ 0 h 2"/>
              <a:gd name="T10" fmla="*/ 0 w 2"/>
              <a:gd name="T11" fmla="*/ 0 h 2"/>
              <a:gd name="T12" fmla="*/ 0 w 2"/>
              <a:gd name="T13" fmla="*/ 0 h 2"/>
              <a:gd name="T14" fmla="*/ 0 w 2"/>
              <a:gd name="T15" fmla="*/ 5040313 h 2"/>
              <a:gd name="T16" fmla="*/ 0 w 2"/>
              <a:gd name="T17" fmla="*/ 5040313 h 2"/>
              <a:gd name="T18" fmla="*/ 0 w 2"/>
              <a:gd name="T19" fmla="*/ 5040313 h 2"/>
              <a:gd name="T20" fmla="*/ 5040313 w 2"/>
              <a:gd name="T21" fmla="*/ 5040313 h 2"/>
              <a:gd name="T22" fmla="*/ 5040313 w 2"/>
              <a:gd name="T23" fmla="*/ 5040313 h 2"/>
              <a:gd name="T24" fmla="*/ 5040313 w 2"/>
              <a:gd name="T25" fmla="*/ 0 h 2"/>
              <a:gd name="T26" fmla="*/ 5040313 w 2"/>
              <a:gd name="T27" fmla="*/ 0 h 2"/>
              <a:gd name="T28" fmla="*/ 5040313 w 2"/>
              <a:gd name="T29" fmla="*/ 0 h 2"/>
              <a:gd name="T30" fmla="*/ 0 w 2"/>
              <a:gd name="T31" fmla="*/ 5040313 h 2"/>
              <a:gd name="T32" fmla="*/ 5040313 w 2"/>
              <a:gd name="T33" fmla="*/ 5040313 h 2"/>
              <a:gd name="T34" fmla="*/ 5040313 w 2"/>
              <a:gd name="T35" fmla="*/ 0 h 2"/>
              <a:gd name="T36" fmla="*/ 0 w 2"/>
              <a:gd name="T37" fmla="*/ 5040313 h 2"/>
              <a:gd name="T38" fmla="*/ 5040313 w 2"/>
              <a:gd name="T39" fmla="*/ 5040313 h 2"/>
              <a:gd name="T40" fmla="*/ 0 w 2"/>
              <a:gd name="T41" fmla="*/ 5040313 h 2"/>
              <a:gd name="T42" fmla="*/ 0 w 2"/>
              <a:gd name="T43" fmla="*/ 5040313 h 2"/>
              <a:gd name="T44" fmla="*/ 0 w 2"/>
              <a:gd name="T45" fmla="*/ 5040313 h 2"/>
              <a:gd name="T46" fmla="*/ 0 w 2"/>
              <a:gd name="T47" fmla="*/ 5040313 h 2"/>
              <a:gd name="T48" fmla="*/ 0 w 2"/>
              <a:gd name="T49" fmla="*/ 5040313 h 2"/>
              <a:gd name="T50" fmla="*/ 0 w 2"/>
              <a:gd name="T51" fmla="*/ 5040313 h 2"/>
              <a:gd name="T52" fmla="*/ 0 w 2"/>
              <a:gd name="T53" fmla="*/ 5040313 h 2"/>
              <a:gd name="T54" fmla="*/ 0 w 2"/>
              <a:gd name="T55" fmla="*/ 5040313 h 2"/>
              <a:gd name="T56" fmla="*/ 0 w 2"/>
              <a:gd name="T57" fmla="*/ 5040313 h 2"/>
              <a:gd name="T58" fmla="*/ 5040313 w 2"/>
              <a:gd name="T59" fmla="*/ 5040313 h 2"/>
              <a:gd name="T60" fmla="*/ 5040313 w 2"/>
              <a:gd name="T61" fmla="*/ 5040313 h 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2" h="2">
                <a:moveTo>
                  <a:pt x="2" y="2"/>
                </a:moveTo>
                <a:lnTo>
                  <a:pt x="2" y="0"/>
                </a:lnTo>
                <a:lnTo>
                  <a:pt x="0" y="0"/>
                </a:lnTo>
                <a:lnTo>
                  <a:pt x="0" y="2"/>
                </a:lnTo>
                <a:lnTo>
                  <a:pt x="2" y="2"/>
                </a:lnTo>
                <a:lnTo>
                  <a:pt x="2" y="0"/>
                </a:lnTo>
                <a:lnTo>
                  <a:pt x="0" y="2"/>
                </a:lnTo>
                <a:lnTo>
                  <a:pt x="2" y="2"/>
                </a:lnTo>
                <a:lnTo>
                  <a:pt x="2" y="0"/>
                </a:lnTo>
                <a:lnTo>
                  <a:pt x="0" y="2"/>
                </a:lnTo>
                <a:lnTo>
                  <a:pt x="2" y="2"/>
                </a:lnTo>
                <a:lnTo>
                  <a:pt x="0" y="2"/>
                </a:lnTo>
                <a:lnTo>
                  <a:pt x="2"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 name="Freeform 1150"/>
          <p:cNvSpPr>
            <a:spLocks/>
          </p:cNvSpPr>
          <p:nvPr/>
        </p:nvSpPr>
        <p:spPr bwMode="auto">
          <a:xfrm>
            <a:off x="684213" y="447675"/>
            <a:ext cx="1587" cy="3175"/>
          </a:xfrm>
          <a:custGeom>
            <a:avLst/>
            <a:gdLst>
              <a:gd name="T0" fmla="*/ 0 w 1587"/>
              <a:gd name="T1" fmla="*/ 5040313 h 2"/>
              <a:gd name="T2" fmla="*/ 0 w 1587"/>
              <a:gd name="T3" fmla="*/ 0 h 2"/>
              <a:gd name="T4" fmla="*/ 0 w 1587"/>
              <a:gd name="T5" fmla="*/ 5040313 h 2"/>
              <a:gd name="T6" fmla="*/ 0 60000 65536"/>
              <a:gd name="T7" fmla="*/ 0 60000 65536"/>
              <a:gd name="T8" fmla="*/ 0 60000 65536"/>
            </a:gdLst>
            <a:ahLst/>
            <a:cxnLst>
              <a:cxn ang="T6">
                <a:pos x="T0" y="T1"/>
              </a:cxn>
              <a:cxn ang="T7">
                <a:pos x="T2" y="T3"/>
              </a:cxn>
              <a:cxn ang="T8">
                <a:pos x="T4" y="T5"/>
              </a:cxn>
            </a:cxnLst>
            <a:rect l="0" t="0" r="r" b="b"/>
            <a:pathLst>
              <a:path w="1587" h="2">
                <a:moveTo>
                  <a:pt x="0" y="2"/>
                </a:moveTo>
                <a:lnTo>
                  <a:pt x="0" y="0"/>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 name="Freeform 1152"/>
          <p:cNvSpPr>
            <a:spLocks/>
          </p:cNvSpPr>
          <p:nvPr/>
        </p:nvSpPr>
        <p:spPr bwMode="auto">
          <a:xfrm>
            <a:off x="684213" y="447675"/>
            <a:ext cx="3175" cy="3175"/>
          </a:xfrm>
          <a:custGeom>
            <a:avLst/>
            <a:gdLst>
              <a:gd name="T0" fmla="*/ 5040313 w 2"/>
              <a:gd name="T1" fmla="*/ 0 h 2"/>
              <a:gd name="T2" fmla="*/ 0 w 2"/>
              <a:gd name="T3" fmla="*/ 0 h 2"/>
              <a:gd name="T4" fmla="*/ 0 w 2"/>
              <a:gd name="T5" fmla="*/ 0 h 2"/>
              <a:gd name="T6" fmla="*/ 0 w 2"/>
              <a:gd name="T7" fmla="*/ 0 h 2"/>
              <a:gd name="T8" fmla="*/ 0 w 2"/>
              <a:gd name="T9" fmla="*/ 5040313 h 2"/>
              <a:gd name="T10" fmla="*/ 5040313 w 2"/>
              <a:gd name="T11" fmla="*/ 5040313 h 2"/>
              <a:gd name="T12" fmla="*/ 5040313 w 2"/>
              <a:gd name="T13" fmla="*/ 0 h 2"/>
              <a:gd name="T14" fmla="*/ 0 w 2"/>
              <a:gd name="T15" fmla="*/ 0 h 2"/>
              <a:gd name="T16" fmla="*/ 0 w 2"/>
              <a:gd name="T17" fmla="*/ 0 h 2"/>
              <a:gd name="T18" fmla="*/ 0 w 2"/>
              <a:gd name="T19" fmla="*/ 0 h 2"/>
              <a:gd name="T20" fmla="*/ 0 w 2"/>
              <a:gd name="T21" fmla="*/ 5040313 h 2"/>
              <a:gd name="T22" fmla="*/ 5040313 w 2"/>
              <a:gd name="T23" fmla="*/ 5040313 h 2"/>
              <a:gd name="T24" fmla="*/ 5040313 w 2"/>
              <a:gd name="T25" fmla="*/ 0 h 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 h="2">
                <a:moveTo>
                  <a:pt x="2" y="0"/>
                </a:moveTo>
                <a:lnTo>
                  <a:pt x="0" y="0"/>
                </a:lnTo>
                <a:lnTo>
                  <a:pt x="0" y="2"/>
                </a:lnTo>
                <a:lnTo>
                  <a:pt x="2" y="2"/>
                </a:lnTo>
                <a:lnTo>
                  <a:pt x="2" y="0"/>
                </a:lnTo>
                <a:lnTo>
                  <a:pt x="0" y="0"/>
                </a:lnTo>
                <a:lnTo>
                  <a:pt x="0" y="2"/>
                </a:lnTo>
                <a:lnTo>
                  <a:pt x="2" y="2"/>
                </a:lnTo>
                <a:lnTo>
                  <a:pt x="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 name="Freeform 1154"/>
          <p:cNvSpPr>
            <a:spLocks/>
          </p:cNvSpPr>
          <p:nvPr/>
        </p:nvSpPr>
        <p:spPr bwMode="auto">
          <a:xfrm>
            <a:off x="665163" y="434975"/>
            <a:ext cx="3175" cy="1588"/>
          </a:xfrm>
          <a:custGeom>
            <a:avLst/>
            <a:gdLst>
              <a:gd name="T0" fmla="*/ 5040313 w 2"/>
              <a:gd name="T1" fmla="*/ 0 h 1588"/>
              <a:gd name="T2" fmla="*/ 0 w 2"/>
              <a:gd name="T3" fmla="*/ 0 h 1588"/>
              <a:gd name="T4" fmla="*/ 5040313 w 2"/>
              <a:gd name="T5" fmla="*/ 0 h 1588"/>
              <a:gd name="T6" fmla="*/ 0 60000 65536"/>
              <a:gd name="T7" fmla="*/ 0 60000 65536"/>
              <a:gd name="T8" fmla="*/ 0 60000 65536"/>
            </a:gdLst>
            <a:ahLst/>
            <a:cxnLst>
              <a:cxn ang="T6">
                <a:pos x="T0" y="T1"/>
              </a:cxn>
              <a:cxn ang="T7">
                <a:pos x="T2" y="T3"/>
              </a:cxn>
              <a:cxn ang="T8">
                <a:pos x="T4" y="T5"/>
              </a:cxn>
            </a:cxnLst>
            <a:rect l="0" t="0" r="r" b="b"/>
            <a:pathLst>
              <a:path w="2" h="1588">
                <a:moveTo>
                  <a:pt x="2" y="0"/>
                </a:moveTo>
                <a:lnTo>
                  <a:pt x="0" y="0"/>
                </a:lnTo>
                <a:lnTo>
                  <a:pt x="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 name="Freeform 1156"/>
          <p:cNvSpPr>
            <a:spLocks/>
          </p:cNvSpPr>
          <p:nvPr/>
        </p:nvSpPr>
        <p:spPr bwMode="auto">
          <a:xfrm>
            <a:off x="665163" y="431800"/>
            <a:ext cx="3175" cy="3175"/>
          </a:xfrm>
          <a:custGeom>
            <a:avLst/>
            <a:gdLst>
              <a:gd name="T0" fmla="*/ 5040313 w 2"/>
              <a:gd name="T1" fmla="*/ 5040313 h 2"/>
              <a:gd name="T2" fmla="*/ 0 w 2"/>
              <a:gd name="T3" fmla="*/ 0 h 2"/>
              <a:gd name="T4" fmla="*/ 0 w 2"/>
              <a:gd name="T5" fmla="*/ 0 h 2"/>
              <a:gd name="T6" fmla="*/ 0 w 2"/>
              <a:gd name="T7" fmla="*/ 5040313 h 2"/>
              <a:gd name="T8" fmla="*/ 5040313 w 2"/>
              <a:gd name="T9" fmla="*/ 5040313 h 2"/>
              <a:gd name="T10" fmla="*/ 5040313 w 2"/>
              <a:gd name="T11" fmla="*/ 5040313 h 2"/>
              <a:gd name="T12" fmla="*/ 5040313 w 2"/>
              <a:gd name="T13" fmla="*/ 5040313 h 2"/>
              <a:gd name="T14" fmla="*/ 0 w 2"/>
              <a:gd name="T15" fmla="*/ 0 h 2"/>
              <a:gd name="T16" fmla="*/ 0 w 2"/>
              <a:gd name="T17" fmla="*/ 0 h 2"/>
              <a:gd name="T18" fmla="*/ 0 w 2"/>
              <a:gd name="T19" fmla="*/ 5040313 h 2"/>
              <a:gd name="T20" fmla="*/ 5040313 w 2"/>
              <a:gd name="T21" fmla="*/ 5040313 h 2"/>
              <a:gd name="T22" fmla="*/ 5040313 w 2"/>
              <a:gd name="T23" fmla="*/ 5040313 h 2"/>
              <a:gd name="T24" fmla="*/ 5040313 w 2"/>
              <a:gd name="T25" fmla="*/ 5040313 h 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 h="2">
                <a:moveTo>
                  <a:pt x="2" y="2"/>
                </a:moveTo>
                <a:lnTo>
                  <a:pt x="0" y="0"/>
                </a:lnTo>
                <a:lnTo>
                  <a:pt x="0" y="2"/>
                </a:lnTo>
                <a:lnTo>
                  <a:pt x="2" y="2"/>
                </a:lnTo>
                <a:lnTo>
                  <a:pt x="0" y="0"/>
                </a:lnTo>
                <a:lnTo>
                  <a:pt x="0" y="2"/>
                </a:lnTo>
                <a:lnTo>
                  <a:pt x="2"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 name="Freeform 1163"/>
          <p:cNvSpPr>
            <a:spLocks/>
          </p:cNvSpPr>
          <p:nvPr/>
        </p:nvSpPr>
        <p:spPr bwMode="auto">
          <a:xfrm>
            <a:off x="611188" y="415925"/>
            <a:ext cx="6350" cy="3175"/>
          </a:xfrm>
          <a:custGeom>
            <a:avLst/>
            <a:gdLst>
              <a:gd name="T0" fmla="*/ 5040313 w 4"/>
              <a:gd name="T1" fmla="*/ 5040313 h 2"/>
              <a:gd name="T2" fmla="*/ 5040313 w 4"/>
              <a:gd name="T3" fmla="*/ 5040313 h 2"/>
              <a:gd name="T4" fmla="*/ 10080625 w 4"/>
              <a:gd name="T5" fmla="*/ 5040313 h 2"/>
              <a:gd name="T6" fmla="*/ 10080625 w 4"/>
              <a:gd name="T7" fmla="*/ 0 h 2"/>
              <a:gd name="T8" fmla="*/ 10080625 w 4"/>
              <a:gd name="T9" fmla="*/ 0 h 2"/>
              <a:gd name="T10" fmla="*/ 5040313 w 4"/>
              <a:gd name="T11" fmla="*/ 0 h 2"/>
              <a:gd name="T12" fmla="*/ 5040313 w 4"/>
              <a:gd name="T13" fmla="*/ 0 h 2"/>
              <a:gd name="T14" fmla="*/ 0 w 4"/>
              <a:gd name="T15" fmla="*/ 5040313 h 2"/>
              <a:gd name="T16" fmla="*/ 5040313 w 4"/>
              <a:gd name="T17" fmla="*/ 5040313 h 2"/>
              <a:gd name="T18" fmla="*/ 5040313 w 4"/>
              <a:gd name="T19" fmla="*/ 0 h 2"/>
              <a:gd name="T20" fmla="*/ 10080625 w 4"/>
              <a:gd name="T21" fmla="*/ 5040313 h 2"/>
              <a:gd name="T22" fmla="*/ 10080625 w 4"/>
              <a:gd name="T23" fmla="*/ 0 h 2"/>
              <a:gd name="T24" fmla="*/ 10080625 w 4"/>
              <a:gd name="T25" fmla="*/ 0 h 2"/>
              <a:gd name="T26" fmla="*/ 5040313 w 4"/>
              <a:gd name="T27" fmla="*/ 0 h 2"/>
              <a:gd name="T28" fmla="*/ 5040313 w 4"/>
              <a:gd name="T29" fmla="*/ 0 h 2"/>
              <a:gd name="T30" fmla="*/ 0 w 4"/>
              <a:gd name="T31" fmla="*/ 0 h 2"/>
              <a:gd name="T32" fmla="*/ 5040313 w 4"/>
              <a:gd name="T33" fmla="*/ 5040313 h 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4" h="2">
                <a:moveTo>
                  <a:pt x="2" y="2"/>
                </a:moveTo>
                <a:lnTo>
                  <a:pt x="2" y="2"/>
                </a:lnTo>
                <a:lnTo>
                  <a:pt x="4" y="2"/>
                </a:lnTo>
                <a:lnTo>
                  <a:pt x="4" y="0"/>
                </a:lnTo>
                <a:lnTo>
                  <a:pt x="2" y="0"/>
                </a:lnTo>
                <a:lnTo>
                  <a:pt x="0" y="2"/>
                </a:lnTo>
                <a:lnTo>
                  <a:pt x="2" y="2"/>
                </a:lnTo>
                <a:lnTo>
                  <a:pt x="2" y="0"/>
                </a:lnTo>
                <a:lnTo>
                  <a:pt x="4" y="2"/>
                </a:lnTo>
                <a:lnTo>
                  <a:pt x="4" y="0"/>
                </a:lnTo>
                <a:lnTo>
                  <a:pt x="2" y="0"/>
                </a:lnTo>
                <a:lnTo>
                  <a:pt x="0" y="0"/>
                </a:lnTo>
                <a:lnTo>
                  <a:pt x="2"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 name="Freeform 1172"/>
          <p:cNvSpPr>
            <a:spLocks/>
          </p:cNvSpPr>
          <p:nvPr/>
        </p:nvSpPr>
        <p:spPr bwMode="auto">
          <a:xfrm>
            <a:off x="582613" y="476250"/>
            <a:ext cx="3175" cy="3175"/>
          </a:xfrm>
          <a:custGeom>
            <a:avLst/>
            <a:gdLst>
              <a:gd name="T0" fmla="*/ 0 w 2"/>
              <a:gd name="T1" fmla="*/ 5040313 h 2"/>
              <a:gd name="T2" fmla="*/ 0 w 2"/>
              <a:gd name="T3" fmla="*/ 5040313 h 2"/>
              <a:gd name="T4" fmla="*/ 5040313 w 2"/>
              <a:gd name="T5" fmla="*/ 5040313 h 2"/>
              <a:gd name="T6" fmla="*/ 0 w 2"/>
              <a:gd name="T7" fmla="*/ 0 h 2"/>
              <a:gd name="T8" fmla="*/ 0 w 2"/>
              <a:gd name="T9" fmla="*/ 0 h 2"/>
              <a:gd name="T10" fmla="*/ 0 w 2"/>
              <a:gd name="T11" fmla="*/ 0 h 2"/>
              <a:gd name="T12" fmla="*/ 0 w 2"/>
              <a:gd name="T13" fmla="*/ 5040313 h 2"/>
              <a:gd name="T14" fmla="*/ 0 w 2"/>
              <a:gd name="T15" fmla="*/ 5040313 h 2"/>
              <a:gd name="T16" fmla="*/ 0 w 2"/>
              <a:gd name="T17" fmla="*/ 5040313 h 2"/>
              <a:gd name="T18" fmla="*/ 0 w 2"/>
              <a:gd name="T19" fmla="*/ 5040313 h 2"/>
              <a:gd name="T20" fmla="*/ 0 w 2"/>
              <a:gd name="T21" fmla="*/ 5040313 h 2"/>
              <a:gd name="T22" fmla="*/ 0 w 2"/>
              <a:gd name="T23" fmla="*/ 5040313 h 2"/>
              <a:gd name="T24" fmla="*/ 0 w 2"/>
              <a:gd name="T25" fmla="*/ 5040313 h 2"/>
              <a:gd name="T26" fmla="*/ 0 w 2"/>
              <a:gd name="T27" fmla="*/ 5040313 h 2"/>
              <a:gd name="T28" fmla="*/ 0 w 2"/>
              <a:gd name="T29" fmla="*/ 5040313 h 2"/>
              <a:gd name="T30" fmla="*/ 0 w 2"/>
              <a:gd name="T31" fmla="*/ 5040313 h 2"/>
              <a:gd name="T32" fmla="*/ 0 w 2"/>
              <a:gd name="T33" fmla="*/ 5040313 h 2"/>
              <a:gd name="T34" fmla="*/ 0 w 2"/>
              <a:gd name="T35" fmla="*/ 5040313 h 2"/>
              <a:gd name="T36" fmla="*/ 0 w 2"/>
              <a:gd name="T37" fmla="*/ 5040313 h 2"/>
              <a:gd name="T38" fmla="*/ 0 w 2"/>
              <a:gd name="T39" fmla="*/ 5040313 h 2"/>
              <a:gd name="T40" fmla="*/ 0 w 2"/>
              <a:gd name="T41" fmla="*/ 5040313 h 2"/>
              <a:gd name="T42" fmla="*/ 0 w 2"/>
              <a:gd name="T43" fmla="*/ 5040313 h 2"/>
              <a:gd name="T44" fmla="*/ 0 w 2"/>
              <a:gd name="T45" fmla="*/ 5040313 h 2"/>
              <a:gd name="T46" fmla="*/ 0 w 2"/>
              <a:gd name="T47" fmla="*/ 5040313 h 2"/>
              <a:gd name="T48" fmla="*/ 0 w 2"/>
              <a:gd name="T49" fmla="*/ 5040313 h 2"/>
              <a:gd name="T50" fmla="*/ 0 w 2"/>
              <a:gd name="T51" fmla="*/ 5040313 h 2"/>
              <a:gd name="T52" fmla="*/ 0 w 2"/>
              <a:gd name="T53" fmla="*/ 5040313 h 2"/>
              <a:gd name="T54" fmla="*/ 0 w 2"/>
              <a:gd name="T55" fmla="*/ 5040313 h 2"/>
              <a:gd name="T56" fmla="*/ 0 w 2"/>
              <a:gd name="T57" fmla="*/ 5040313 h 2"/>
              <a:gd name="T58" fmla="*/ 0 w 2"/>
              <a:gd name="T59" fmla="*/ 5040313 h 2"/>
              <a:gd name="T60" fmla="*/ 0 w 2"/>
              <a:gd name="T61" fmla="*/ 5040313 h 2"/>
              <a:gd name="T62" fmla="*/ 0 w 2"/>
              <a:gd name="T63" fmla="*/ 5040313 h 2"/>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2" h="2">
                <a:moveTo>
                  <a:pt x="0" y="2"/>
                </a:moveTo>
                <a:lnTo>
                  <a:pt x="0" y="2"/>
                </a:lnTo>
                <a:lnTo>
                  <a:pt x="2" y="2"/>
                </a:lnTo>
                <a:lnTo>
                  <a:pt x="0" y="0"/>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 name="Freeform 1177"/>
          <p:cNvSpPr>
            <a:spLocks/>
          </p:cNvSpPr>
          <p:nvPr/>
        </p:nvSpPr>
        <p:spPr bwMode="auto">
          <a:xfrm>
            <a:off x="557213" y="534988"/>
            <a:ext cx="3175" cy="3175"/>
          </a:xfrm>
          <a:custGeom>
            <a:avLst/>
            <a:gdLst>
              <a:gd name="T0" fmla="*/ 0 w 2"/>
              <a:gd name="T1" fmla="*/ 5040313 h 2"/>
              <a:gd name="T2" fmla="*/ 5040313 w 2"/>
              <a:gd name="T3" fmla="*/ 5040313 h 2"/>
              <a:gd name="T4" fmla="*/ 5040313 w 2"/>
              <a:gd name="T5" fmla="*/ 5040313 h 2"/>
              <a:gd name="T6" fmla="*/ 5040313 w 2"/>
              <a:gd name="T7" fmla="*/ 0 h 2"/>
              <a:gd name="T8" fmla="*/ 5040313 w 2"/>
              <a:gd name="T9" fmla="*/ 0 h 2"/>
              <a:gd name="T10" fmla="*/ 5040313 w 2"/>
              <a:gd name="T11" fmla="*/ 0 h 2"/>
              <a:gd name="T12" fmla="*/ 0 w 2"/>
              <a:gd name="T13" fmla="*/ 0 h 2"/>
              <a:gd name="T14" fmla="*/ 0 w 2"/>
              <a:gd name="T15" fmla="*/ 0 h 2"/>
              <a:gd name="T16" fmla="*/ 0 w 2"/>
              <a:gd name="T17" fmla="*/ 0 h 2"/>
              <a:gd name="T18" fmla="*/ 0 w 2"/>
              <a:gd name="T19" fmla="*/ 0 h 2"/>
              <a:gd name="T20" fmla="*/ 0 w 2"/>
              <a:gd name="T21" fmla="*/ 0 h 2"/>
              <a:gd name="T22" fmla="*/ 0 w 2"/>
              <a:gd name="T23" fmla="*/ 0 h 2"/>
              <a:gd name="T24" fmla="*/ 0 w 2"/>
              <a:gd name="T25" fmla="*/ 0 h 2"/>
              <a:gd name="T26" fmla="*/ 0 w 2"/>
              <a:gd name="T27" fmla="*/ 0 h 2"/>
              <a:gd name="T28" fmla="*/ 0 w 2"/>
              <a:gd name="T29" fmla="*/ 0 h 2"/>
              <a:gd name="T30" fmla="*/ 0 w 2"/>
              <a:gd name="T31" fmla="*/ 0 h 2"/>
              <a:gd name="T32" fmla="*/ 0 w 2"/>
              <a:gd name="T33" fmla="*/ 0 h 2"/>
              <a:gd name="T34" fmla="*/ 0 w 2"/>
              <a:gd name="T35" fmla="*/ 0 h 2"/>
              <a:gd name="T36" fmla="*/ 0 w 2"/>
              <a:gd name="T37" fmla="*/ 0 h 2"/>
              <a:gd name="T38" fmla="*/ 0 w 2"/>
              <a:gd name="T39" fmla="*/ 5040313 h 2"/>
              <a:gd name="T40" fmla="*/ 0 w 2"/>
              <a:gd name="T41" fmla="*/ 5040313 h 2"/>
              <a:gd name="T42" fmla="*/ 5040313 w 2"/>
              <a:gd name="T43" fmla="*/ 5040313 h 2"/>
              <a:gd name="T44" fmla="*/ 5040313 w 2"/>
              <a:gd name="T45" fmla="*/ 0 h 2"/>
              <a:gd name="T46" fmla="*/ 5040313 w 2"/>
              <a:gd name="T47" fmla="*/ 0 h 2"/>
              <a:gd name="T48" fmla="*/ 5040313 w 2"/>
              <a:gd name="T49" fmla="*/ 0 h 2"/>
              <a:gd name="T50" fmla="*/ 5040313 w 2"/>
              <a:gd name="T51" fmla="*/ 0 h 2"/>
              <a:gd name="T52" fmla="*/ 5040313 w 2"/>
              <a:gd name="T53" fmla="*/ 0 h 2"/>
              <a:gd name="T54" fmla="*/ 5040313 w 2"/>
              <a:gd name="T55" fmla="*/ 0 h 2"/>
              <a:gd name="T56" fmla="*/ 5040313 w 2"/>
              <a:gd name="T57" fmla="*/ 0 h 2"/>
              <a:gd name="T58" fmla="*/ 5040313 w 2"/>
              <a:gd name="T59" fmla="*/ 0 h 2"/>
              <a:gd name="T60" fmla="*/ 5040313 w 2"/>
              <a:gd name="T61" fmla="*/ 0 h 2"/>
              <a:gd name="T62" fmla="*/ 5040313 w 2"/>
              <a:gd name="T63" fmla="*/ 0 h 2"/>
              <a:gd name="T64" fmla="*/ 5040313 w 2"/>
              <a:gd name="T65" fmla="*/ 0 h 2"/>
              <a:gd name="T66" fmla="*/ 5040313 w 2"/>
              <a:gd name="T67" fmla="*/ 5040313 h 2"/>
              <a:gd name="T68" fmla="*/ 5040313 w 2"/>
              <a:gd name="T69" fmla="*/ 0 h 2"/>
              <a:gd name="T70" fmla="*/ 5040313 w 2"/>
              <a:gd name="T71" fmla="*/ 0 h 2"/>
              <a:gd name="T72" fmla="*/ 0 w 2"/>
              <a:gd name="T73" fmla="*/ 0 h 2"/>
              <a:gd name="T74" fmla="*/ 0 w 2"/>
              <a:gd name="T75" fmla="*/ 0 h 2"/>
              <a:gd name="T76" fmla="*/ 0 w 2"/>
              <a:gd name="T77" fmla="*/ 5040313 h 2"/>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2" h="2">
                <a:moveTo>
                  <a:pt x="0" y="2"/>
                </a:moveTo>
                <a:lnTo>
                  <a:pt x="2" y="2"/>
                </a:lnTo>
                <a:lnTo>
                  <a:pt x="2" y="0"/>
                </a:lnTo>
                <a:lnTo>
                  <a:pt x="0" y="0"/>
                </a:lnTo>
                <a:lnTo>
                  <a:pt x="0" y="2"/>
                </a:lnTo>
                <a:lnTo>
                  <a:pt x="2" y="2"/>
                </a:lnTo>
                <a:lnTo>
                  <a:pt x="2" y="0"/>
                </a:lnTo>
                <a:lnTo>
                  <a:pt x="2" y="2"/>
                </a:lnTo>
                <a:lnTo>
                  <a:pt x="2" y="0"/>
                </a:lnTo>
                <a:lnTo>
                  <a:pt x="0" y="0"/>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 name="Freeform 1180"/>
          <p:cNvSpPr>
            <a:spLocks/>
          </p:cNvSpPr>
          <p:nvPr/>
        </p:nvSpPr>
        <p:spPr bwMode="auto">
          <a:xfrm>
            <a:off x="560388" y="530225"/>
            <a:ext cx="3175" cy="4763"/>
          </a:xfrm>
          <a:custGeom>
            <a:avLst/>
            <a:gdLst>
              <a:gd name="T0" fmla="*/ 0 w 2"/>
              <a:gd name="T1" fmla="*/ 7562056 h 3"/>
              <a:gd name="T2" fmla="*/ 0 w 2"/>
              <a:gd name="T3" fmla="*/ 7562056 h 3"/>
              <a:gd name="T4" fmla="*/ 5040313 w 2"/>
              <a:gd name="T5" fmla="*/ 7562056 h 3"/>
              <a:gd name="T6" fmla="*/ 5040313 w 2"/>
              <a:gd name="T7" fmla="*/ 7562056 h 3"/>
              <a:gd name="T8" fmla="*/ 0 w 2"/>
              <a:gd name="T9" fmla="*/ 0 h 3"/>
              <a:gd name="T10" fmla="*/ 0 w 2"/>
              <a:gd name="T11" fmla="*/ 0 h 3"/>
              <a:gd name="T12" fmla="*/ 0 w 2"/>
              <a:gd name="T13" fmla="*/ 0 h 3"/>
              <a:gd name="T14" fmla="*/ 0 w 2"/>
              <a:gd name="T15" fmla="*/ 7562056 h 3"/>
              <a:gd name="T16" fmla="*/ 0 w 2"/>
              <a:gd name="T17" fmla="*/ 7562056 h 3"/>
              <a:gd name="T18" fmla="*/ 0 w 2"/>
              <a:gd name="T19" fmla="*/ 7562056 h 3"/>
              <a:gd name="T20" fmla="*/ 0 w 2"/>
              <a:gd name="T21" fmla="*/ 7562056 h 3"/>
              <a:gd name="T22" fmla="*/ 0 w 2"/>
              <a:gd name="T23" fmla="*/ 0 h 3"/>
              <a:gd name="T24" fmla="*/ 0 w 2"/>
              <a:gd name="T25" fmla="*/ 7562056 h 3"/>
              <a:gd name="T26" fmla="*/ 0 w 2"/>
              <a:gd name="T27" fmla="*/ 7562056 h 3"/>
              <a:gd name="T28" fmla="*/ 0 w 2"/>
              <a:gd name="T29" fmla="*/ 7562056 h 3"/>
              <a:gd name="T30" fmla="*/ 0 w 2"/>
              <a:gd name="T31" fmla="*/ 7562056 h 3"/>
              <a:gd name="T32" fmla="*/ 0 w 2"/>
              <a:gd name="T33" fmla="*/ 7562056 h 3"/>
              <a:gd name="T34" fmla="*/ 0 w 2"/>
              <a:gd name="T35" fmla="*/ 7562056 h 3"/>
              <a:gd name="T36" fmla="*/ 0 w 2"/>
              <a:gd name="T37" fmla="*/ 7562056 h 3"/>
              <a:gd name="T38" fmla="*/ 0 w 2"/>
              <a:gd name="T39" fmla="*/ 7562056 h 3"/>
              <a:gd name="T40" fmla="*/ 0 w 2"/>
              <a:gd name="T41" fmla="*/ 7562056 h 3"/>
              <a:gd name="T42" fmla="*/ 0 w 2"/>
              <a:gd name="T43" fmla="*/ 7562056 h 3"/>
              <a:gd name="T44" fmla="*/ 0 w 2"/>
              <a:gd name="T45" fmla="*/ 7562056 h 3"/>
              <a:gd name="T46" fmla="*/ 0 w 2"/>
              <a:gd name="T47" fmla="*/ 7562056 h 3"/>
              <a:gd name="T48" fmla="*/ 0 w 2"/>
              <a:gd name="T49" fmla="*/ 7562056 h 3"/>
              <a:gd name="T50" fmla="*/ 0 w 2"/>
              <a:gd name="T51" fmla="*/ 7562056 h 3"/>
              <a:gd name="T52" fmla="*/ 0 w 2"/>
              <a:gd name="T53" fmla="*/ 7562056 h 3"/>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2" h="3">
                <a:moveTo>
                  <a:pt x="0" y="3"/>
                </a:moveTo>
                <a:lnTo>
                  <a:pt x="0" y="3"/>
                </a:lnTo>
                <a:lnTo>
                  <a:pt x="2" y="3"/>
                </a:lnTo>
                <a:lnTo>
                  <a:pt x="0" y="0"/>
                </a:lnTo>
                <a:lnTo>
                  <a:pt x="0" y="3"/>
                </a:lnTo>
                <a:lnTo>
                  <a:pt x="0" y="0"/>
                </a:lnTo>
                <a:lnTo>
                  <a:pt x="0" y="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 name="Line 1187"/>
          <p:cNvSpPr>
            <a:spLocks noChangeShapeType="1"/>
          </p:cNvSpPr>
          <p:nvPr/>
        </p:nvSpPr>
        <p:spPr bwMode="auto">
          <a:xfrm>
            <a:off x="569913" y="520700"/>
            <a:ext cx="1587" cy="158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 name="Line 1188"/>
          <p:cNvSpPr>
            <a:spLocks noChangeShapeType="1"/>
          </p:cNvSpPr>
          <p:nvPr/>
        </p:nvSpPr>
        <p:spPr bwMode="auto">
          <a:xfrm>
            <a:off x="569913" y="520700"/>
            <a:ext cx="1587" cy="158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4" name="Freeform 1208"/>
          <p:cNvSpPr>
            <a:spLocks/>
          </p:cNvSpPr>
          <p:nvPr/>
        </p:nvSpPr>
        <p:spPr bwMode="auto">
          <a:xfrm>
            <a:off x="595313" y="557213"/>
            <a:ext cx="1587" cy="1587"/>
          </a:xfrm>
          <a:custGeom>
            <a:avLst/>
            <a:gdLst>
              <a:gd name="T0" fmla="*/ 0 w 1587"/>
              <a:gd name="T1" fmla="*/ 0 h 1587"/>
              <a:gd name="T2" fmla="*/ 0 w 1587"/>
              <a:gd name="T3" fmla="*/ 0 h 1587"/>
              <a:gd name="T4" fmla="*/ 0 w 1587"/>
              <a:gd name="T5" fmla="*/ 0 h 1587"/>
              <a:gd name="T6" fmla="*/ 0 60000 65536"/>
              <a:gd name="T7" fmla="*/ 0 60000 65536"/>
              <a:gd name="T8" fmla="*/ 0 60000 65536"/>
            </a:gdLst>
            <a:ahLst/>
            <a:cxnLst>
              <a:cxn ang="T6">
                <a:pos x="T0" y="T1"/>
              </a:cxn>
              <a:cxn ang="T7">
                <a:pos x="T2" y="T3"/>
              </a:cxn>
              <a:cxn ang="T8">
                <a:pos x="T4" y="T5"/>
              </a:cxn>
            </a:cxnLst>
            <a:rect l="0" t="0" r="r" b="b"/>
            <a:pathLst>
              <a:path w="1587" h="1587">
                <a:moveTo>
                  <a:pt x="0" y="0"/>
                </a:move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5" name="Freeform 1210"/>
          <p:cNvSpPr>
            <a:spLocks/>
          </p:cNvSpPr>
          <p:nvPr/>
        </p:nvSpPr>
        <p:spPr bwMode="auto">
          <a:xfrm>
            <a:off x="595313" y="557213"/>
            <a:ext cx="3175" cy="3175"/>
          </a:xfrm>
          <a:custGeom>
            <a:avLst/>
            <a:gdLst>
              <a:gd name="T0" fmla="*/ 0 w 2"/>
              <a:gd name="T1" fmla="*/ 5040313 h 2"/>
              <a:gd name="T2" fmla="*/ 0 w 2"/>
              <a:gd name="T3" fmla="*/ 5040313 h 2"/>
              <a:gd name="T4" fmla="*/ 5040313 w 2"/>
              <a:gd name="T5" fmla="*/ 5040313 h 2"/>
              <a:gd name="T6" fmla="*/ 5040313 w 2"/>
              <a:gd name="T7" fmla="*/ 0 h 2"/>
              <a:gd name="T8" fmla="*/ 5040313 w 2"/>
              <a:gd name="T9" fmla="*/ 0 h 2"/>
              <a:gd name="T10" fmla="*/ 0 w 2"/>
              <a:gd name="T11" fmla="*/ 0 h 2"/>
              <a:gd name="T12" fmla="*/ 0 w 2"/>
              <a:gd name="T13" fmla="*/ 0 h 2"/>
              <a:gd name="T14" fmla="*/ 0 w 2"/>
              <a:gd name="T15" fmla="*/ 0 h 2"/>
              <a:gd name="T16" fmla="*/ 0 w 2"/>
              <a:gd name="T17" fmla="*/ 5040313 h 2"/>
              <a:gd name="T18" fmla="*/ 0 w 2"/>
              <a:gd name="T19" fmla="*/ 5040313 h 2"/>
              <a:gd name="T20" fmla="*/ 5040313 w 2"/>
              <a:gd name="T21" fmla="*/ 5040313 h 2"/>
              <a:gd name="T22" fmla="*/ 5040313 w 2"/>
              <a:gd name="T23" fmla="*/ 0 h 2"/>
              <a:gd name="T24" fmla="*/ 5040313 w 2"/>
              <a:gd name="T25" fmla="*/ 0 h 2"/>
              <a:gd name="T26" fmla="*/ 0 w 2"/>
              <a:gd name="T27" fmla="*/ 0 h 2"/>
              <a:gd name="T28" fmla="*/ 0 w 2"/>
              <a:gd name="T29" fmla="*/ 0 h 2"/>
              <a:gd name="T30" fmla="*/ 0 w 2"/>
              <a:gd name="T31" fmla="*/ 0 h 2"/>
              <a:gd name="T32" fmla="*/ 0 w 2"/>
              <a:gd name="T33" fmla="*/ 5040313 h 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 h="2">
                <a:moveTo>
                  <a:pt x="0" y="2"/>
                </a:moveTo>
                <a:lnTo>
                  <a:pt x="0" y="2"/>
                </a:lnTo>
                <a:lnTo>
                  <a:pt x="2" y="2"/>
                </a:lnTo>
                <a:lnTo>
                  <a:pt x="2" y="0"/>
                </a:lnTo>
                <a:lnTo>
                  <a:pt x="0" y="0"/>
                </a:lnTo>
                <a:lnTo>
                  <a:pt x="0" y="2"/>
                </a:lnTo>
                <a:lnTo>
                  <a:pt x="2" y="2"/>
                </a:lnTo>
                <a:lnTo>
                  <a:pt x="2" y="0"/>
                </a:lnTo>
                <a:lnTo>
                  <a:pt x="0" y="0"/>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 name="Freeform 1214"/>
          <p:cNvSpPr>
            <a:spLocks/>
          </p:cNvSpPr>
          <p:nvPr/>
        </p:nvSpPr>
        <p:spPr bwMode="auto">
          <a:xfrm>
            <a:off x="595313" y="557213"/>
            <a:ext cx="3175" cy="3175"/>
          </a:xfrm>
          <a:custGeom>
            <a:avLst/>
            <a:gdLst>
              <a:gd name="T0" fmla="*/ 0 w 2"/>
              <a:gd name="T1" fmla="*/ 5040313 h 2"/>
              <a:gd name="T2" fmla="*/ 5040313 w 2"/>
              <a:gd name="T3" fmla="*/ 5040313 h 2"/>
              <a:gd name="T4" fmla="*/ 0 w 2"/>
              <a:gd name="T5" fmla="*/ 0 h 2"/>
              <a:gd name="T6" fmla="*/ 0 w 2"/>
              <a:gd name="T7" fmla="*/ 5040313 h 2"/>
              <a:gd name="T8" fmla="*/ 0 w 2"/>
              <a:gd name="T9" fmla="*/ 5040313 h 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 h="2">
                <a:moveTo>
                  <a:pt x="0" y="2"/>
                </a:moveTo>
                <a:lnTo>
                  <a:pt x="2" y="2"/>
                </a:lnTo>
                <a:lnTo>
                  <a:pt x="0" y="0"/>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 name="Rectangle 1215"/>
          <p:cNvSpPr>
            <a:spLocks noChangeArrowheads="1"/>
          </p:cNvSpPr>
          <p:nvPr/>
        </p:nvSpPr>
        <p:spPr bwMode="auto">
          <a:xfrm>
            <a:off x="595313" y="627063"/>
            <a:ext cx="1587" cy="158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spcBef>
                <a:spcPct val="50000"/>
              </a:spcBef>
              <a:buFontTx/>
              <a:buChar char="•"/>
            </a:pPr>
            <a:endParaRPr lang="en-US" sz="1300" b="0"/>
          </a:p>
        </p:txBody>
      </p:sp>
      <p:sp>
        <p:nvSpPr>
          <p:cNvPr id="28" name="Freeform 1217"/>
          <p:cNvSpPr>
            <a:spLocks/>
          </p:cNvSpPr>
          <p:nvPr/>
        </p:nvSpPr>
        <p:spPr bwMode="auto">
          <a:xfrm>
            <a:off x="595313" y="627063"/>
            <a:ext cx="1587" cy="1587"/>
          </a:xfrm>
          <a:custGeom>
            <a:avLst/>
            <a:gdLst>
              <a:gd name="T0" fmla="*/ 0 w 1587"/>
              <a:gd name="T1" fmla="*/ 0 h 1587"/>
              <a:gd name="T2" fmla="*/ 0 w 1587"/>
              <a:gd name="T3" fmla="*/ 0 h 1587"/>
              <a:gd name="T4" fmla="*/ 0 w 1587"/>
              <a:gd name="T5" fmla="*/ 0 h 1587"/>
              <a:gd name="T6" fmla="*/ 0 w 1587"/>
              <a:gd name="T7" fmla="*/ 0 h 1587"/>
              <a:gd name="T8" fmla="*/ 0 w 1587"/>
              <a:gd name="T9" fmla="*/ 0 h 1587"/>
              <a:gd name="T10" fmla="*/ 0 w 1587"/>
              <a:gd name="T11" fmla="*/ 0 h 1587"/>
              <a:gd name="T12" fmla="*/ 0 w 1587"/>
              <a:gd name="T13" fmla="*/ 0 h 1587"/>
              <a:gd name="T14" fmla="*/ 0 w 1587"/>
              <a:gd name="T15" fmla="*/ 0 h 1587"/>
              <a:gd name="T16" fmla="*/ 0 w 1587"/>
              <a:gd name="T17" fmla="*/ 0 h 1587"/>
              <a:gd name="T18" fmla="*/ 0 w 1587"/>
              <a:gd name="T19" fmla="*/ 0 h 1587"/>
              <a:gd name="T20" fmla="*/ 0 w 1587"/>
              <a:gd name="T21" fmla="*/ 0 h 1587"/>
              <a:gd name="T22" fmla="*/ 0 w 1587"/>
              <a:gd name="T23" fmla="*/ 0 h 1587"/>
              <a:gd name="T24" fmla="*/ 0 w 1587"/>
              <a:gd name="T25" fmla="*/ 0 h 1587"/>
              <a:gd name="T26" fmla="*/ 0 w 1587"/>
              <a:gd name="T27" fmla="*/ 0 h 1587"/>
              <a:gd name="T28" fmla="*/ 0 w 1587"/>
              <a:gd name="T29" fmla="*/ 0 h 1587"/>
              <a:gd name="T30" fmla="*/ 0 w 1587"/>
              <a:gd name="T31" fmla="*/ 0 h 1587"/>
              <a:gd name="T32" fmla="*/ 0 w 1587"/>
              <a:gd name="T33" fmla="*/ 0 h 1587"/>
              <a:gd name="T34" fmla="*/ 0 w 1587"/>
              <a:gd name="T35" fmla="*/ 0 h 1587"/>
              <a:gd name="T36" fmla="*/ 0 w 1587"/>
              <a:gd name="T37" fmla="*/ 0 h 1587"/>
              <a:gd name="T38" fmla="*/ 0 w 1587"/>
              <a:gd name="T39" fmla="*/ 0 h 1587"/>
              <a:gd name="T40" fmla="*/ 0 w 1587"/>
              <a:gd name="T41" fmla="*/ 0 h 1587"/>
              <a:gd name="T42" fmla="*/ 0 w 1587"/>
              <a:gd name="T43" fmla="*/ 0 h 1587"/>
              <a:gd name="T44" fmla="*/ 0 w 1587"/>
              <a:gd name="T45" fmla="*/ 0 h 1587"/>
              <a:gd name="T46" fmla="*/ 0 w 1587"/>
              <a:gd name="T47" fmla="*/ 0 h 1587"/>
              <a:gd name="T48" fmla="*/ 0 w 1587"/>
              <a:gd name="T49" fmla="*/ 0 h 1587"/>
              <a:gd name="T50" fmla="*/ 0 w 1587"/>
              <a:gd name="T51" fmla="*/ 0 h 1587"/>
              <a:gd name="T52" fmla="*/ 0 w 1587"/>
              <a:gd name="T53" fmla="*/ 0 h 1587"/>
              <a:gd name="T54" fmla="*/ 0 w 1587"/>
              <a:gd name="T55" fmla="*/ 0 h 1587"/>
              <a:gd name="T56" fmla="*/ 0 w 1587"/>
              <a:gd name="T57" fmla="*/ 0 h 1587"/>
              <a:gd name="T58" fmla="*/ 0 w 1587"/>
              <a:gd name="T59" fmla="*/ 0 h 1587"/>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1587" h="1587">
                <a:moveTo>
                  <a:pt x="0" y="0"/>
                </a:move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 name="Freeform 1219"/>
          <p:cNvSpPr>
            <a:spLocks/>
          </p:cNvSpPr>
          <p:nvPr/>
        </p:nvSpPr>
        <p:spPr bwMode="auto">
          <a:xfrm>
            <a:off x="731838" y="541338"/>
            <a:ext cx="1587" cy="1587"/>
          </a:xfrm>
          <a:custGeom>
            <a:avLst/>
            <a:gdLst>
              <a:gd name="T0" fmla="*/ 0 w 1587"/>
              <a:gd name="T1" fmla="*/ 0 h 1587"/>
              <a:gd name="T2" fmla="*/ 0 w 1587"/>
              <a:gd name="T3" fmla="*/ 0 h 1587"/>
              <a:gd name="T4" fmla="*/ 0 w 1587"/>
              <a:gd name="T5" fmla="*/ 0 h 1587"/>
              <a:gd name="T6" fmla="*/ 0 60000 65536"/>
              <a:gd name="T7" fmla="*/ 0 60000 65536"/>
              <a:gd name="T8" fmla="*/ 0 60000 65536"/>
            </a:gdLst>
            <a:ahLst/>
            <a:cxnLst>
              <a:cxn ang="T6">
                <a:pos x="T0" y="T1"/>
              </a:cxn>
              <a:cxn ang="T7">
                <a:pos x="T2" y="T3"/>
              </a:cxn>
              <a:cxn ang="T8">
                <a:pos x="T4" y="T5"/>
              </a:cxn>
            </a:cxnLst>
            <a:rect l="0" t="0" r="r" b="b"/>
            <a:pathLst>
              <a:path w="1587" h="1587">
                <a:moveTo>
                  <a:pt x="0" y="0"/>
                </a:move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 name="Freeform 1221"/>
          <p:cNvSpPr>
            <a:spLocks/>
          </p:cNvSpPr>
          <p:nvPr/>
        </p:nvSpPr>
        <p:spPr bwMode="auto">
          <a:xfrm>
            <a:off x="731838" y="541338"/>
            <a:ext cx="3175" cy="3175"/>
          </a:xfrm>
          <a:custGeom>
            <a:avLst/>
            <a:gdLst>
              <a:gd name="T0" fmla="*/ 5040313 w 2"/>
              <a:gd name="T1" fmla="*/ 0 h 2"/>
              <a:gd name="T2" fmla="*/ 5040313 w 2"/>
              <a:gd name="T3" fmla="*/ 0 h 2"/>
              <a:gd name="T4" fmla="*/ 5040313 w 2"/>
              <a:gd name="T5" fmla="*/ 0 h 2"/>
              <a:gd name="T6" fmla="*/ 0 w 2"/>
              <a:gd name="T7" fmla="*/ 0 h 2"/>
              <a:gd name="T8" fmla="*/ 0 w 2"/>
              <a:gd name="T9" fmla="*/ 0 h 2"/>
              <a:gd name="T10" fmla="*/ 0 w 2"/>
              <a:gd name="T11" fmla="*/ 5040313 h 2"/>
              <a:gd name="T12" fmla="*/ 5040313 w 2"/>
              <a:gd name="T13" fmla="*/ 0 h 2"/>
              <a:gd name="T14" fmla="*/ 5040313 w 2"/>
              <a:gd name="T15" fmla="*/ 0 h 2"/>
              <a:gd name="T16" fmla="*/ 5040313 w 2"/>
              <a:gd name="T17" fmla="*/ 0 h 2"/>
              <a:gd name="T18" fmla="*/ 0 w 2"/>
              <a:gd name="T19" fmla="*/ 0 h 2"/>
              <a:gd name="T20" fmla="*/ 0 w 2"/>
              <a:gd name="T21" fmla="*/ 0 h 2"/>
              <a:gd name="T22" fmla="*/ 0 w 2"/>
              <a:gd name="T23" fmla="*/ 5040313 h 2"/>
              <a:gd name="T24" fmla="*/ 5040313 w 2"/>
              <a:gd name="T25" fmla="*/ 0 h 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 h="2">
                <a:moveTo>
                  <a:pt x="2" y="0"/>
                </a:moveTo>
                <a:lnTo>
                  <a:pt x="2" y="0"/>
                </a:lnTo>
                <a:lnTo>
                  <a:pt x="0" y="0"/>
                </a:lnTo>
                <a:lnTo>
                  <a:pt x="0" y="2"/>
                </a:lnTo>
                <a:lnTo>
                  <a:pt x="2" y="0"/>
                </a:lnTo>
                <a:lnTo>
                  <a:pt x="0" y="0"/>
                </a:lnTo>
                <a:lnTo>
                  <a:pt x="0" y="2"/>
                </a:lnTo>
                <a:lnTo>
                  <a:pt x="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 name="Freeform 1234"/>
          <p:cNvSpPr>
            <a:spLocks/>
          </p:cNvSpPr>
          <p:nvPr/>
        </p:nvSpPr>
        <p:spPr bwMode="auto">
          <a:xfrm>
            <a:off x="722313" y="550863"/>
            <a:ext cx="3175" cy="1587"/>
          </a:xfrm>
          <a:custGeom>
            <a:avLst/>
            <a:gdLst>
              <a:gd name="T0" fmla="*/ 0 w 2"/>
              <a:gd name="T1" fmla="*/ 0 h 1587"/>
              <a:gd name="T2" fmla="*/ 0 w 2"/>
              <a:gd name="T3" fmla="*/ 0 h 1587"/>
              <a:gd name="T4" fmla="*/ 5040313 w 2"/>
              <a:gd name="T5" fmla="*/ 0 h 1587"/>
              <a:gd name="T6" fmla="*/ 5040313 w 2"/>
              <a:gd name="T7" fmla="*/ 0 h 1587"/>
              <a:gd name="T8" fmla="*/ 5040313 w 2"/>
              <a:gd name="T9" fmla="*/ 0 h 1587"/>
              <a:gd name="T10" fmla="*/ 5040313 w 2"/>
              <a:gd name="T11" fmla="*/ 0 h 1587"/>
              <a:gd name="T12" fmla="*/ 0 w 2"/>
              <a:gd name="T13" fmla="*/ 0 h 1587"/>
              <a:gd name="T14" fmla="*/ 0 w 2"/>
              <a:gd name="T15" fmla="*/ 0 h 1587"/>
              <a:gd name="T16" fmla="*/ 0 w 2"/>
              <a:gd name="T17" fmla="*/ 0 h 1587"/>
              <a:gd name="T18" fmla="*/ 0 w 2"/>
              <a:gd name="T19" fmla="*/ 0 h 1587"/>
              <a:gd name="T20" fmla="*/ 0 w 2"/>
              <a:gd name="T21" fmla="*/ 0 h 1587"/>
              <a:gd name="T22" fmla="*/ 0 w 2"/>
              <a:gd name="T23" fmla="*/ 0 h 1587"/>
              <a:gd name="T24" fmla="*/ 5040313 w 2"/>
              <a:gd name="T25" fmla="*/ 0 h 1587"/>
              <a:gd name="T26" fmla="*/ 5040313 w 2"/>
              <a:gd name="T27" fmla="*/ 0 h 1587"/>
              <a:gd name="T28" fmla="*/ 5040313 w 2"/>
              <a:gd name="T29" fmla="*/ 0 h 1587"/>
              <a:gd name="T30" fmla="*/ 0 w 2"/>
              <a:gd name="T31" fmla="*/ 0 h 1587"/>
              <a:gd name="T32" fmla="*/ 0 w 2"/>
              <a:gd name="T33" fmla="*/ 0 h 1587"/>
              <a:gd name="T34" fmla="*/ 5040313 w 2"/>
              <a:gd name="T35" fmla="*/ 0 h 1587"/>
              <a:gd name="T36" fmla="*/ 0 w 2"/>
              <a:gd name="T37" fmla="*/ 0 h 1587"/>
              <a:gd name="T38" fmla="*/ 0 w 2"/>
              <a:gd name="T39" fmla="*/ 0 h 1587"/>
              <a:gd name="T40" fmla="*/ 0 w 2"/>
              <a:gd name="T41" fmla="*/ 0 h 1587"/>
              <a:gd name="T42" fmla="*/ 0 w 2"/>
              <a:gd name="T43" fmla="*/ 0 h 1587"/>
              <a:gd name="T44" fmla="*/ 0 w 2"/>
              <a:gd name="T45" fmla="*/ 0 h 1587"/>
              <a:gd name="T46" fmla="*/ 0 w 2"/>
              <a:gd name="T47" fmla="*/ 0 h 1587"/>
              <a:gd name="T48" fmla="*/ 0 w 2"/>
              <a:gd name="T49" fmla="*/ 0 h 1587"/>
              <a:gd name="T50" fmla="*/ 0 w 2"/>
              <a:gd name="T51" fmla="*/ 0 h 1587"/>
              <a:gd name="T52" fmla="*/ 0 w 2"/>
              <a:gd name="T53" fmla="*/ 0 h 1587"/>
              <a:gd name="T54" fmla="*/ 0 w 2"/>
              <a:gd name="T55" fmla="*/ 0 h 1587"/>
              <a:gd name="T56" fmla="*/ 0 w 2"/>
              <a:gd name="T57" fmla="*/ 0 h 1587"/>
              <a:gd name="T58" fmla="*/ 0 w 2"/>
              <a:gd name="T59" fmla="*/ 0 h 1587"/>
              <a:gd name="T60" fmla="*/ 0 w 2"/>
              <a:gd name="T61" fmla="*/ 0 h 1587"/>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2" h="1587">
                <a:moveTo>
                  <a:pt x="0" y="0"/>
                </a:moveTo>
                <a:lnTo>
                  <a:pt x="0" y="0"/>
                </a:lnTo>
                <a:lnTo>
                  <a:pt x="2" y="0"/>
                </a:lnTo>
                <a:lnTo>
                  <a:pt x="0" y="0"/>
                </a:lnTo>
                <a:lnTo>
                  <a:pt x="2" y="0"/>
                </a:lnTo>
                <a:lnTo>
                  <a:pt x="0" y="0"/>
                </a:lnTo>
                <a:lnTo>
                  <a:pt x="2"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 name="Line 1237"/>
          <p:cNvSpPr>
            <a:spLocks noChangeShapeType="1"/>
          </p:cNvSpPr>
          <p:nvPr/>
        </p:nvSpPr>
        <p:spPr bwMode="auto">
          <a:xfrm>
            <a:off x="728663" y="544513"/>
            <a:ext cx="1587" cy="1587"/>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 name="Line 1238"/>
          <p:cNvSpPr>
            <a:spLocks noChangeShapeType="1"/>
          </p:cNvSpPr>
          <p:nvPr/>
        </p:nvSpPr>
        <p:spPr bwMode="auto">
          <a:xfrm>
            <a:off x="728663" y="544513"/>
            <a:ext cx="1587" cy="1587"/>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4" name="Freeform 1240"/>
          <p:cNvSpPr>
            <a:spLocks/>
          </p:cNvSpPr>
          <p:nvPr/>
        </p:nvSpPr>
        <p:spPr bwMode="auto">
          <a:xfrm>
            <a:off x="728663" y="541338"/>
            <a:ext cx="1587" cy="3175"/>
          </a:xfrm>
          <a:custGeom>
            <a:avLst/>
            <a:gdLst>
              <a:gd name="T0" fmla="*/ 0 w 1587"/>
              <a:gd name="T1" fmla="*/ 5040313 h 2"/>
              <a:gd name="T2" fmla="*/ 0 w 1587"/>
              <a:gd name="T3" fmla="*/ 5040313 h 2"/>
              <a:gd name="T4" fmla="*/ 0 w 1587"/>
              <a:gd name="T5" fmla="*/ 0 h 2"/>
              <a:gd name="T6" fmla="*/ 0 w 1587"/>
              <a:gd name="T7" fmla="*/ 5040313 h 2"/>
              <a:gd name="T8" fmla="*/ 0 w 1587"/>
              <a:gd name="T9" fmla="*/ 5040313 h 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87" h="2">
                <a:moveTo>
                  <a:pt x="0" y="2"/>
                </a:moveTo>
                <a:lnTo>
                  <a:pt x="0" y="2"/>
                </a:lnTo>
                <a:lnTo>
                  <a:pt x="0" y="0"/>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 name="Freeform 1243"/>
          <p:cNvSpPr>
            <a:spLocks/>
          </p:cNvSpPr>
          <p:nvPr/>
        </p:nvSpPr>
        <p:spPr bwMode="auto">
          <a:xfrm>
            <a:off x="728663" y="538163"/>
            <a:ext cx="3175" cy="3175"/>
          </a:xfrm>
          <a:custGeom>
            <a:avLst/>
            <a:gdLst>
              <a:gd name="T0" fmla="*/ 5040313 w 2"/>
              <a:gd name="T1" fmla="*/ 5040313 h 2"/>
              <a:gd name="T2" fmla="*/ 5040313 w 2"/>
              <a:gd name="T3" fmla="*/ 5040313 h 2"/>
              <a:gd name="T4" fmla="*/ 5040313 w 2"/>
              <a:gd name="T5" fmla="*/ 5040313 h 2"/>
              <a:gd name="T6" fmla="*/ 5040313 w 2"/>
              <a:gd name="T7" fmla="*/ 5040313 h 2"/>
              <a:gd name="T8" fmla="*/ 0 w 2"/>
              <a:gd name="T9" fmla="*/ 5040313 h 2"/>
              <a:gd name="T10" fmla="*/ 0 w 2"/>
              <a:gd name="T11" fmla="*/ 5040313 h 2"/>
              <a:gd name="T12" fmla="*/ 5040313 w 2"/>
              <a:gd name="T13" fmla="*/ 5040313 h 2"/>
              <a:gd name="T14" fmla="*/ 0 w 2"/>
              <a:gd name="T15" fmla="*/ 5040313 h 2"/>
              <a:gd name="T16" fmla="*/ 0 w 2"/>
              <a:gd name="T17" fmla="*/ 5040313 h 2"/>
              <a:gd name="T18" fmla="*/ 0 w 2"/>
              <a:gd name="T19" fmla="*/ 5040313 h 2"/>
              <a:gd name="T20" fmla="*/ 0 w 2"/>
              <a:gd name="T21" fmla="*/ 5040313 h 2"/>
              <a:gd name="T22" fmla="*/ 0 w 2"/>
              <a:gd name="T23" fmla="*/ 5040313 h 2"/>
              <a:gd name="T24" fmla="*/ 0 w 2"/>
              <a:gd name="T25" fmla="*/ 5040313 h 2"/>
              <a:gd name="T26" fmla="*/ 0 w 2"/>
              <a:gd name="T27" fmla="*/ 5040313 h 2"/>
              <a:gd name="T28" fmla="*/ 0 w 2"/>
              <a:gd name="T29" fmla="*/ 5040313 h 2"/>
              <a:gd name="T30" fmla="*/ 0 w 2"/>
              <a:gd name="T31" fmla="*/ 5040313 h 2"/>
              <a:gd name="T32" fmla="*/ 0 w 2"/>
              <a:gd name="T33" fmla="*/ 5040313 h 2"/>
              <a:gd name="T34" fmla="*/ 0 w 2"/>
              <a:gd name="T35" fmla="*/ 5040313 h 2"/>
              <a:gd name="T36" fmla="*/ 0 w 2"/>
              <a:gd name="T37" fmla="*/ 5040313 h 2"/>
              <a:gd name="T38" fmla="*/ 5040313 w 2"/>
              <a:gd name="T39" fmla="*/ 5040313 h 2"/>
              <a:gd name="T40" fmla="*/ 5040313 w 2"/>
              <a:gd name="T41" fmla="*/ 5040313 h 2"/>
              <a:gd name="T42" fmla="*/ 5040313 w 2"/>
              <a:gd name="T43" fmla="*/ 5040313 h 2"/>
              <a:gd name="T44" fmla="*/ 5040313 w 2"/>
              <a:gd name="T45" fmla="*/ 5040313 h 2"/>
              <a:gd name="T46" fmla="*/ 5040313 w 2"/>
              <a:gd name="T47" fmla="*/ 5040313 h 2"/>
              <a:gd name="T48" fmla="*/ 0 w 2"/>
              <a:gd name="T49" fmla="*/ 0 h 2"/>
              <a:gd name="T50" fmla="*/ 0 w 2"/>
              <a:gd name="T51" fmla="*/ 5040313 h 2"/>
              <a:gd name="T52" fmla="*/ 0 w 2"/>
              <a:gd name="T53" fmla="*/ 5040313 h 2"/>
              <a:gd name="T54" fmla="*/ 0 w 2"/>
              <a:gd name="T55" fmla="*/ 5040313 h 2"/>
              <a:gd name="T56" fmla="*/ 5040313 w 2"/>
              <a:gd name="T57" fmla="*/ 5040313 h 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2" h="2">
                <a:moveTo>
                  <a:pt x="2" y="2"/>
                </a:moveTo>
                <a:lnTo>
                  <a:pt x="2" y="2"/>
                </a:lnTo>
                <a:lnTo>
                  <a:pt x="0" y="2"/>
                </a:lnTo>
                <a:lnTo>
                  <a:pt x="2" y="2"/>
                </a:lnTo>
                <a:lnTo>
                  <a:pt x="0" y="2"/>
                </a:lnTo>
                <a:lnTo>
                  <a:pt x="2" y="2"/>
                </a:lnTo>
                <a:lnTo>
                  <a:pt x="0" y="0"/>
                </a:lnTo>
                <a:lnTo>
                  <a:pt x="0" y="2"/>
                </a:lnTo>
                <a:lnTo>
                  <a:pt x="2"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 name="Freeform 1246"/>
          <p:cNvSpPr>
            <a:spLocks/>
          </p:cNvSpPr>
          <p:nvPr/>
        </p:nvSpPr>
        <p:spPr bwMode="auto">
          <a:xfrm>
            <a:off x="725488" y="547688"/>
            <a:ext cx="3175" cy="3175"/>
          </a:xfrm>
          <a:custGeom>
            <a:avLst/>
            <a:gdLst>
              <a:gd name="T0" fmla="*/ 0 w 2"/>
              <a:gd name="T1" fmla="*/ 5040313 h 2"/>
              <a:gd name="T2" fmla="*/ 0 w 2"/>
              <a:gd name="T3" fmla="*/ 5040313 h 2"/>
              <a:gd name="T4" fmla="*/ 5040313 w 2"/>
              <a:gd name="T5" fmla="*/ 0 h 2"/>
              <a:gd name="T6" fmla="*/ 5040313 w 2"/>
              <a:gd name="T7" fmla="*/ 0 h 2"/>
              <a:gd name="T8" fmla="*/ 0 w 2"/>
              <a:gd name="T9" fmla="*/ 0 h 2"/>
              <a:gd name="T10" fmla="*/ 0 w 2"/>
              <a:gd name="T11" fmla="*/ 0 h 2"/>
              <a:gd name="T12" fmla="*/ 0 w 2"/>
              <a:gd name="T13" fmla="*/ 5040313 h 2"/>
              <a:gd name="T14" fmla="*/ 0 w 2"/>
              <a:gd name="T15" fmla="*/ 5040313 h 2"/>
              <a:gd name="T16" fmla="*/ 5040313 w 2"/>
              <a:gd name="T17" fmla="*/ 0 h 2"/>
              <a:gd name="T18" fmla="*/ 5040313 w 2"/>
              <a:gd name="T19" fmla="*/ 0 h 2"/>
              <a:gd name="T20" fmla="*/ 0 w 2"/>
              <a:gd name="T21" fmla="*/ 0 h 2"/>
              <a:gd name="T22" fmla="*/ 0 w 2"/>
              <a:gd name="T23" fmla="*/ 0 h 2"/>
              <a:gd name="T24" fmla="*/ 0 w 2"/>
              <a:gd name="T25" fmla="*/ 0 h 2"/>
              <a:gd name="T26" fmla="*/ 0 w 2"/>
              <a:gd name="T27" fmla="*/ 0 h 2"/>
              <a:gd name="T28" fmla="*/ 0 w 2"/>
              <a:gd name="T29" fmla="*/ 0 h 2"/>
              <a:gd name="T30" fmla="*/ 0 w 2"/>
              <a:gd name="T31" fmla="*/ 0 h 2"/>
              <a:gd name="T32" fmla="*/ 0 w 2"/>
              <a:gd name="T33" fmla="*/ 0 h 2"/>
              <a:gd name="T34" fmla="*/ 0 w 2"/>
              <a:gd name="T35" fmla="*/ 0 h 2"/>
              <a:gd name="T36" fmla="*/ 0 w 2"/>
              <a:gd name="T37" fmla="*/ 0 h 2"/>
              <a:gd name="T38" fmla="*/ 0 w 2"/>
              <a:gd name="T39" fmla="*/ 0 h 2"/>
              <a:gd name="T40" fmla="*/ 0 w 2"/>
              <a:gd name="T41" fmla="*/ 0 h 2"/>
              <a:gd name="T42" fmla="*/ 0 w 2"/>
              <a:gd name="T43" fmla="*/ 0 h 2"/>
              <a:gd name="T44" fmla="*/ 0 w 2"/>
              <a:gd name="T45" fmla="*/ 0 h 2"/>
              <a:gd name="T46" fmla="*/ 0 w 2"/>
              <a:gd name="T47" fmla="*/ 5040313 h 2"/>
              <a:gd name="T48" fmla="*/ 0 w 2"/>
              <a:gd name="T49" fmla="*/ 5040313 h 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2" h="2">
                <a:moveTo>
                  <a:pt x="0" y="2"/>
                </a:moveTo>
                <a:lnTo>
                  <a:pt x="0" y="2"/>
                </a:lnTo>
                <a:lnTo>
                  <a:pt x="2" y="0"/>
                </a:lnTo>
                <a:lnTo>
                  <a:pt x="0" y="0"/>
                </a:lnTo>
                <a:lnTo>
                  <a:pt x="0" y="2"/>
                </a:lnTo>
                <a:lnTo>
                  <a:pt x="2" y="0"/>
                </a:lnTo>
                <a:lnTo>
                  <a:pt x="0" y="0"/>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 name="Freeform 1250"/>
          <p:cNvSpPr>
            <a:spLocks/>
          </p:cNvSpPr>
          <p:nvPr/>
        </p:nvSpPr>
        <p:spPr bwMode="auto">
          <a:xfrm>
            <a:off x="731838" y="530225"/>
            <a:ext cx="3175" cy="1588"/>
          </a:xfrm>
          <a:custGeom>
            <a:avLst/>
            <a:gdLst>
              <a:gd name="T0" fmla="*/ 5040313 w 2"/>
              <a:gd name="T1" fmla="*/ 0 h 1588"/>
              <a:gd name="T2" fmla="*/ 0 w 2"/>
              <a:gd name="T3" fmla="*/ 0 h 1588"/>
              <a:gd name="T4" fmla="*/ 5040313 w 2"/>
              <a:gd name="T5" fmla="*/ 0 h 1588"/>
              <a:gd name="T6" fmla="*/ 0 60000 65536"/>
              <a:gd name="T7" fmla="*/ 0 60000 65536"/>
              <a:gd name="T8" fmla="*/ 0 60000 65536"/>
            </a:gdLst>
            <a:ahLst/>
            <a:cxnLst>
              <a:cxn ang="T6">
                <a:pos x="T0" y="T1"/>
              </a:cxn>
              <a:cxn ang="T7">
                <a:pos x="T2" y="T3"/>
              </a:cxn>
              <a:cxn ang="T8">
                <a:pos x="T4" y="T5"/>
              </a:cxn>
            </a:cxnLst>
            <a:rect l="0" t="0" r="r" b="b"/>
            <a:pathLst>
              <a:path w="2" h="1588">
                <a:moveTo>
                  <a:pt x="2" y="0"/>
                </a:moveTo>
                <a:lnTo>
                  <a:pt x="0" y="0"/>
                </a:lnTo>
                <a:lnTo>
                  <a:pt x="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 name="Freeform 1252"/>
          <p:cNvSpPr>
            <a:spLocks/>
          </p:cNvSpPr>
          <p:nvPr/>
        </p:nvSpPr>
        <p:spPr bwMode="auto">
          <a:xfrm>
            <a:off x="731838" y="527050"/>
            <a:ext cx="3175" cy="7938"/>
          </a:xfrm>
          <a:custGeom>
            <a:avLst/>
            <a:gdLst>
              <a:gd name="T0" fmla="*/ 5040313 w 2"/>
              <a:gd name="T1" fmla="*/ 5040630 h 5"/>
              <a:gd name="T2" fmla="*/ 5040313 w 2"/>
              <a:gd name="T3" fmla="*/ 5040630 h 5"/>
              <a:gd name="T4" fmla="*/ 0 w 2"/>
              <a:gd name="T5" fmla="*/ 0 h 5"/>
              <a:gd name="T6" fmla="*/ 0 w 2"/>
              <a:gd name="T7" fmla="*/ 5040630 h 5"/>
              <a:gd name="T8" fmla="*/ 0 w 2"/>
              <a:gd name="T9" fmla="*/ 5040630 h 5"/>
              <a:gd name="T10" fmla="*/ 5040313 w 2"/>
              <a:gd name="T11" fmla="*/ 12602369 h 5"/>
              <a:gd name="T12" fmla="*/ 5040313 w 2"/>
              <a:gd name="T13" fmla="*/ 5040630 h 5"/>
              <a:gd name="T14" fmla="*/ 5040313 w 2"/>
              <a:gd name="T15" fmla="*/ 5040630 h 5"/>
              <a:gd name="T16" fmla="*/ 0 w 2"/>
              <a:gd name="T17" fmla="*/ 0 h 5"/>
              <a:gd name="T18" fmla="*/ 0 w 2"/>
              <a:gd name="T19" fmla="*/ 5040630 h 5"/>
              <a:gd name="T20" fmla="*/ 0 w 2"/>
              <a:gd name="T21" fmla="*/ 5040630 h 5"/>
              <a:gd name="T22" fmla="*/ 5040313 w 2"/>
              <a:gd name="T23" fmla="*/ 12602369 h 5"/>
              <a:gd name="T24" fmla="*/ 5040313 w 2"/>
              <a:gd name="T25" fmla="*/ 5040630 h 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 h="5">
                <a:moveTo>
                  <a:pt x="2" y="2"/>
                </a:moveTo>
                <a:lnTo>
                  <a:pt x="2" y="2"/>
                </a:lnTo>
                <a:lnTo>
                  <a:pt x="0" y="0"/>
                </a:lnTo>
                <a:lnTo>
                  <a:pt x="0" y="2"/>
                </a:lnTo>
                <a:lnTo>
                  <a:pt x="2" y="5"/>
                </a:lnTo>
                <a:lnTo>
                  <a:pt x="2" y="2"/>
                </a:lnTo>
                <a:lnTo>
                  <a:pt x="0" y="0"/>
                </a:lnTo>
                <a:lnTo>
                  <a:pt x="0" y="2"/>
                </a:lnTo>
                <a:lnTo>
                  <a:pt x="2" y="5"/>
                </a:lnTo>
                <a:lnTo>
                  <a:pt x="2"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9" name="Freeform 1255"/>
          <p:cNvSpPr>
            <a:spLocks/>
          </p:cNvSpPr>
          <p:nvPr/>
        </p:nvSpPr>
        <p:spPr bwMode="auto">
          <a:xfrm>
            <a:off x="712788" y="550863"/>
            <a:ext cx="3175" cy="1587"/>
          </a:xfrm>
          <a:custGeom>
            <a:avLst/>
            <a:gdLst>
              <a:gd name="T0" fmla="*/ 0 w 2"/>
              <a:gd name="T1" fmla="*/ 0 h 1587"/>
              <a:gd name="T2" fmla="*/ 5040313 w 2"/>
              <a:gd name="T3" fmla="*/ 0 h 1587"/>
              <a:gd name="T4" fmla="*/ 5040313 w 2"/>
              <a:gd name="T5" fmla="*/ 0 h 1587"/>
              <a:gd name="T6" fmla="*/ 5040313 w 2"/>
              <a:gd name="T7" fmla="*/ 0 h 1587"/>
              <a:gd name="T8" fmla="*/ 5040313 w 2"/>
              <a:gd name="T9" fmla="*/ 0 h 1587"/>
              <a:gd name="T10" fmla="*/ 0 w 2"/>
              <a:gd name="T11" fmla="*/ 0 h 1587"/>
              <a:gd name="T12" fmla="*/ 0 w 2"/>
              <a:gd name="T13" fmla="*/ 0 h 1587"/>
              <a:gd name="T14" fmla="*/ 0 w 2"/>
              <a:gd name="T15" fmla="*/ 0 h 1587"/>
              <a:gd name="T16" fmla="*/ 0 w 2"/>
              <a:gd name="T17" fmla="*/ 0 h 1587"/>
              <a:gd name="T18" fmla="*/ 5040313 w 2"/>
              <a:gd name="T19" fmla="*/ 0 h 1587"/>
              <a:gd name="T20" fmla="*/ 5040313 w 2"/>
              <a:gd name="T21" fmla="*/ 0 h 1587"/>
              <a:gd name="T22" fmla="*/ 5040313 w 2"/>
              <a:gd name="T23" fmla="*/ 0 h 1587"/>
              <a:gd name="T24" fmla="*/ 5040313 w 2"/>
              <a:gd name="T25" fmla="*/ 0 h 1587"/>
              <a:gd name="T26" fmla="*/ 5040313 w 2"/>
              <a:gd name="T27" fmla="*/ 0 h 1587"/>
              <a:gd name="T28" fmla="*/ 5040313 w 2"/>
              <a:gd name="T29" fmla="*/ 0 h 1587"/>
              <a:gd name="T30" fmla="*/ 5040313 w 2"/>
              <a:gd name="T31" fmla="*/ 0 h 1587"/>
              <a:gd name="T32" fmla="*/ 5040313 w 2"/>
              <a:gd name="T33" fmla="*/ 0 h 1587"/>
              <a:gd name="T34" fmla="*/ 5040313 w 2"/>
              <a:gd name="T35" fmla="*/ 0 h 1587"/>
              <a:gd name="T36" fmla="*/ 5040313 w 2"/>
              <a:gd name="T37" fmla="*/ 0 h 1587"/>
              <a:gd name="T38" fmla="*/ 5040313 w 2"/>
              <a:gd name="T39" fmla="*/ 0 h 1587"/>
              <a:gd name="T40" fmla="*/ 5040313 w 2"/>
              <a:gd name="T41" fmla="*/ 0 h 1587"/>
              <a:gd name="T42" fmla="*/ 5040313 w 2"/>
              <a:gd name="T43" fmla="*/ 0 h 1587"/>
              <a:gd name="T44" fmla="*/ 5040313 w 2"/>
              <a:gd name="T45" fmla="*/ 0 h 1587"/>
              <a:gd name="T46" fmla="*/ 5040313 w 2"/>
              <a:gd name="T47" fmla="*/ 0 h 1587"/>
              <a:gd name="T48" fmla="*/ 5040313 w 2"/>
              <a:gd name="T49" fmla="*/ 0 h 1587"/>
              <a:gd name="T50" fmla="*/ 5040313 w 2"/>
              <a:gd name="T51" fmla="*/ 0 h 1587"/>
              <a:gd name="T52" fmla="*/ 5040313 w 2"/>
              <a:gd name="T53" fmla="*/ 0 h 1587"/>
              <a:gd name="T54" fmla="*/ 5040313 w 2"/>
              <a:gd name="T55" fmla="*/ 0 h 1587"/>
              <a:gd name="T56" fmla="*/ 5040313 w 2"/>
              <a:gd name="T57" fmla="*/ 0 h 1587"/>
              <a:gd name="T58" fmla="*/ 0 w 2"/>
              <a:gd name="T59" fmla="*/ 0 h 1587"/>
              <a:gd name="T60" fmla="*/ 0 w 2"/>
              <a:gd name="T61" fmla="*/ 0 h 1587"/>
              <a:gd name="T62" fmla="*/ 0 w 2"/>
              <a:gd name="T63" fmla="*/ 0 h 1587"/>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2" h="1587">
                <a:moveTo>
                  <a:pt x="0" y="0"/>
                </a:moveTo>
                <a:lnTo>
                  <a:pt x="2" y="0"/>
                </a:lnTo>
                <a:lnTo>
                  <a:pt x="0" y="0"/>
                </a:lnTo>
                <a:lnTo>
                  <a:pt x="2"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 name="Rectangle 1256"/>
          <p:cNvSpPr>
            <a:spLocks noChangeArrowheads="1"/>
          </p:cNvSpPr>
          <p:nvPr/>
        </p:nvSpPr>
        <p:spPr bwMode="auto">
          <a:xfrm>
            <a:off x="722313" y="550863"/>
            <a:ext cx="1587" cy="15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spcBef>
                <a:spcPct val="50000"/>
              </a:spcBef>
              <a:buFontTx/>
              <a:buChar char="•"/>
            </a:pPr>
            <a:endParaRPr lang="en-US" sz="1300" b="0"/>
          </a:p>
        </p:txBody>
      </p:sp>
      <p:sp>
        <p:nvSpPr>
          <p:cNvPr id="41" name="Freeform 1258"/>
          <p:cNvSpPr>
            <a:spLocks/>
          </p:cNvSpPr>
          <p:nvPr/>
        </p:nvSpPr>
        <p:spPr bwMode="auto">
          <a:xfrm>
            <a:off x="722313" y="550863"/>
            <a:ext cx="1587" cy="1587"/>
          </a:xfrm>
          <a:custGeom>
            <a:avLst/>
            <a:gdLst>
              <a:gd name="T0" fmla="*/ 0 w 1587"/>
              <a:gd name="T1" fmla="*/ 0 h 1587"/>
              <a:gd name="T2" fmla="*/ 0 w 1587"/>
              <a:gd name="T3" fmla="*/ 0 h 1587"/>
              <a:gd name="T4" fmla="*/ 0 w 1587"/>
              <a:gd name="T5" fmla="*/ 0 h 1587"/>
              <a:gd name="T6" fmla="*/ 0 w 1587"/>
              <a:gd name="T7" fmla="*/ 0 h 1587"/>
              <a:gd name="T8" fmla="*/ 0 w 1587"/>
              <a:gd name="T9" fmla="*/ 0 h 1587"/>
              <a:gd name="T10" fmla="*/ 0 w 1587"/>
              <a:gd name="T11" fmla="*/ 0 h 1587"/>
              <a:gd name="T12" fmla="*/ 0 w 1587"/>
              <a:gd name="T13" fmla="*/ 0 h 1587"/>
              <a:gd name="T14" fmla="*/ 0 w 1587"/>
              <a:gd name="T15" fmla="*/ 0 h 1587"/>
              <a:gd name="T16" fmla="*/ 0 w 1587"/>
              <a:gd name="T17" fmla="*/ 0 h 1587"/>
              <a:gd name="T18" fmla="*/ 0 w 1587"/>
              <a:gd name="T19" fmla="*/ 0 h 1587"/>
              <a:gd name="T20" fmla="*/ 0 w 1587"/>
              <a:gd name="T21" fmla="*/ 0 h 1587"/>
              <a:gd name="T22" fmla="*/ 0 w 1587"/>
              <a:gd name="T23" fmla="*/ 0 h 1587"/>
              <a:gd name="T24" fmla="*/ 0 w 1587"/>
              <a:gd name="T25" fmla="*/ 0 h 1587"/>
              <a:gd name="T26" fmla="*/ 0 w 1587"/>
              <a:gd name="T27" fmla="*/ 0 h 1587"/>
              <a:gd name="T28" fmla="*/ 0 w 1587"/>
              <a:gd name="T29" fmla="*/ 0 h 1587"/>
              <a:gd name="T30" fmla="*/ 0 w 1587"/>
              <a:gd name="T31" fmla="*/ 0 h 1587"/>
              <a:gd name="T32" fmla="*/ 0 w 1587"/>
              <a:gd name="T33" fmla="*/ 0 h 1587"/>
              <a:gd name="T34" fmla="*/ 0 w 1587"/>
              <a:gd name="T35" fmla="*/ 0 h 1587"/>
              <a:gd name="T36" fmla="*/ 0 w 1587"/>
              <a:gd name="T37" fmla="*/ 0 h 1587"/>
              <a:gd name="T38" fmla="*/ 0 w 1587"/>
              <a:gd name="T39" fmla="*/ 0 h 1587"/>
              <a:gd name="T40" fmla="*/ 0 w 1587"/>
              <a:gd name="T41" fmla="*/ 0 h 1587"/>
              <a:gd name="T42" fmla="*/ 0 w 1587"/>
              <a:gd name="T43" fmla="*/ 0 h 1587"/>
              <a:gd name="T44" fmla="*/ 0 w 1587"/>
              <a:gd name="T45" fmla="*/ 0 h 1587"/>
              <a:gd name="T46" fmla="*/ 0 w 1587"/>
              <a:gd name="T47" fmla="*/ 0 h 1587"/>
              <a:gd name="T48" fmla="*/ 0 w 1587"/>
              <a:gd name="T49" fmla="*/ 0 h 1587"/>
              <a:gd name="T50" fmla="*/ 0 w 1587"/>
              <a:gd name="T51" fmla="*/ 0 h 1587"/>
              <a:gd name="T52" fmla="*/ 0 w 1587"/>
              <a:gd name="T53" fmla="*/ 0 h 1587"/>
              <a:gd name="T54" fmla="*/ 0 w 1587"/>
              <a:gd name="T55" fmla="*/ 0 h 1587"/>
              <a:gd name="T56" fmla="*/ 0 w 1587"/>
              <a:gd name="T57" fmla="*/ 0 h 1587"/>
              <a:gd name="T58" fmla="*/ 0 w 1587"/>
              <a:gd name="T59" fmla="*/ 0 h 1587"/>
              <a:gd name="T60" fmla="*/ 0 w 1587"/>
              <a:gd name="T61" fmla="*/ 0 h 1587"/>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1587" h="1587">
                <a:moveTo>
                  <a:pt x="0" y="0"/>
                </a:move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2" name="Freeform 1266"/>
          <p:cNvSpPr>
            <a:spLocks/>
          </p:cNvSpPr>
          <p:nvPr/>
        </p:nvSpPr>
        <p:spPr bwMode="auto">
          <a:xfrm>
            <a:off x="728663" y="534988"/>
            <a:ext cx="1587" cy="1587"/>
          </a:xfrm>
          <a:custGeom>
            <a:avLst/>
            <a:gdLst>
              <a:gd name="T0" fmla="*/ 0 w 1587"/>
              <a:gd name="T1" fmla="*/ 0 h 1587"/>
              <a:gd name="T2" fmla="*/ 0 w 1587"/>
              <a:gd name="T3" fmla="*/ 0 h 1587"/>
              <a:gd name="T4" fmla="*/ 0 w 1587"/>
              <a:gd name="T5" fmla="*/ 0 h 1587"/>
              <a:gd name="T6" fmla="*/ 0 w 1587"/>
              <a:gd name="T7" fmla="*/ 0 h 1587"/>
              <a:gd name="T8" fmla="*/ 0 w 1587"/>
              <a:gd name="T9" fmla="*/ 0 h 1587"/>
              <a:gd name="T10" fmla="*/ 0 w 1587"/>
              <a:gd name="T11" fmla="*/ 0 h 1587"/>
              <a:gd name="T12" fmla="*/ 0 w 1587"/>
              <a:gd name="T13" fmla="*/ 0 h 1587"/>
              <a:gd name="T14" fmla="*/ 0 w 1587"/>
              <a:gd name="T15" fmla="*/ 0 h 1587"/>
              <a:gd name="T16" fmla="*/ 0 w 1587"/>
              <a:gd name="T17" fmla="*/ 0 h 1587"/>
              <a:gd name="T18" fmla="*/ 0 w 1587"/>
              <a:gd name="T19" fmla="*/ 0 h 1587"/>
              <a:gd name="T20" fmla="*/ 0 w 1587"/>
              <a:gd name="T21" fmla="*/ 0 h 1587"/>
              <a:gd name="T22" fmla="*/ 0 w 1587"/>
              <a:gd name="T23" fmla="*/ 0 h 1587"/>
              <a:gd name="T24" fmla="*/ 0 w 1587"/>
              <a:gd name="T25" fmla="*/ 0 h 1587"/>
              <a:gd name="T26" fmla="*/ 0 w 1587"/>
              <a:gd name="T27" fmla="*/ 0 h 1587"/>
              <a:gd name="T28" fmla="*/ 0 w 1587"/>
              <a:gd name="T29" fmla="*/ 0 h 1587"/>
              <a:gd name="T30" fmla="*/ 0 w 1587"/>
              <a:gd name="T31" fmla="*/ 0 h 1587"/>
              <a:gd name="T32" fmla="*/ 0 w 1587"/>
              <a:gd name="T33" fmla="*/ 0 h 1587"/>
              <a:gd name="T34" fmla="*/ 0 w 1587"/>
              <a:gd name="T35" fmla="*/ 0 h 1587"/>
              <a:gd name="T36" fmla="*/ 0 w 1587"/>
              <a:gd name="T37" fmla="*/ 0 h 1587"/>
              <a:gd name="T38" fmla="*/ 0 w 1587"/>
              <a:gd name="T39" fmla="*/ 0 h 1587"/>
              <a:gd name="T40" fmla="*/ 0 w 1587"/>
              <a:gd name="T41" fmla="*/ 0 h 1587"/>
              <a:gd name="T42" fmla="*/ 0 w 1587"/>
              <a:gd name="T43" fmla="*/ 0 h 1587"/>
              <a:gd name="T44" fmla="*/ 0 w 1587"/>
              <a:gd name="T45" fmla="*/ 0 h 1587"/>
              <a:gd name="T46" fmla="*/ 0 w 1587"/>
              <a:gd name="T47" fmla="*/ 0 h 1587"/>
              <a:gd name="T48" fmla="*/ 0 w 1587"/>
              <a:gd name="T49" fmla="*/ 0 h 1587"/>
              <a:gd name="T50" fmla="*/ 0 w 1587"/>
              <a:gd name="T51" fmla="*/ 0 h 1587"/>
              <a:gd name="T52" fmla="*/ 0 w 1587"/>
              <a:gd name="T53" fmla="*/ 0 h 1587"/>
              <a:gd name="T54" fmla="*/ 0 w 1587"/>
              <a:gd name="T55" fmla="*/ 0 h 1587"/>
              <a:gd name="T56" fmla="*/ 0 w 1587"/>
              <a:gd name="T57" fmla="*/ 0 h 1587"/>
              <a:gd name="T58" fmla="*/ 0 w 1587"/>
              <a:gd name="T59" fmla="*/ 0 h 1587"/>
              <a:gd name="T60" fmla="*/ 0 w 1587"/>
              <a:gd name="T61" fmla="*/ 0 h 1587"/>
              <a:gd name="T62" fmla="*/ 0 w 1587"/>
              <a:gd name="T63" fmla="*/ 0 h 1587"/>
              <a:gd name="T64" fmla="*/ 0 w 1587"/>
              <a:gd name="T65" fmla="*/ 0 h 1587"/>
              <a:gd name="T66" fmla="*/ 0 w 1587"/>
              <a:gd name="T67" fmla="*/ 0 h 1587"/>
              <a:gd name="T68" fmla="*/ 0 w 1587"/>
              <a:gd name="T69" fmla="*/ 0 h 1587"/>
              <a:gd name="T70" fmla="*/ 0 w 1587"/>
              <a:gd name="T71" fmla="*/ 0 h 1587"/>
              <a:gd name="T72" fmla="*/ 0 w 1587"/>
              <a:gd name="T73" fmla="*/ 0 h 1587"/>
              <a:gd name="T74" fmla="*/ 0 w 1587"/>
              <a:gd name="T75" fmla="*/ 0 h 1587"/>
              <a:gd name="T76" fmla="*/ 0 w 1587"/>
              <a:gd name="T77" fmla="*/ 0 h 1587"/>
              <a:gd name="T78" fmla="*/ 0 w 1587"/>
              <a:gd name="T79" fmla="*/ 0 h 1587"/>
              <a:gd name="T80" fmla="*/ 0 w 1587"/>
              <a:gd name="T81" fmla="*/ 0 h 1587"/>
              <a:gd name="T82" fmla="*/ 0 w 1587"/>
              <a:gd name="T83" fmla="*/ 0 h 1587"/>
              <a:gd name="T84" fmla="*/ 0 w 1587"/>
              <a:gd name="T85" fmla="*/ 0 h 1587"/>
              <a:gd name="T86" fmla="*/ 0 w 1587"/>
              <a:gd name="T87" fmla="*/ 0 h 1587"/>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1587" h="1587">
                <a:moveTo>
                  <a:pt x="0" y="0"/>
                </a:move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3" name="Freeform 1269"/>
          <p:cNvSpPr>
            <a:spLocks/>
          </p:cNvSpPr>
          <p:nvPr/>
        </p:nvSpPr>
        <p:spPr bwMode="auto">
          <a:xfrm>
            <a:off x="728663" y="530225"/>
            <a:ext cx="3175" cy="4763"/>
          </a:xfrm>
          <a:custGeom>
            <a:avLst/>
            <a:gdLst>
              <a:gd name="T0" fmla="*/ 0 w 2"/>
              <a:gd name="T1" fmla="*/ 7562056 h 3"/>
              <a:gd name="T2" fmla="*/ 5040313 w 2"/>
              <a:gd name="T3" fmla="*/ 0 h 3"/>
              <a:gd name="T4" fmla="*/ 5040313 w 2"/>
              <a:gd name="T5" fmla="*/ 0 h 3"/>
              <a:gd name="T6" fmla="*/ 5040313 w 2"/>
              <a:gd name="T7" fmla="*/ 0 h 3"/>
              <a:gd name="T8" fmla="*/ 5040313 w 2"/>
              <a:gd name="T9" fmla="*/ 0 h 3"/>
              <a:gd name="T10" fmla="*/ 0 w 2"/>
              <a:gd name="T11" fmla="*/ 0 h 3"/>
              <a:gd name="T12" fmla="*/ 0 w 2"/>
              <a:gd name="T13" fmla="*/ 0 h 3"/>
              <a:gd name="T14" fmla="*/ 0 w 2"/>
              <a:gd name="T15" fmla="*/ 7562056 h 3"/>
              <a:gd name="T16" fmla="*/ 0 w 2"/>
              <a:gd name="T17" fmla="*/ 7562056 h 3"/>
              <a:gd name="T18" fmla="*/ 5040313 w 2"/>
              <a:gd name="T19" fmla="*/ 0 h 3"/>
              <a:gd name="T20" fmla="*/ 5040313 w 2"/>
              <a:gd name="T21" fmla="*/ 0 h 3"/>
              <a:gd name="T22" fmla="*/ 0 w 2"/>
              <a:gd name="T23" fmla="*/ 0 h 3"/>
              <a:gd name="T24" fmla="*/ 0 w 2"/>
              <a:gd name="T25" fmla="*/ 0 h 3"/>
              <a:gd name="T26" fmla="*/ 0 w 2"/>
              <a:gd name="T27" fmla="*/ 0 h 3"/>
              <a:gd name="T28" fmla="*/ 0 w 2"/>
              <a:gd name="T29" fmla="*/ 0 h 3"/>
              <a:gd name="T30" fmla="*/ 0 w 2"/>
              <a:gd name="T31" fmla="*/ 0 h 3"/>
              <a:gd name="T32" fmla="*/ 0 w 2"/>
              <a:gd name="T33" fmla="*/ 0 h 3"/>
              <a:gd name="T34" fmla="*/ 0 w 2"/>
              <a:gd name="T35" fmla="*/ 0 h 3"/>
              <a:gd name="T36" fmla="*/ 0 w 2"/>
              <a:gd name="T37" fmla="*/ 0 h 3"/>
              <a:gd name="T38" fmla="*/ 0 w 2"/>
              <a:gd name="T39" fmla="*/ 7562056 h 3"/>
              <a:gd name="T40" fmla="*/ 0 w 2"/>
              <a:gd name="T41" fmla="*/ 7562056 h 3"/>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 h="3">
                <a:moveTo>
                  <a:pt x="0" y="3"/>
                </a:moveTo>
                <a:lnTo>
                  <a:pt x="2" y="0"/>
                </a:lnTo>
                <a:lnTo>
                  <a:pt x="0" y="0"/>
                </a:lnTo>
                <a:lnTo>
                  <a:pt x="0" y="3"/>
                </a:lnTo>
                <a:lnTo>
                  <a:pt x="2" y="0"/>
                </a:lnTo>
                <a:lnTo>
                  <a:pt x="0" y="0"/>
                </a:lnTo>
                <a:lnTo>
                  <a:pt x="0" y="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 name="Line 1270"/>
          <p:cNvSpPr>
            <a:spLocks noChangeShapeType="1"/>
          </p:cNvSpPr>
          <p:nvPr/>
        </p:nvSpPr>
        <p:spPr bwMode="auto">
          <a:xfrm>
            <a:off x="728663" y="530225"/>
            <a:ext cx="1587" cy="158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5" name="Line 1271"/>
          <p:cNvSpPr>
            <a:spLocks noChangeShapeType="1"/>
          </p:cNvSpPr>
          <p:nvPr/>
        </p:nvSpPr>
        <p:spPr bwMode="auto">
          <a:xfrm>
            <a:off x="728663" y="530225"/>
            <a:ext cx="1587" cy="158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6" name="Rectangle 1272"/>
          <p:cNvSpPr>
            <a:spLocks noChangeArrowheads="1"/>
          </p:cNvSpPr>
          <p:nvPr/>
        </p:nvSpPr>
        <p:spPr bwMode="auto">
          <a:xfrm>
            <a:off x="728663" y="530225"/>
            <a:ext cx="1587"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spcBef>
                <a:spcPct val="50000"/>
              </a:spcBef>
              <a:buFontTx/>
              <a:buChar char="•"/>
            </a:pPr>
            <a:endParaRPr lang="en-US" sz="1300" b="0"/>
          </a:p>
        </p:txBody>
      </p:sp>
      <p:sp>
        <p:nvSpPr>
          <p:cNvPr id="47" name="Rectangle 1273"/>
          <p:cNvSpPr>
            <a:spLocks noChangeArrowheads="1"/>
          </p:cNvSpPr>
          <p:nvPr/>
        </p:nvSpPr>
        <p:spPr bwMode="auto">
          <a:xfrm>
            <a:off x="728663" y="530225"/>
            <a:ext cx="1587" cy="1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50000"/>
              </a:spcBef>
              <a:buFontTx/>
              <a:buChar char="•"/>
            </a:pPr>
            <a:endParaRPr lang="en-US" sz="1300" b="0"/>
          </a:p>
        </p:txBody>
      </p:sp>
      <p:sp>
        <p:nvSpPr>
          <p:cNvPr id="48" name="Line 1274"/>
          <p:cNvSpPr>
            <a:spLocks noChangeShapeType="1"/>
          </p:cNvSpPr>
          <p:nvPr/>
        </p:nvSpPr>
        <p:spPr bwMode="auto">
          <a:xfrm>
            <a:off x="728663" y="527050"/>
            <a:ext cx="1587" cy="158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9" name="Line 1275"/>
          <p:cNvSpPr>
            <a:spLocks noChangeShapeType="1"/>
          </p:cNvSpPr>
          <p:nvPr/>
        </p:nvSpPr>
        <p:spPr bwMode="auto">
          <a:xfrm>
            <a:off x="728663" y="527050"/>
            <a:ext cx="1587" cy="158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0" name="Freeform 1277"/>
          <p:cNvSpPr>
            <a:spLocks/>
          </p:cNvSpPr>
          <p:nvPr/>
        </p:nvSpPr>
        <p:spPr bwMode="auto">
          <a:xfrm>
            <a:off x="728663" y="523875"/>
            <a:ext cx="1587" cy="3175"/>
          </a:xfrm>
          <a:custGeom>
            <a:avLst/>
            <a:gdLst>
              <a:gd name="T0" fmla="*/ 0 w 1587"/>
              <a:gd name="T1" fmla="*/ 5040313 h 2"/>
              <a:gd name="T2" fmla="*/ 0 w 1587"/>
              <a:gd name="T3" fmla="*/ 5040313 h 2"/>
              <a:gd name="T4" fmla="*/ 0 w 1587"/>
              <a:gd name="T5" fmla="*/ 0 h 2"/>
              <a:gd name="T6" fmla="*/ 0 w 1587"/>
              <a:gd name="T7" fmla="*/ 5040313 h 2"/>
              <a:gd name="T8" fmla="*/ 0 w 1587"/>
              <a:gd name="T9" fmla="*/ 5040313 h 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87" h="2">
                <a:moveTo>
                  <a:pt x="0" y="2"/>
                </a:moveTo>
                <a:lnTo>
                  <a:pt x="0" y="2"/>
                </a:lnTo>
                <a:lnTo>
                  <a:pt x="0" y="0"/>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 name="Freeform 1287"/>
          <p:cNvSpPr>
            <a:spLocks/>
          </p:cNvSpPr>
          <p:nvPr/>
        </p:nvSpPr>
        <p:spPr bwMode="auto">
          <a:xfrm>
            <a:off x="719138" y="514350"/>
            <a:ext cx="3175" cy="3175"/>
          </a:xfrm>
          <a:custGeom>
            <a:avLst/>
            <a:gdLst>
              <a:gd name="T0" fmla="*/ 0 w 2"/>
              <a:gd name="T1" fmla="*/ 0 h 2"/>
              <a:gd name="T2" fmla="*/ 0 w 2"/>
              <a:gd name="T3" fmla="*/ 5040313 h 2"/>
              <a:gd name="T4" fmla="*/ 5040313 w 2"/>
              <a:gd name="T5" fmla="*/ 5040313 h 2"/>
              <a:gd name="T6" fmla="*/ 5040313 w 2"/>
              <a:gd name="T7" fmla="*/ 5040313 h 2"/>
              <a:gd name="T8" fmla="*/ 5040313 w 2"/>
              <a:gd name="T9" fmla="*/ 5040313 h 2"/>
              <a:gd name="T10" fmla="*/ 5040313 w 2"/>
              <a:gd name="T11" fmla="*/ 0 h 2"/>
              <a:gd name="T12" fmla="*/ 0 w 2"/>
              <a:gd name="T13" fmla="*/ 0 h 2"/>
              <a:gd name="T14" fmla="*/ 0 w 2"/>
              <a:gd name="T15" fmla="*/ 0 h 2"/>
              <a:gd name="T16" fmla="*/ 0 w 2"/>
              <a:gd name="T17" fmla="*/ 5040313 h 2"/>
              <a:gd name="T18" fmla="*/ 0 w 2"/>
              <a:gd name="T19" fmla="*/ 5040313 h 2"/>
              <a:gd name="T20" fmla="*/ 0 w 2"/>
              <a:gd name="T21" fmla="*/ 5040313 h 2"/>
              <a:gd name="T22" fmla="*/ 0 w 2"/>
              <a:gd name="T23" fmla="*/ 5040313 h 2"/>
              <a:gd name="T24" fmla="*/ 5040313 w 2"/>
              <a:gd name="T25" fmla="*/ 5040313 h 2"/>
              <a:gd name="T26" fmla="*/ 5040313 w 2"/>
              <a:gd name="T27" fmla="*/ 5040313 h 2"/>
              <a:gd name="T28" fmla="*/ 0 w 2"/>
              <a:gd name="T29" fmla="*/ 0 h 2"/>
              <a:gd name="T30" fmla="*/ 0 w 2"/>
              <a:gd name="T31" fmla="*/ 0 h 2"/>
              <a:gd name="T32" fmla="*/ 0 w 2"/>
              <a:gd name="T33" fmla="*/ 0 h 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 h="2">
                <a:moveTo>
                  <a:pt x="0" y="0"/>
                </a:moveTo>
                <a:lnTo>
                  <a:pt x="0" y="2"/>
                </a:lnTo>
                <a:lnTo>
                  <a:pt x="2" y="2"/>
                </a:lnTo>
                <a:lnTo>
                  <a:pt x="2" y="0"/>
                </a:lnTo>
                <a:lnTo>
                  <a:pt x="0" y="0"/>
                </a:lnTo>
                <a:lnTo>
                  <a:pt x="0" y="2"/>
                </a:lnTo>
                <a:lnTo>
                  <a:pt x="2" y="2"/>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2" name="Freeform 1290"/>
          <p:cNvSpPr>
            <a:spLocks/>
          </p:cNvSpPr>
          <p:nvPr/>
        </p:nvSpPr>
        <p:spPr bwMode="auto">
          <a:xfrm>
            <a:off x="719138" y="517525"/>
            <a:ext cx="3175" cy="3175"/>
          </a:xfrm>
          <a:custGeom>
            <a:avLst/>
            <a:gdLst>
              <a:gd name="T0" fmla="*/ 0 w 2"/>
              <a:gd name="T1" fmla="*/ 5040313 h 2"/>
              <a:gd name="T2" fmla="*/ 0 w 2"/>
              <a:gd name="T3" fmla="*/ 5040313 h 2"/>
              <a:gd name="T4" fmla="*/ 5040313 w 2"/>
              <a:gd name="T5" fmla="*/ 5040313 h 2"/>
              <a:gd name="T6" fmla="*/ 5040313 w 2"/>
              <a:gd name="T7" fmla="*/ 5040313 h 2"/>
              <a:gd name="T8" fmla="*/ 5040313 w 2"/>
              <a:gd name="T9" fmla="*/ 5040313 h 2"/>
              <a:gd name="T10" fmla="*/ 5040313 w 2"/>
              <a:gd name="T11" fmla="*/ 0 h 2"/>
              <a:gd name="T12" fmla="*/ 0 w 2"/>
              <a:gd name="T13" fmla="*/ 0 h 2"/>
              <a:gd name="T14" fmla="*/ 0 w 2"/>
              <a:gd name="T15" fmla="*/ 0 h 2"/>
              <a:gd name="T16" fmla="*/ 0 w 2"/>
              <a:gd name="T17" fmla="*/ 0 h 2"/>
              <a:gd name="T18" fmla="*/ 0 w 2"/>
              <a:gd name="T19" fmla="*/ 0 h 2"/>
              <a:gd name="T20" fmla="*/ 5040313 w 2"/>
              <a:gd name="T21" fmla="*/ 0 h 2"/>
              <a:gd name="T22" fmla="*/ 0 w 2"/>
              <a:gd name="T23" fmla="*/ 0 h 2"/>
              <a:gd name="T24" fmla="*/ 0 w 2"/>
              <a:gd name="T25" fmla="*/ 0 h 2"/>
              <a:gd name="T26" fmla="*/ 0 w 2"/>
              <a:gd name="T27" fmla="*/ 0 h 2"/>
              <a:gd name="T28" fmla="*/ 0 w 2"/>
              <a:gd name="T29" fmla="*/ 0 h 2"/>
              <a:gd name="T30" fmla="*/ 0 w 2"/>
              <a:gd name="T31" fmla="*/ 5040313 h 2"/>
              <a:gd name="T32" fmla="*/ 0 w 2"/>
              <a:gd name="T33" fmla="*/ 5040313 h 2"/>
              <a:gd name="T34" fmla="*/ 0 w 2"/>
              <a:gd name="T35" fmla="*/ 5040313 h 2"/>
              <a:gd name="T36" fmla="*/ 0 w 2"/>
              <a:gd name="T37" fmla="*/ 0 h 2"/>
              <a:gd name="T38" fmla="*/ 0 w 2"/>
              <a:gd name="T39" fmla="*/ 0 h 2"/>
              <a:gd name="T40" fmla="*/ 0 w 2"/>
              <a:gd name="T41" fmla="*/ 0 h 2"/>
              <a:gd name="T42" fmla="*/ 0 w 2"/>
              <a:gd name="T43" fmla="*/ 0 h 2"/>
              <a:gd name="T44" fmla="*/ 0 w 2"/>
              <a:gd name="T45" fmla="*/ 0 h 2"/>
              <a:gd name="T46" fmla="*/ 0 w 2"/>
              <a:gd name="T47" fmla="*/ 0 h 2"/>
              <a:gd name="T48" fmla="*/ 0 w 2"/>
              <a:gd name="T49" fmla="*/ 5040313 h 2"/>
              <a:gd name="T50" fmla="*/ 5040313 w 2"/>
              <a:gd name="T51" fmla="*/ 5040313 h 2"/>
              <a:gd name="T52" fmla="*/ 5040313 w 2"/>
              <a:gd name="T53" fmla="*/ 0 h 2"/>
              <a:gd name="T54" fmla="*/ 5040313 w 2"/>
              <a:gd name="T55" fmla="*/ 0 h 2"/>
              <a:gd name="T56" fmla="*/ 0 w 2"/>
              <a:gd name="T57" fmla="*/ 0 h 2"/>
              <a:gd name="T58" fmla="*/ 0 w 2"/>
              <a:gd name="T59" fmla="*/ 0 h 2"/>
              <a:gd name="T60" fmla="*/ 0 w 2"/>
              <a:gd name="T61" fmla="*/ 5040313 h 2"/>
              <a:gd name="T62" fmla="*/ 0 w 2"/>
              <a:gd name="T63" fmla="*/ 5040313 h 2"/>
              <a:gd name="T64" fmla="*/ 5040313 w 2"/>
              <a:gd name="T65" fmla="*/ 5040313 h 2"/>
              <a:gd name="T66" fmla="*/ 5040313 w 2"/>
              <a:gd name="T67" fmla="*/ 5040313 h 2"/>
              <a:gd name="T68" fmla="*/ 0 w 2"/>
              <a:gd name="T69" fmla="*/ 5040313 h 2"/>
              <a:gd name="T70" fmla="*/ 0 w 2"/>
              <a:gd name="T71" fmla="*/ 5040313 h 2"/>
              <a:gd name="T72" fmla="*/ 0 w 2"/>
              <a:gd name="T73" fmla="*/ 5040313 h 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2" h="2">
                <a:moveTo>
                  <a:pt x="0" y="2"/>
                </a:moveTo>
                <a:lnTo>
                  <a:pt x="0" y="2"/>
                </a:lnTo>
                <a:lnTo>
                  <a:pt x="2" y="2"/>
                </a:lnTo>
                <a:lnTo>
                  <a:pt x="2" y="0"/>
                </a:lnTo>
                <a:lnTo>
                  <a:pt x="0" y="0"/>
                </a:lnTo>
                <a:lnTo>
                  <a:pt x="2" y="0"/>
                </a:lnTo>
                <a:lnTo>
                  <a:pt x="0" y="0"/>
                </a:lnTo>
                <a:lnTo>
                  <a:pt x="0" y="2"/>
                </a:lnTo>
                <a:lnTo>
                  <a:pt x="0" y="0"/>
                </a:lnTo>
                <a:lnTo>
                  <a:pt x="0" y="2"/>
                </a:lnTo>
                <a:lnTo>
                  <a:pt x="2" y="2"/>
                </a:lnTo>
                <a:lnTo>
                  <a:pt x="2" y="0"/>
                </a:lnTo>
                <a:lnTo>
                  <a:pt x="0" y="0"/>
                </a:lnTo>
                <a:lnTo>
                  <a:pt x="0" y="2"/>
                </a:lnTo>
                <a:lnTo>
                  <a:pt x="2" y="2"/>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3" name="Rectangle 1335"/>
          <p:cNvSpPr>
            <a:spLocks noChangeArrowheads="1"/>
          </p:cNvSpPr>
          <p:nvPr/>
        </p:nvSpPr>
        <p:spPr bwMode="auto">
          <a:xfrm>
            <a:off x="468313" y="508000"/>
            <a:ext cx="1587" cy="158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spcBef>
                <a:spcPct val="50000"/>
              </a:spcBef>
              <a:buFontTx/>
              <a:buChar char="•"/>
            </a:pPr>
            <a:endParaRPr lang="en-US" sz="1300" b="0"/>
          </a:p>
        </p:txBody>
      </p:sp>
      <p:sp>
        <p:nvSpPr>
          <p:cNvPr id="54" name="Rectangle 1336"/>
          <p:cNvSpPr>
            <a:spLocks noChangeArrowheads="1"/>
          </p:cNvSpPr>
          <p:nvPr/>
        </p:nvSpPr>
        <p:spPr bwMode="auto">
          <a:xfrm>
            <a:off x="474663" y="495300"/>
            <a:ext cx="1587" cy="158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spcBef>
                <a:spcPct val="50000"/>
              </a:spcBef>
              <a:buFontTx/>
              <a:buChar char="•"/>
            </a:pPr>
            <a:endParaRPr lang="en-US" sz="1300" b="0"/>
          </a:p>
        </p:txBody>
      </p:sp>
      <p:sp>
        <p:nvSpPr>
          <p:cNvPr id="55" name="Rectangle 1337"/>
          <p:cNvSpPr>
            <a:spLocks noChangeArrowheads="1"/>
          </p:cNvSpPr>
          <p:nvPr/>
        </p:nvSpPr>
        <p:spPr bwMode="auto">
          <a:xfrm>
            <a:off x="474663" y="495300"/>
            <a:ext cx="1587" cy="158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spcBef>
                <a:spcPct val="50000"/>
              </a:spcBef>
              <a:buFontTx/>
              <a:buChar char="•"/>
            </a:pPr>
            <a:endParaRPr lang="en-US" sz="1300" b="0"/>
          </a:p>
        </p:txBody>
      </p:sp>
      <p:sp>
        <p:nvSpPr>
          <p:cNvPr id="56" name="Rectangle 1340"/>
          <p:cNvSpPr>
            <a:spLocks noChangeArrowheads="1"/>
          </p:cNvSpPr>
          <p:nvPr/>
        </p:nvSpPr>
        <p:spPr bwMode="auto">
          <a:xfrm>
            <a:off x="468313" y="508000"/>
            <a:ext cx="1587"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spcBef>
                <a:spcPct val="50000"/>
              </a:spcBef>
              <a:buFontTx/>
              <a:buChar char="•"/>
            </a:pPr>
            <a:endParaRPr lang="en-US" sz="1300" b="0"/>
          </a:p>
        </p:txBody>
      </p:sp>
      <p:sp>
        <p:nvSpPr>
          <p:cNvPr id="57" name="Rectangle 1341"/>
          <p:cNvSpPr>
            <a:spLocks noChangeArrowheads="1"/>
          </p:cNvSpPr>
          <p:nvPr/>
        </p:nvSpPr>
        <p:spPr bwMode="auto">
          <a:xfrm>
            <a:off x="468313" y="508000"/>
            <a:ext cx="1587"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spcBef>
                <a:spcPct val="50000"/>
              </a:spcBef>
              <a:buFontTx/>
              <a:buChar char="•"/>
            </a:pPr>
            <a:endParaRPr lang="en-US" sz="1300" b="0"/>
          </a:p>
        </p:txBody>
      </p:sp>
      <p:sp>
        <p:nvSpPr>
          <p:cNvPr id="58" name="Rectangle 1342"/>
          <p:cNvSpPr>
            <a:spLocks noChangeArrowheads="1"/>
          </p:cNvSpPr>
          <p:nvPr/>
        </p:nvSpPr>
        <p:spPr bwMode="auto">
          <a:xfrm>
            <a:off x="468313" y="508000"/>
            <a:ext cx="1587"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spcBef>
                <a:spcPct val="50000"/>
              </a:spcBef>
              <a:buFontTx/>
              <a:buChar char="•"/>
            </a:pPr>
            <a:endParaRPr lang="en-US" sz="1300" b="0"/>
          </a:p>
        </p:txBody>
      </p:sp>
      <p:sp>
        <p:nvSpPr>
          <p:cNvPr id="59" name="Rectangle 1343"/>
          <p:cNvSpPr>
            <a:spLocks noChangeArrowheads="1"/>
          </p:cNvSpPr>
          <p:nvPr/>
        </p:nvSpPr>
        <p:spPr bwMode="auto">
          <a:xfrm>
            <a:off x="468313" y="508000"/>
            <a:ext cx="1587" cy="158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spcBef>
                <a:spcPct val="50000"/>
              </a:spcBef>
              <a:buFontTx/>
              <a:buChar char="•"/>
            </a:pPr>
            <a:endParaRPr lang="en-US" sz="1300" b="0"/>
          </a:p>
        </p:txBody>
      </p:sp>
      <p:sp>
        <p:nvSpPr>
          <p:cNvPr id="60" name="Rectangle 1344"/>
          <p:cNvSpPr>
            <a:spLocks noChangeArrowheads="1"/>
          </p:cNvSpPr>
          <p:nvPr/>
        </p:nvSpPr>
        <p:spPr bwMode="auto">
          <a:xfrm>
            <a:off x="465138" y="485775"/>
            <a:ext cx="1587" cy="31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spcBef>
                <a:spcPct val="50000"/>
              </a:spcBef>
              <a:buFontTx/>
              <a:buChar char="•"/>
            </a:pPr>
            <a:endParaRPr lang="en-US" sz="1300" b="0"/>
          </a:p>
        </p:txBody>
      </p:sp>
      <p:sp>
        <p:nvSpPr>
          <p:cNvPr id="61" name="Rectangle 67"/>
          <p:cNvSpPr>
            <a:spLocks noChangeArrowheads="1"/>
          </p:cNvSpPr>
          <p:nvPr/>
        </p:nvSpPr>
        <p:spPr bwMode="auto">
          <a:xfrm>
            <a:off x="0" y="2828925"/>
            <a:ext cx="9144000" cy="176213"/>
          </a:xfrm>
          <a:prstGeom prst="rect">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115888" indent="-115888">
              <a:spcBef>
                <a:spcPct val="50000"/>
              </a:spcBef>
              <a:buFontTx/>
              <a:buChar char="•"/>
            </a:pPr>
            <a:endParaRPr lang="en-US" sz="1300" b="0">
              <a:solidFill>
                <a:schemeClr val="bg1"/>
              </a:solidFill>
            </a:endParaRPr>
          </a:p>
        </p:txBody>
      </p:sp>
      <p:sp>
        <p:nvSpPr>
          <p:cNvPr id="330" name="Title 329"/>
          <p:cNvSpPr>
            <a:spLocks noGrp="1"/>
          </p:cNvSpPr>
          <p:nvPr>
            <p:ph type="title"/>
          </p:nvPr>
        </p:nvSpPr>
        <p:spPr>
          <a:xfrm>
            <a:off x="865910" y="1306550"/>
            <a:ext cx="7296726" cy="1450437"/>
          </a:xfrm>
        </p:spPr>
        <p:txBody>
          <a:bodyPr/>
          <a:lstStyle>
            <a:lvl1pPr>
              <a:defRPr sz="3800" b="1" cap="none" baseline="0">
                <a:solidFill>
                  <a:schemeClr val="bg2"/>
                </a:solidFill>
              </a:defRPr>
            </a:lvl1pPr>
          </a:lstStyle>
          <a:p>
            <a:r>
              <a:rPr lang="en-US" smtClean="0"/>
              <a:t>Click to edit Master title style</a:t>
            </a:r>
            <a:endParaRPr lang="en-US" dirty="0"/>
          </a:p>
        </p:txBody>
      </p:sp>
      <p:sp>
        <p:nvSpPr>
          <p:cNvPr id="332" name="Text Placeholder 331"/>
          <p:cNvSpPr>
            <a:spLocks noGrp="1"/>
          </p:cNvSpPr>
          <p:nvPr>
            <p:ph type="body" sz="quarter" idx="13"/>
          </p:nvPr>
        </p:nvSpPr>
        <p:spPr>
          <a:xfrm>
            <a:off x="851104" y="3074088"/>
            <a:ext cx="7328771" cy="2397495"/>
          </a:xfrm>
        </p:spPr>
        <p:txBody>
          <a:bodyPr>
            <a:normAutofit/>
          </a:bodyPr>
          <a:lstStyle>
            <a:lvl1pPr>
              <a:lnSpc>
                <a:spcPct val="100000"/>
              </a:lnSpc>
              <a:defRPr sz="3000" b="0" i="0" cap="none" baseline="0">
                <a:solidFill>
                  <a:schemeClr val="tx1"/>
                </a:solidFill>
                <a:latin typeface="+mn-lt"/>
                <a:cs typeface="Andes ExtraLight"/>
              </a:defRPr>
            </a:lvl1pPr>
            <a:lvl2pPr>
              <a:defRPr b="0" i="0">
                <a:latin typeface="Andes ExtraLight"/>
                <a:cs typeface="Andes ExtraLight"/>
              </a:defRPr>
            </a:lvl2pPr>
            <a:lvl3pPr>
              <a:defRPr b="0" i="0">
                <a:latin typeface="Andes ExtraLight"/>
                <a:cs typeface="Andes ExtraLight"/>
              </a:defRPr>
            </a:lvl3pPr>
            <a:lvl4pPr>
              <a:defRPr b="0" i="0">
                <a:latin typeface="Andes ExtraLight"/>
                <a:cs typeface="Andes ExtraLight"/>
              </a:defRPr>
            </a:lvl4pPr>
            <a:lvl5pPr>
              <a:defRPr b="0" i="0">
                <a:latin typeface="Andes ExtraLight"/>
                <a:cs typeface="Andes ExtraLight"/>
              </a:defRPr>
            </a:lvl5pPr>
          </a:lstStyle>
          <a:p>
            <a:pPr lvl="0"/>
            <a:r>
              <a:rPr lang="en-US" smtClean="0"/>
              <a:t>Click to edit Master text styles</a:t>
            </a:r>
          </a:p>
        </p:txBody>
      </p:sp>
    </p:spTree>
    <p:extLst>
      <p:ext uri="{BB962C8B-B14F-4D97-AF65-F5344CB8AC3E}">
        <p14:creationId xmlns:p14="http://schemas.microsoft.com/office/powerpoint/2010/main" val="105473216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tact Slide">
    <p:spTree>
      <p:nvGrpSpPr>
        <p:cNvPr id="1" name=""/>
        <p:cNvGrpSpPr/>
        <p:nvPr/>
      </p:nvGrpSpPr>
      <p:grpSpPr>
        <a:xfrm>
          <a:off x="0" y="0"/>
          <a:ext cx="0" cy="0"/>
          <a:chOff x="0" y="0"/>
          <a:chExt cx="0" cy="0"/>
        </a:xfrm>
      </p:grpSpPr>
      <p:sp>
        <p:nvSpPr>
          <p:cNvPr id="2" name="Title 1"/>
          <p:cNvSpPr>
            <a:spLocks noGrp="1"/>
          </p:cNvSpPr>
          <p:nvPr>
            <p:ph type="title"/>
          </p:nvPr>
        </p:nvSpPr>
        <p:spPr>
          <a:xfrm>
            <a:off x="356933" y="288636"/>
            <a:ext cx="8533067" cy="461819"/>
          </a:xfrm>
        </p:spPr>
        <p:txBody>
          <a:bodyPr/>
          <a:lstStyle>
            <a:lvl1pPr>
              <a:defRPr sz="2200" b="0" i="0" baseline="0">
                <a:solidFill>
                  <a:schemeClr val="tx1"/>
                </a:solidFill>
                <a:latin typeface="+mn-lt"/>
                <a:cs typeface="Andes ExtraLight"/>
              </a:defRPr>
            </a:lvl1pPr>
          </a:lstStyle>
          <a:p>
            <a:r>
              <a:rPr lang="en-US" smtClean="0"/>
              <a:t>Click to edit Master title style</a:t>
            </a:r>
            <a:endParaRPr lang="en-US" dirty="0"/>
          </a:p>
        </p:txBody>
      </p:sp>
      <p:sp>
        <p:nvSpPr>
          <p:cNvPr id="6" name="Table Placeholder 5"/>
          <p:cNvSpPr>
            <a:spLocks noGrp="1"/>
          </p:cNvSpPr>
          <p:nvPr>
            <p:ph type="tbl" sz="quarter" idx="13"/>
          </p:nvPr>
        </p:nvSpPr>
        <p:spPr>
          <a:xfrm>
            <a:off x="349779" y="968964"/>
            <a:ext cx="8529637" cy="5249906"/>
          </a:xfrm>
        </p:spPr>
        <p:txBody>
          <a:bodyPr>
            <a:normAutofit/>
          </a:bodyPr>
          <a:lstStyle>
            <a:lvl1pPr>
              <a:lnSpc>
                <a:spcPct val="100000"/>
              </a:lnSpc>
              <a:spcBef>
                <a:spcPts val="0"/>
              </a:spcBef>
              <a:defRPr sz="1200"/>
            </a:lvl1pPr>
          </a:lstStyle>
          <a:p>
            <a:pPr lvl="0"/>
            <a:endParaRPr lang="en-US" noProof="0" dirty="0"/>
          </a:p>
        </p:txBody>
      </p:sp>
      <p:sp>
        <p:nvSpPr>
          <p:cNvPr id="4" name="Slide Number Placeholder 3"/>
          <p:cNvSpPr>
            <a:spLocks noGrp="1"/>
          </p:cNvSpPr>
          <p:nvPr>
            <p:ph type="sldNum" sz="quarter" idx="14"/>
          </p:nvPr>
        </p:nvSpPr>
        <p:spPr/>
        <p:txBody>
          <a:bodyPr/>
          <a:lstStyle>
            <a:lvl1pPr>
              <a:defRPr/>
            </a:lvl1pPr>
          </a:lstStyle>
          <a:p>
            <a:pPr>
              <a:defRPr/>
            </a:pPr>
            <a:fld id="{A7ABB924-2048-4AA1-8FE3-BF9F5EC0B5CC}" type="slidenum">
              <a:rPr lang="en-US"/>
              <a:pPr>
                <a:defRPr/>
              </a:pPr>
              <a:t>‹#›</a:t>
            </a:fld>
            <a:endParaRPr lang="en-US" dirty="0"/>
          </a:p>
        </p:txBody>
      </p:sp>
      <p:sp>
        <p:nvSpPr>
          <p:cNvPr id="5" name="Footer Placeholder 4"/>
          <p:cNvSpPr>
            <a:spLocks noGrp="1"/>
          </p:cNvSpPr>
          <p:nvPr>
            <p:ph type="ftr" sz="quarter" idx="15"/>
          </p:nvPr>
        </p:nvSpPr>
        <p:spPr/>
        <p:txBody>
          <a:bodyPr/>
          <a:lstStyle>
            <a:lvl1pPr>
              <a:defRPr/>
            </a:lvl1pPr>
          </a:lstStyle>
          <a:p>
            <a:pPr>
              <a:defRPr/>
            </a:pPr>
            <a:endParaRPr lang="en-US"/>
          </a:p>
        </p:txBody>
      </p:sp>
    </p:spTree>
    <p:extLst>
      <p:ext uri="{BB962C8B-B14F-4D97-AF65-F5344CB8AC3E}">
        <p14:creationId xmlns:p14="http://schemas.microsoft.com/office/powerpoint/2010/main" val="422381111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Light Blue Title Slide">
    <p:spTree>
      <p:nvGrpSpPr>
        <p:cNvPr id="1" name=""/>
        <p:cNvGrpSpPr/>
        <p:nvPr/>
      </p:nvGrpSpPr>
      <p:grpSpPr>
        <a:xfrm>
          <a:off x="0" y="0"/>
          <a:ext cx="0" cy="0"/>
          <a:chOff x="0" y="0"/>
          <a:chExt cx="0" cy="0"/>
        </a:xfrm>
      </p:grpSpPr>
      <p:sp>
        <p:nvSpPr>
          <p:cNvPr id="6" name="Rectangle 5"/>
          <p:cNvSpPr>
            <a:spLocks noChangeArrowheads="1"/>
          </p:cNvSpPr>
          <p:nvPr/>
        </p:nvSpPr>
        <p:spPr bwMode="auto">
          <a:xfrm flipV="1">
            <a:off x="0" y="0"/>
            <a:ext cx="9144000" cy="4479925"/>
          </a:xfrm>
          <a:prstGeom prst="rect">
            <a:avLst/>
          </a:prstGeom>
          <a:solidFill>
            <a:srgbClr val="139AF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115888" indent="-115888">
              <a:spcBef>
                <a:spcPct val="50000"/>
              </a:spcBef>
              <a:buFontTx/>
              <a:buChar char="•"/>
            </a:pPr>
            <a:endParaRPr lang="en-US" sz="1300" b="0">
              <a:solidFill>
                <a:srgbClr val="021F43"/>
              </a:solidFill>
            </a:endParaRPr>
          </a:p>
        </p:txBody>
      </p:sp>
      <p:sp>
        <p:nvSpPr>
          <p:cNvPr id="7" name="Rectangle 6"/>
          <p:cNvSpPr>
            <a:spLocks noChangeArrowheads="1"/>
          </p:cNvSpPr>
          <p:nvPr/>
        </p:nvSpPr>
        <p:spPr bwMode="auto">
          <a:xfrm>
            <a:off x="0" y="4311650"/>
            <a:ext cx="9144000" cy="176213"/>
          </a:xfrm>
          <a:prstGeom prst="rect">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115888" indent="-115888">
              <a:spcBef>
                <a:spcPct val="50000"/>
              </a:spcBef>
              <a:buFontTx/>
              <a:buChar char="•"/>
            </a:pPr>
            <a:endParaRPr lang="en-US" sz="1300" b="0">
              <a:solidFill>
                <a:prstClr val="white"/>
              </a:solidFill>
            </a:endParaRPr>
          </a:p>
        </p:txBody>
      </p:sp>
      <p:sp>
        <p:nvSpPr>
          <p:cNvPr id="330" name="Title 329"/>
          <p:cNvSpPr>
            <a:spLocks noGrp="1"/>
          </p:cNvSpPr>
          <p:nvPr>
            <p:ph type="title"/>
          </p:nvPr>
        </p:nvSpPr>
        <p:spPr>
          <a:xfrm>
            <a:off x="1512623" y="1189789"/>
            <a:ext cx="6971806" cy="1822161"/>
          </a:xfrm>
        </p:spPr>
        <p:txBody>
          <a:bodyPr anchor="b"/>
          <a:lstStyle>
            <a:lvl1pPr>
              <a:lnSpc>
                <a:spcPct val="100000"/>
              </a:lnSpc>
              <a:spcBef>
                <a:spcPts val="0"/>
              </a:spcBef>
              <a:defRPr sz="3600" b="1" baseline="0">
                <a:solidFill>
                  <a:schemeClr val="bg1"/>
                </a:solidFill>
              </a:defRPr>
            </a:lvl1pPr>
          </a:lstStyle>
          <a:p>
            <a:r>
              <a:rPr lang="en-US" smtClean="0"/>
              <a:t>Click to edit Master title style</a:t>
            </a:r>
            <a:endParaRPr lang="en-US" dirty="0"/>
          </a:p>
        </p:txBody>
      </p:sp>
      <p:sp>
        <p:nvSpPr>
          <p:cNvPr id="332" name="Text Placeholder 331"/>
          <p:cNvSpPr>
            <a:spLocks noGrp="1"/>
          </p:cNvSpPr>
          <p:nvPr>
            <p:ph type="body" sz="quarter" idx="13"/>
          </p:nvPr>
        </p:nvSpPr>
        <p:spPr>
          <a:xfrm>
            <a:off x="1525172" y="3000005"/>
            <a:ext cx="6959257" cy="875885"/>
          </a:xfrm>
        </p:spPr>
        <p:txBody>
          <a:bodyPr>
            <a:normAutofit/>
          </a:bodyPr>
          <a:lstStyle>
            <a:lvl1pPr>
              <a:lnSpc>
                <a:spcPct val="100000"/>
              </a:lnSpc>
              <a:spcBef>
                <a:spcPts val="0"/>
              </a:spcBef>
              <a:defRPr sz="2400" b="0" i="0" cap="all" baseline="0">
                <a:solidFill>
                  <a:srgbClr val="FFFFFF"/>
                </a:solidFill>
                <a:latin typeface="+mn-lt"/>
                <a:cs typeface="Andes ExtraLight"/>
              </a:defRPr>
            </a:lvl1pPr>
            <a:lvl2pPr>
              <a:defRPr b="0" i="0">
                <a:latin typeface="Andes ExtraLight"/>
                <a:cs typeface="Andes ExtraLight"/>
              </a:defRPr>
            </a:lvl2pPr>
            <a:lvl3pPr>
              <a:defRPr b="0" i="0">
                <a:latin typeface="Andes ExtraLight"/>
                <a:cs typeface="Andes ExtraLight"/>
              </a:defRPr>
            </a:lvl3pPr>
            <a:lvl4pPr>
              <a:defRPr b="0" i="0">
                <a:latin typeface="Andes ExtraLight"/>
                <a:cs typeface="Andes ExtraLight"/>
              </a:defRPr>
            </a:lvl4pPr>
            <a:lvl5pPr>
              <a:defRPr b="0" i="0">
                <a:latin typeface="Andes ExtraLight"/>
                <a:cs typeface="Andes ExtraLight"/>
              </a:defRPr>
            </a:lvl5pPr>
          </a:lstStyle>
          <a:p>
            <a:pPr lvl="0"/>
            <a:r>
              <a:rPr lang="en-US" smtClean="0"/>
              <a:t>Click to edit Master text styles</a:t>
            </a:r>
          </a:p>
        </p:txBody>
      </p:sp>
      <p:sp>
        <p:nvSpPr>
          <p:cNvPr id="69" name="Text Placeholder 331"/>
          <p:cNvSpPr>
            <a:spLocks noGrp="1"/>
          </p:cNvSpPr>
          <p:nvPr>
            <p:ph type="body" sz="quarter" idx="14"/>
          </p:nvPr>
        </p:nvSpPr>
        <p:spPr>
          <a:xfrm>
            <a:off x="5682073" y="4699001"/>
            <a:ext cx="2821170" cy="1393637"/>
          </a:xfrm>
        </p:spPr>
        <p:txBody>
          <a:bodyPr anchor="b"/>
          <a:lstStyle>
            <a:lvl1pPr marL="0" marR="0" indent="0" algn="r" defTabSz="914400" rtl="0" eaLnBrk="1" fontAlgn="base" latinLnBrk="0" hangingPunct="1">
              <a:lnSpc>
                <a:spcPct val="115000"/>
              </a:lnSpc>
              <a:spcBef>
                <a:spcPct val="20000"/>
              </a:spcBef>
              <a:spcAft>
                <a:spcPct val="0"/>
              </a:spcAft>
              <a:buClr>
                <a:srgbClr val="00783C"/>
              </a:buClr>
              <a:buSzTx/>
              <a:buFontTx/>
              <a:buNone/>
              <a:tabLst/>
              <a:defRPr sz="1400" b="0" i="0" baseline="0">
                <a:solidFill>
                  <a:schemeClr val="tx1"/>
                </a:solidFill>
                <a:latin typeface="+mn-lt"/>
                <a:cs typeface="Arial"/>
              </a:defRPr>
            </a:lvl1pPr>
            <a:lvl2pPr marL="0" marR="0" indent="0" algn="r" defTabSz="914400" rtl="0" eaLnBrk="1" fontAlgn="base" latinLnBrk="0" hangingPunct="1">
              <a:lnSpc>
                <a:spcPct val="100000"/>
              </a:lnSpc>
              <a:spcBef>
                <a:spcPct val="20000"/>
              </a:spcBef>
              <a:spcAft>
                <a:spcPct val="0"/>
              </a:spcAft>
              <a:buClr>
                <a:srgbClr val="00783C"/>
              </a:buClr>
              <a:buSzTx/>
              <a:buFont typeface="Wingdings" charset="0"/>
              <a:buNone/>
              <a:tabLst/>
              <a:defRPr sz="1400" b="0" i="0">
                <a:latin typeface="+mn-lt"/>
                <a:cs typeface="Andes ExtraLight"/>
              </a:defRPr>
            </a:lvl2pPr>
            <a:lvl3pPr>
              <a:defRPr b="0" i="0">
                <a:latin typeface="Andes ExtraLight"/>
                <a:cs typeface="Andes ExtraLight"/>
              </a:defRPr>
            </a:lvl3pPr>
            <a:lvl4pPr>
              <a:defRPr b="0" i="0">
                <a:latin typeface="Andes ExtraLight"/>
                <a:cs typeface="Andes ExtraLight"/>
              </a:defRPr>
            </a:lvl4pPr>
            <a:lvl5pPr>
              <a:defRPr b="0" i="0">
                <a:latin typeface="Andes ExtraLight"/>
                <a:cs typeface="Andes ExtraLight"/>
              </a:defRPr>
            </a:lvl5pPr>
          </a:lstStyle>
          <a:p>
            <a:pPr lvl="0"/>
            <a:r>
              <a:rPr lang="en-US" smtClean="0"/>
              <a:t>Click to edit Master text styles</a:t>
            </a:r>
          </a:p>
          <a:p>
            <a:pPr lvl="1"/>
            <a:r>
              <a:rPr lang="en-US" smtClean="0"/>
              <a:t>Second level</a:t>
            </a:r>
          </a:p>
        </p:txBody>
      </p:sp>
      <p:sp>
        <p:nvSpPr>
          <p:cNvPr id="70" name="Picture Placeholder 4"/>
          <p:cNvSpPr>
            <a:spLocks noGrp="1"/>
          </p:cNvSpPr>
          <p:nvPr>
            <p:ph type="pic" sz="quarter" idx="16"/>
          </p:nvPr>
        </p:nvSpPr>
        <p:spPr>
          <a:xfrm>
            <a:off x="508000" y="4699001"/>
            <a:ext cx="5058833" cy="1375832"/>
          </a:xfrm>
          <a:solidFill>
            <a:srgbClr val="FFFFFF"/>
          </a:solidFill>
        </p:spPr>
        <p:txBody>
          <a:bodyPr anchor="ctr">
            <a:normAutofit/>
          </a:bodyPr>
          <a:lstStyle>
            <a:lvl1pPr algn="ctr">
              <a:defRPr baseline="0">
                <a:solidFill>
                  <a:srgbClr val="021F43"/>
                </a:solidFill>
              </a:defRPr>
            </a:lvl1pPr>
          </a:lstStyle>
          <a:p>
            <a:pPr lvl="0"/>
            <a:r>
              <a:rPr lang="en-US" noProof="0" smtClean="0"/>
              <a:t>Click icon to add picture</a:t>
            </a:r>
            <a:endParaRPr lang="en-US" noProof="0" dirty="0"/>
          </a:p>
        </p:txBody>
      </p:sp>
      <p:sp>
        <p:nvSpPr>
          <p:cNvPr id="8" name="Rectangle 1028"/>
          <p:cNvSpPr>
            <a:spLocks noGrp="1" noChangeArrowheads="1"/>
          </p:cNvSpPr>
          <p:nvPr>
            <p:ph type="dt" sz="half" idx="17"/>
          </p:nvPr>
        </p:nvSpPr>
        <p:spPr>
          <a:xfrm>
            <a:off x="5942013" y="6107113"/>
            <a:ext cx="2551112" cy="306387"/>
          </a:xfrm>
        </p:spPr>
        <p:txBody>
          <a:bodyPr rIns="0" anchor="ctr"/>
          <a:lstStyle>
            <a:lvl1pPr algn="r">
              <a:defRPr b="0" i="0">
                <a:solidFill>
                  <a:schemeClr val="tx1"/>
                </a:solidFill>
                <a:latin typeface="Arial"/>
                <a:cs typeface="Arial"/>
              </a:defRPr>
            </a:lvl1pPr>
          </a:lstStyle>
          <a:p>
            <a:pPr>
              <a:defRPr/>
            </a:pPr>
            <a:r>
              <a:rPr lang="en-US" smtClean="0">
                <a:solidFill>
                  <a:srgbClr val="021F43"/>
                </a:solidFill>
              </a:rPr>
              <a:t>‹#›</a:t>
            </a:r>
            <a:endParaRPr lang="en-US">
              <a:solidFill>
                <a:srgbClr val="021F43"/>
              </a:solidFill>
            </a:endParaRPr>
          </a:p>
        </p:txBody>
      </p:sp>
    </p:spTree>
    <p:extLst>
      <p:ext uri="{BB962C8B-B14F-4D97-AF65-F5344CB8AC3E}">
        <p14:creationId xmlns:p14="http://schemas.microsoft.com/office/powerpoint/2010/main" val="2665717975"/>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White Title Slide">
    <p:spTree>
      <p:nvGrpSpPr>
        <p:cNvPr id="1" name=""/>
        <p:cNvGrpSpPr/>
        <p:nvPr/>
      </p:nvGrpSpPr>
      <p:grpSpPr>
        <a:xfrm>
          <a:off x="0" y="0"/>
          <a:ext cx="0" cy="0"/>
          <a:chOff x="0" y="0"/>
          <a:chExt cx="0" cy="0"/>
        </a:xfrm>
      </p:grpSpPr>
      <p:sp>
        <p:nvSpPr>
          <p:cNvPr id="6" name="Rectangle 5"/>
          <p:cNvSpPr>
            <a:spLocks noChangeArrowheads="1"/>
          </p:cNvSpPr>
          <p:nvPr/>
        </p:nvSpPr>
        <p:spPr bwMode="auto">
          <a:xfrm>
            <a:off x="0" y="4311650"/>
            <a:ext cx="9144000" cy="176213"/>
          </a:xfrm>
          <a:prstGeom prst="rect">
            <a:avLst/>
          </a:pr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115888" indent="-115888">
              <a:spcBef>
                <a:spcPct val="50000"/>
              </a:spcBef>
              <a:buFontTx/>
              <a:buChar char="•"/>
            </a:pPr>
            <a:endParaRPr lang="en-US" sz="1300" b="0">
              <a:solidFill>
                <a:srgbClr val="139AF0"/>
              </a:solidFill>
            </a:endParaRPr>
          </a:p>
        </p:txBody>
      </p:sp>
      <p:sp>
        <p:nvSpPr>
          <p:cNvPr id="330" name="Title 329"/>
          <p:cNvSpPr>
            <a:spLocks noGrp="1"/>
          </p:cNvSpPr>
          <p:nvPr>
            <p:ph type="title"/>
          </p:nvPr>
        </p:nvSpPr>
        <p:spPr>
          <a:xfrm>
            <a:off x="1512623" y="1189789"/>
            <a:ext cx="6971806" cy="1822161"/>
          </a:xfrm>
        </p:spPr>
        <p:txBody>
          <a:bodyPr anchor="b"/>
          <a:lstStyle>
            <a:lvl1pPr>
              <a:lnSpc>
                <a:spcPct val="100000"/>
              </a:lnSpc>
              <a:spcBef>
                <a:spcPts val="0"/>
              </a:spcBef>
              <a:defRPr sz="3600" b="1" baseline="0">
                <a:solidFill>
                  <a:schemeClr val="tx1"/>
                </a:solidFill>
              </a:defRPr>
            </a:lvl1pPr>
          </a:lstStyle>
          <a:p>
            <a:r>
              <a:rPr lang="en-US" smtClean="0"/>
              <a:t>Click to edit Master title style</a:t>
            </a:r>
            <a:endParaRPr lang="en-US" dirty="0"/>
          </a:p>
        </p:txBody>
      </p:sp>
      <p:sp>
        <p:nvSpPr>
          <p:cNvPr id="332" name="Text Placeholder 331"/>
          <p:cNvSpPr>
            <a:spLocks noGrp="1"/>
          </p:cNvSpPr>
          <p:nvPr>
            <p:ph type="body" sz="quarter" idx="13"/>
          </p:nvPr>
        </p:nvSpPr>
        <p:spPr>
          <a:xfrm>
            <a:off x="1525172" y="3000005"/>
            <a:ext cx="6959257" cy="875885"/>
          </a:xfrm>
        </p:spPr>
        <p:txBody>
          <a:bodyPr>
            <a:normAutofit/>
          </a:bodyPr>
          <a:lstStyle>
            <a:lvl1pPr>
              <a:lnSpc>
                <a:spcPct val="100000"/>
              </a:lnSpc>
              <a:spcBef>
                <a:spcPts val="0"/>
              </a:spcBef>
              <a:defRPr sz="2400" b="0" i="0" cap="all" baseline="0">
                <a:solidFill>
                  <a:schemeClr val="tx1"/>
                </a:solidFill>
                <a:latin typeface="+mn-lt"/>
                <a:cs typeface="Andes ExtraLight"/>
              </a:defRPr>
            </a:lvl1pPr>
            <a:lvl2pPr>
              <a:defRPr b="0" i="0">
                <a:latin typeface="Andes ExtraLight"/>
                <a:cs typeface="Andes ExtraLight"/>
              </a:defRPr>
            </a:lvl2pPr>
            <a:lvl3pPr>
              <a:defRPr b="0" i="0">
                <a:latin typeface="Andes ExtraLight"/>
                <a:cs typeface="Andes ExtraLight"/>
              </a:defRPr>
            </a:lvl3pPr>
            <a:lvl4pPr>
              <a:defRPr b="0" i="0">
                <a:latin typeface="Andes ExtraLight"/>
                <a:cs typeface="Andes ExtraLight"/>
              </a:defRPr>
            </a:lvl4pPr>
            <a:lvl5pPr>
              <a:defRPr b="0" i="0">
                <a:latin typeface="Andes ExtraLight"/>
                <a:cs typeface="Andes ExtraLight"/>
              </a:defRPr>
            </a:lvl5pPr>
          </a:lstStyle>
          <a:p>
            <a:pPr lvl="0"/>
            <a:r>
              <a:rPr lang="en-US" smtClean="0"/>
              <a:t>Click to edit Master text styles</a:t>
            </a:r>
          </a:p>
        </p:txBody>
      </p:sp>
      <p:sp>
        <p:nvSpPr>
          <p:cNvPr id="69" name="Text Placeholder 331"/>
          <p:cNvSpPr>
            <a:spLocks noGrp="1"/>
          </p:cNvSpPr>
          <p:nvPr>
            <p:ph type="body" sz="quarter" idx="14"/>
          </p:nvPr>
        </p:nvSpPr>
        <p:spPr>
          <a:xfrm>
            <a:off x="5682073" y="4699001"/>
            <a:ext cx="2821170" cy="1393637"/>
          </a:xfrm>
        </p:spPr>
        <p:txBody>
          <a:bodyPr anchor="b"/>
          <a:lstStyle>
            <a:lvl1pPr algn="r">
              <a:lnSpc>
                <a:spcPct val="100000"/>
              </a:lnSpc>
              <a:defRPr sz="1400" b="0" i="0" baseline="0">
                <a:solidFill>
                  <a:schemeClr val="tx1"/>
                </a:solidFill>
                <a:latin typeface="+mn-lt"/>
                <a:cs typeface="Arial"/>
              </a:defRPr>
            </a:lvl1pPr>
            <a:lvl2pPr algn="r">
              <a:defRPr sz="1400" b="0" i="0">
                <a:latin typeface="+mn-lt"/>
                <a:cs typeface="Andes ExtraLight"/>
              </a:defRPr>
            </a:lvl2pPr>
            <a:lvl3pPr>
              <a:defRPr b="0" i="0">
                <a:latin typeface="Andes ExtraLight"/>
                <a:cs typeface="Andes ExtraLight"/>
              </a:defRPr>
            </a:lvl3pPr>
            <a:lvl4pPr>
              <a:defRPr b="0" i="0">
                <a:latin typeface="Andes ExtraLight"/>
                <a:cs typeface="Andes ExtraLight"/>
              </a:defRPr>
            </a:lvl4pPr>
            <a:lvl5pPr>
              <a:defRPr b="0" i="0">
                <a:latin typeface="Andes ExtraLight"/>
                <a:cs typeface="Andes ExtraLight"/>
              </a:defRPr>
            </a:lvl5pPr>
          </a:lstStyle>
          <a:p>
            <a:pPr lvl="0"/>
            <a:r>
              <a:rPr lang="en-US" smtClean="0"/>
              <a:t>Click to edit Master text styles</a:t>
            </a:r>
          </a:p>
          <a:p>
            <a:pPr lvl="1"/>
            <a:r>
              <a:rPr lang="en-US" smtClean="0"/>
              <a:t>Second level</a:t>
            </a:r>
          </a:p>
        </p:txBody>
      </p:sp>
      <p:sp>
        <p:nvSpPr>
          <p:cNvPr id="70" name="Picture Placeholder 4"/>
          <p:cNvSpPr>
            <a:spLocks noGrp="1"/>
          </p:cNvSpPr>
          <p:nvPr>
            <p:ph type="pic" sz="quarter" idx="16"/>
          </p:nvPr>
        </p:nvSpPr>
        <p:spPr>
          <a:xfrm>
            <a:off x="508000" y="4699001"/>
            <a:ext cx="5058833" cy="1375832"/>
          </a:xfrm>
          <a:solidFill>
            <a:srgbClr val="FFFFFF"/>
          </a:solidFill>
        </p:spPr>
        <p:txBody>
          <a:bodyPr anchor="ctr">
            <a:normAutofit/>
          </a:bodyPr>
          <a:lstStyle>
            <a:lvl1pPr algn="ctr">
              <a:defRPr baseline="0">
                <a:solidFill>
                  <a:srgbClr val="021F43"/>
                </a:solidFill>
              </a:defRPr>
            </a:lvl1pPr>
          </a:lstStyle>
          <a:p>
            <a:pPr lvl="0"/>
            <a:r>
              <a:rPr lang="en-US" noProof="0" smtClean="0"/>
              <a:t>Click icon to add picture</a:t>
            </a:r>
            <a:endParaRPr lang="en-US" noProof="0" dirty="0"/>
          </a:p>
        </p:txBody>
      </p:sp>
      <p:sp>
        <p:nvSpPr>
          <p:cNvPr id="7" name="Rectangle 1028"/>
          <p:cNvSpPr>
            <a:spLocks noGrp="1" noChangeArrowheads="1"/>
          </p:cNvSpPr>
          <p:nvPr>
            <p:ph type="dt" sz="half" idx="17"/>
          </p:nvPr>
        </p:nvSpPr>
        <p:spPr>
          <a:xfrm>
            <a:off x="5942013" y="6107113"/>
            <a:ext cx="2551112" cy="306387"/>
          </a:xfrm>
        </p:spPr>
        <p:txBody>
          <a:bodyPr rIns="0" anchor="ctr"/>
          <a:lstStyle>
            <a:lvl1pPr algn="r">
              <a:defRPr b="0" i="0">
                <a:solidFill>
                  <a:schemeClr val="tx1"/>
                </a:solidFill>
                <a:latin typeface="Arial"/>
                <a:cs typeface="Arial"/>
              </a:defRPr>
            </a:lvl1pPr>
          </a:lstStyle>
          <a:p>
            <a:pPr>
              <a:defRPr/>
            </a:pPr>
            <a:r>
              <a:rPr lang="en-US" smtClean="0">
                <a:solidFill>
                  <a:srgbClr val="021F43"/>
                </a:solidFill>
              </a:rPr>
              <a:t>‹#›</a:t>
            </a:r>
            <a:endParaRPr lang="en-US">
              <a:solidFill>
                <a:srgbClr val="021F43"/>
              </a:solidFill>
            </a:endParaRPr>
          </a:p>
        </p:txBody>
      </p:sp>
    </p:spTree>
    <p:extLst>
      <p:ext uri="{BB962C8B-B14F-4D97-AF65-F5344CB8AC3E}">
        <p14:creationId xmlns:p14="http://schemas.microsoft.com/office/powerpoint/2010/main" val="1875413501"/>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Dark Blue Title Slide">
    <p:spTree>
      <p:nvGrpSpPr>
        <p:cNvPr id="1" name=""/>
        <p:cNvGrpSpPr/>
        <p:nvPr/>
      </p:nvGrpSpPr>
      <p:grpSpPr>
        <a:xfrm>
          <a:off x="0" y="0"/>
          <a:ext cx="0" cy="0"/>
          <a:chOff x="0" y="0"/>
          <a:chExt cx="0" cy="0"/>
        </a:xfrm>
      </p:grpSpPr>
      <p:sp>
        <p:nvSpPr>
          <p:cNvPr id="6" name="Rectangle 5"/>
          <p:cNvSpPr>
            <a:spLocks noChangeArrowheads="1"/>
          </p:cNvSpPr>
          <p:nvPr/>
        </p:nvSpPr>
        <p:spPr bwMode="auto">
          <a:xfrm flipV="1">
            <a:off x="0" y="0"/>
            <a:ext cx="9144000" cy="4479925"/>
          </a:xfrm>
          <a:prstGeom prst="rect">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115888" indent="-115888">
              <a:spcBef>
                <a:spcPct val="50000"/>
              </a:spcBef>
              <a:buFontTx/>
              <a:buChar char="•"/>
            </a:pPr>
            <a:endParaRPr lang="en-US" sz="1300" b="0">
              <a:solidFill>
                <a:srgbClr val="021F43"/>
              </a:solidFill>
            </a:endParaRPr>
          </a:p>
        </p:txBody>
      </p:sp>
      <p:sp>
        <p:nvSpPr>
          <p:cNvPr id="7" name="Rectangle 6"/>
          <p:cNvSpPr>
            <a:spLocks noChangeArrowheads="1"/>
          </p:cNvSpPr>
          <p:nvPr/>
        </p:nvSpPr>
        <p:spPr bwMode="auto">
          <a:xfrm>
            <a:off x="0" y="4302125"/>
            <a:ext cx="9144000" cy="176213"/>
          </a:xfrm>
          <a:prstGeom prst="rect">
            <a:avLst/>
          </a:pr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115888" indent="-115888">
              <a:spcBef>
                <a:spcPct val="50000"/>
              </a:spcBef>
              <a:buFontTx/>
              <a:buChar char="•"/>
            </a:pPr>
            <a:endParaRPr lang="en-US" sz="1300" b="0">
              <a:solidFill>
                <a:prstClr val="white"/>
              </a:solidFill>
            </a:endParaRPr>
          </a:p>
        </p:txBody>
      </p:sp>
      <p:sp>
        <p:nvSpPr>
          <p:cNvPr id="330" name="Title 329"/>
          <p:cNvSpPr>
            <a:spLocks noGrp="1"/>
          </p:cNvSpPr>
          <p:nvPr>
            <p:ph type="title"/>
          </p:nvPr>
        </p:nvSpPr>
        <p:spPr>
          <a:xfrm>
            <a:off x="1396005" y="1189789"/>
            <a:ext cx="7039470" cy="1822161"/>
          </a:xfrm>
        </p:spPr>
        <p:txBody>
          <a:bodyPr anchor="b"/>
          <a:lstStyle>
            <a:lvl1pPr>
              <a:lnSpc>
                <a:spcPct val="100000"/>
              </a:lnSpc>
              <a:spcBef>
                <a:spcPts val="0"/>
              </a:spcBef>
              <a:defRPr sz="3600" b="1" baseline="0">
                <a:solidFill>
                  <a:schemeClr val="bg1"/>
                </a:solidFill>
              </a:defRPr>
            </a:lvl1pPr>
          </a:lstStyle>
          <a:p>
            <a:r>
              <a:rPr lang="en-US" smtClean="0"/>
              <a:t>Click to edit Master title style</a:t>
            </a:r>
            <a:endParaRPr lang="en-US" dirty="0"/>
          </a:p>
        </p:txBody>
      </p:sp>
      <p:sp>
        <p:nvSpPr>
          <p:cNvPr id="332" name="Text Placeholder 331"/>
          <p:cNvSpPr>
            <a:spLocks noGrp="1"/>
          </p:cNvSpPr>
          <p:nvPr>
            <p:ph type="body" sz="quarter" idx="13"/>
          </p:nvPr>
        </p:nvSpPr>
        <p:spPr>
          <a:xfrm>
            <a:off x="1408676" y="3000005"/>
            <a:ext cx="7026799" cy="1211048"/>
          </a:xfrm>
        </p:spPr>
        <p:txBody>
          <a:bodyPr>
            <a:normAutofit/>
          </a:bodyPr>
          <a:lstStyle>
            <a:lvl1pPr>
              <a:lnSpc>
                <a:spcPct val="100000"/>
              </a:lnSpc>
              <a:spcBef>
                <a:spcPts val="0"/>
              </a:spcBef>
              <a:defRPr sz="2400" b="0" i="0" cap="all" baseline="0">
                <a:solidFill>
                  <a:srgbClr val="FFFFFF"/>
                </a:solidFill>
                <a:latin typeface="+mn-lt"/>
                <a:cs typeface="Andes ExtraLight"/>
              </a:defRPr>
            </a:lvl1pPr>
            <a:lvl2pPr>
              <a:defRPr b="0" i="0">
                <a:latin typeface="Andes ExtraLight"/>
                <a:cs typeface="Andes ExtraLight"/>
              </a:defRPr>
            </a:lvl2pPr>
            <a:lvl3pPr>
              <a:defRPr b="0" i="0">
                <a:latin typeface="Andes ExtraLight"/>
                <a:cs typeface="Andes ExtraLight"/>
              </a:defRPr>
            </a:lvl3pPr>
            <a:lvl4pPr>
              <a:defRPr b="0" i="0">
                <a:latin typeface="Andes ExtraLight"/>
                <a:cs typeface="Andes ExtraLight"/>
              </a:defRPr>
            </a:lvl4pPr>
            <a:lvl5pPr>
              <a:defRPr b="0" i="0">
                <a:latin typeface="Andes ExtraLight"/>
                <a:cs typeface="Andes ExtraLight"/>
              </a:defRPr>
            </a:lvl5pPr>
          </a:lstStyle>
          <a:p>
            <a:pPr lvl="0"/>
            <a:r>
              <a:rPr lang="en-US" smtClean="0"/>
              <a:t>Click to edit Master text styles</a:t>
            </a:r>
          </a:p>
        </p:txBody>
      </p:sp>
      <p:sp>
        <p:nvSpPr>
          <p:cNvPr id="70" name="Picture Placeholder 4"/>
          <p:cNvSpPr>
            <a:spLocks noGrp="1"/>
          </p:cNvSpPr>
          <p:nvPr>
            <p:ph type="pic" sz="quarter" idx="16"/>
          </p:nvPr>
        </p:nvSpPr>
        <p:spPr>
          <a:xfrm>
            <a:off x="508000" y="4699001"/>
            <a:ext cx="5058833" cy="1375832"/>
          </a:xfrm>
          <a:solidFill>
            <a:srgbClr val="FFFFFF"/>
          </a:solidFill>
        </p:spPr>
        <p:txBody>
          <a:bodyPr anchor="ctr">
            <a:normAutofit/>
          </a:bodyPr>
          <a:lstStyle>
            <a:lvl1pPr algn="ctr">
              <a:defRPr baseline="0">
                <a:solidFill>
                  <a:srgbClr val="021F43"/>
                </a:solidFill>
              </a:defRPr>
            </a:lvl1pPr>
          </a:lstStyle>
          <a:p>
            <a:pPr lvl="0"/>
            <a:r>
              <a:rPr lang="en-US" noProof="0" smtClean="0"/>
              <a:t>Click icon to add picture</a:t>
            </a:r>
            <a:endParaRPr lang="en-US" noProof="0" dirty="0"/>
          </a:p>
        </p:txBody>
      </p:sp>
      <p:sp>
        <p:nvSpPr>
          <p:cNvPr id="9" name="Text Placeholder 331"/>
          <p:cNvSpPr>
            <a:spLocks noGrp="1"/>
          </p:cNvSpPr>
          <p:nvPr>
            <p:ph type="body" sz="quarter" idx="14"/>
          </p:nvPr>
        </p:nvSpPr>
        <p:spPr>
          <a:xfrm>
            <a:off x="5682073" y="4699001"/>
            <a:ext cx="2821170" cy="1393637"/>
          </a:xfrm>
        </p:spPr>
        <p:txBody>
          <a:bodyPr anchor="b"/>
          <a:lstStyle>
            <a:lvl1pPr algn="r">
              <a:lnSpc>
                <a:spcPct val="100000"/>
              </a:lnSpc>
              <a:defRPr sz="1400" b="0" i="0" baseline="0">
                <a:solidFill>
                  <a:schemeClr val="tx1"/>
                </a:solidFill>
                <a:latin typeface="+mn-lt"/>
                <a:cs typeface="Arial"/>
              </a:defRPr>
            </a:lvl1pPr>
            <a:lvl2pPr algn="r">
              <a:defRPr sz="1400" b="0" i="0">
                <a:latin typeface="+mn-lt"/>
                <a:cs typeface="Andes ExtraLight"/>
              </a:defRPr>
            </a:lvl2pPr>
            <a:lvl3pPr>
              <a:defRPr b="0" i="0">
                <a:latin typeface="Andes ExtraLight"/>
                <a:cs typeface="Andes ExtraLight"/>
              </a:defRPr>
            </a:lvl3pPr>
            <a:lvl4pPr>
              <a:defRPr b="0" i="0">
                <a:latin typeface="Andes ExtraLight"/>
                <a:cs typeface="Andes ExtraLight"/>
              </a:defRPr>
            </a:lvl4pPr>
            <a:lvl5pPr>
              <a:defRPr b="0" i="0">
                <a:latin typeface="Andes ExtraLight"/>
                <a:cs typeface="Andes ExtraLight"/>
              </a:defRPr>
            </a:lvl5pPr>
          </a:lstStyle>
          <a:p>
            <a:pPr lvl="0"/>
            <a:r>
              <a:rPr lang="en-US" smtClean="0"/>
              <a:t>Click to edit Master text styles</a:t>
            </a:r>
          </a:p>
          <a:p>
            <a:pPr lvl="1"/>
            <a:r>
              <a:rPr lang="en-US" smtClean="0"/>
              <a:t>Second level</a:t>
            </a:r>
          </a:p>
        </p:txBody>
      </p:sp>
      <p:sp>
        <p:nvSpPr>
          <p:cNvPr id="8" name="Rectangle 1028"/>
          <p:cNvSpPr>
            <a:spLocks noGrp="1" noChangeArrowheads="1"/>
          </p:cNvSpPr>
          <p:nvPr>
            <p:ph type="dt" sz="half" idx="17"/>
          </p:nvPr>
        </p:nvSpPr>
        <p:spPr>
          <a:xfrm>
            <a:off x="5716588" y="6116638"/>
            <a:ext cx="2719387" cy="306387"/>
          </a:xfrm>
        </p:spPr>
        <p:txBody>
          <a:bodyPr rIns="0" anchor="ctr"/>
          <a:lstStyle>
            <a:lvl1pPr algn="r">
              <a:defRPr b="0" i="0">
                <a:solidFill>
                  <a:schemeClr val="tx1"/>
                </a:solidFill>
                <a:latin typeface="Arial"/>
                <a:cs typeface="Arial"/>
              </a:defRPr>
            </a:lvl1pPr>
          </a:lstStyle>
          <a:p>
            <a:pPr>
              <a:defRPr/>
            </a:pPr>
            <a:r>
              <a:rPr lang="en-US" smtClean="0">
                <a:solidFill>
                  <a:srgbClr val="021F43"/>
                </a:solidFill>
              </a:rPr>
              <a:t>‹#›</a:t>
            </a:r>
            <a:endParaRPr lang="en-US">
              <a:solidFill>
                <a:srgbClr val="021F43"/>
              </a:solidFill>
            </a:endParaRPr>
          </a:p>
        </p:txBody>
      </p:sp>
    </p:spTree>
    <p:extLst>
      <p:ext uri="{BB962C8B-B14F-4D97-AF65-F5344CB8AC3E}">
        <p14:creationId xmlns:p14="http://schemas.microsoft.com/office/powerpoint/2010/main" val="162274003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able of Contents">
    <p:spTree>
      <p:nvGrpSpPr>
        <p:cNvPr id="1" name=""/>
        <p:cNvGrpSpPr/>
        <p:nvPr/>
      </p:nvGrpSpPr>
      <p:grpSpPr>
        <a:xfrm>
          <a:off x="0" y="0"/>
          <a:ext cx="0" cy="0"/>
          <a:chOff x="0" y="0"/>
          <a:chExt cx="0" cy="0"/>
        </a:xfrm>
      </p:grpSpPr>
      <p:sp>
        <p:nvSpPr>
          <p:cNvPr id="4" name="Rectangle 9"/>
          <p:cNvSpPr>
            <a:spLocks noChangeArrowheads="1"/>
          </p:cNvSpPr>
          <p:nvPr/>
        </p:nvSpPr>
        <p:spPr bwMode="auto">
          <a:xfrm>
            <a:off x="0" y="660763"/>
            <a:ext cx="9144000" cy="176212"/>
          </a:xfrm>
          <a:prstGeom prst="rect">
            <a:avLst/>
          </a:pr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115888" indent="-115888">
              <a:spcBef>
                <a:spcPct val="50000"/>
              </a:spcBef>
              <a:buFontTx/>
              <a:buChar char="•"/>
            </a:pPr>
            <a:endParaRPr lang="en-US" sz="1300" b="0">
              <a:solidFill>
                <a:schemeClr val="bg1"/>
              </a:solidFill>
            </a:endParaRPr>
          </a:p>
        </p:txBody>
      </p:sp>
      <p:sp>
        <p:nvSpPr>
          <p:cNvPr id="2" name="Title 1"/>
          <p:cNvSpPr>
            <a:spLocks noGrp="1"/>
          </p:cNvSpPr>
          <p:nvPr>
            <p:ph type="title"/>
          </p:nvPr>
        </p:nvSpPr>
        <p:spPr>
          <a:xfrm>
            <a:off x="356934" y="-78374"/>
            <a:ext cx="8462029" cy="756707"/>
          </a:xfrm>
        </p:spPr>
        <p:txBody>
          <a:bodyPr/>
          <a:lstStyle>
            <a:lvl1pPr>
              <a:defRPr sz="2200" b="0" i="0">
                <a:solidFill>
                  <a:schemeClr val="tx1"/>
                </a:solidFill>
              </a:defRPr>
            </a:lvl1pPr>
          </a:lstStyle>
          <a:p>
            <a:r>
              <a:rPr lang="en-US" dirty="0" smtClean="0"/>
              <a:t>Click to edit Master title style</a:t>
            </a:r>
            <a:endParaRPr lang="en-US" dirty="0"/>
          </a:p>
        </p:txBody>
      </p:sp>
      <p:sp>
        <p:nvSpPr>
          <p:cNvPr id="7" name="Text Placeholder 6"/>
          <p:cNvSpPr>
            <a:spLocks noGrp="1"/>
          </p:cNvSpPr>
          <p:nvPr>
            <p:ph type="body" sz="quarter" idx="13"/>
          </p:nvPr>
        </p:nvSpPr>
        <p:spPr>
          <a:xfrm>
            <a:off x="349250" y="938151"/>
            <a:ext cx="8477250" cy="5274266"/>
          </a:xfrm>
        </p:spPr>
        <p:txBody>
          <a:bodyPr>
            <a:normAutofit/>
          </a:bodyPr>
          <a:lstStyle>
            <a:lvl1pPr>
              <a:lnSpc>
                <a:spcPct val="100000"/>
              </a:lnSpc>
              <a:spcBef>
                <a:spcPts val="2400"/>
              </a:spcBef>
              <a:tabLst>
                <a:tab pos="8402638" algn="r"/>
              </a:tabLst>
              <a:defRPr lang="en-US" sz="1600" smtClean="0"/>
            </a:lvl1pPr>
          </a:lstStyle>
          <a:p>
            <a:pPr lvl="0"/>
            <a:r>
              <a:rPr lang="en-US" smtClean="0"/>
              <a:t>Click to edit Master text styles</a:t>
            </a:r>
          </a:p>
        </p:txBody>
      </p:sp>
      <p:sp>
        <p:nvSpPr>
          <p:cNvPr id="5" name="Rectangle 1028"/>
          <p:cNvSpPr>
            <a:spLocks noGrp="1" noChangeArrowheads="1"/>
          </p:cNvSpPr>
          <p:nvPr>
            <p:ph type="dt" sz="half" idx="17"/>
          </p:nvPr>
        </p:nvSpPr>
        <p:spPr>
          <a:xfrm>
            <a:off x="6592888" y="6528687"/>
            <a:ext cx="2551112" cy="306387"/>
          </a:xfrm>
        </p:spPr>
        <p:txBody>
          <a:bodyPr rIns="0" anchor="ctr"/>
          <a:lstStyle>
            <a:lvl1pPr algn="r">
              <a:defRPr b="0" i="0">
                <a:solidFill>
                  <a:schemeClr val="tx1"/>
                </a:solidFill>
                <a:latin typeface="Arial"/>
                <a:cs typeface="Arial"/>
              </a:defRPr>
            </a:lvl1pPr>
          </a:lstStyle>
          <a:p>
            <a:pPr>
              <a:defRPr/>
            </a:pPr>
            <a:r>
              <a:rPr lang="en-US" smtClean="0">
                <a:solidFill>
                  <a:srgbClr val="021F43"/>
                </a:solidFill>
              </a:rPr>
              <a:t>‹#›</a:t>
            </a:r>
            <a:endParaRPr lang="en-US" dirty="0">
              <a:solidFill>
                <a:srgbClr val="021F43"/>
              </a:solidFill>
            </a:endParaRPr>
          </a:p>
        </p:txBody>
      </p:sp>
    </p:spTree>
    <p:extLst>
      <p:ext uri="{BB962C8B-B14F-4D97-AF65-F5344CB8AC3E}">
        <p14:creationId xmlns:p14="http://schemas.microsoft.com/office/powerpoint/2010/main" val="181127992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rk Blue Title Slide">
    <p:spTree>
      <p:nvGrpSpPr>
        <p:cNvPr id="1" name=""/>
        <p:cNvGrpSpPr/>
        <p:nvPr/>
      </p:nvGrpSpPr>
      <p:grpSpPr>
        <a:xfrm>
          <a:off x="0" y="0"/>
          <a:ext cx="0" cy="0"/>
          <a:chOff x="0" y="0"/>
          <a:chExt cx="0" cy="0"/>
        </a:xfrm>
      </p:grpSpPr>
      <p:sp>
        <p:nvSpPr>
          <p:cNvPr id="6" name="Rectangle 5"/>
          <p:cNvSpPr>
            <a:spLocks noChangeArrowheads="1"/>
          </p:cNvSpPr>
          <p:nvPr/>
        </p:nvSpPr>
        <p:spPr bwMode="auto">
          <a:xfrm flipV="1">
            <a:off x="0" y="0"/>
            <a:ext cx="9144000" cy="4479925"/>
          </a:xfrm>
          <a:prstGeom prst="rect">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115888" indent="-115888">
              <a:spcBef>
                <a:spcPct val="50000"/>
              </a:spcBef>
              <a:buFontTx/>
              <a:buChar char="•"/>
            </a:pPr>
            <a:endParaRPr lang="en-US" sz="1300" b="0"/>
          </a:p>
        </p:txBody>
      </p:sp>
      <p:sp>
        <p:nvSpPr>
          <p:cNvPr id="7" name="Rectangle 6"/>
          <p:cNvSpPr>
            <a:spLocks noChangeArrowheads="1"/>
          </p:cNvSpPr>
          <p:nvPr/>
        </p:nvSpPr>
        <p:spPr bwMode="auto">
          <a:xfrm>
            <a:off x="0" y="4302125"/>
            <a:ext cx="9144000" cy="176213"/>
          </a:xfrm>
          <a:prstGeom prst="rect">
            <a:avLst/>
          </a:pr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115888" indent="-115888">
              <a:spcBef>
                <a:spcPct val="50000"/>
              </a:spcBef>
              <a:buFontTx/>
              <a:buChar char="•"/>
            </a:pPr>
            <a:endParaRPr lang="en-US" sz="1300" b="0">
              <a:solidFill>
                <a:schemeClr val="bg1"/>
              </a:solidFill>
            </a:endParaRPr>
          </a:p>
        </p:txBody>
      </p:sp>
      <p:sp>
        <p:nvSpPr>
          <p:cNvPr id="330" name="Title 329"/>
          <p:cNvSpPr>
            <a:spLocks noGrp="1"/>
          </p:cNvSpPr>
          <p:nvPr>
            <p:ph type="title"/>
          </p:nvPr>
        </p:nvSpPr>
        <p:spPr>
          <a:xfrm>
            <a:off x="1396005" y="1189789"/>
            <a:ext cx="7039470" cy="1822161"/>
          </a:xfrm>
        </p:spPr>
        <p:txBody>
          <a:bodyPr anchor="b"/>
          <a:lstStyle>
            <a:lvl1pPr>
              <a:lnSpc>
                <a:spcPct val="100000"/>
              </a:lnSpc>
              <a:spcBef>
                <a:spcPts val="0"/>
              </a:spcBef>
              <a:defRPr sz="3600" b="1" baseline="0">
                <a:solidFill>
                  <a:schemeClr val="bg1"/>
                </a:solidFill>
              </a:defRPr>
            </a:lvl1pPr>
          </a:lstStyle>
          <a:p>
            <a:r>
              <a:rPr lang="en-US" smtClean="0"/>
              <a:t>Click to edit Master title style</a:t>
            </a:r>
            <a:endParaRPr lang="en-US" dirty="0"/>
          </a:p>
        </p:txBody>
      </p:sp>
      <p:sp>
        <p:nvSpPr>
          <p:cNvPr id="332" name="Text Placeholder 331"/>
          <p:cNvSpPr>
            <a:spLocks noGrp="1"/>
          </p:cNvSpPr>
          <p:nvPr>
            <p:ph type="body" sz="quarter" idx="13"/>
          </p:nvPr>
        </p:nvSpPr>
        <p:spPr>
          <a:xfrm>
            <a:off x="1408676" y="3000005"/>
            <a:ext cx="7026799" cy="1211048"/>
          </a:xfrm>
        </p:spPr>
        <p:txBody>
          <a:bodyPr>
            <a:normAutofit/>
          </a:bodyPr>
          <a:lstStyle>
            <a:lvl1pPr>
              <a:lnSpc>
                <a:spcPct val="100000"/>
              </a:lnSpc>
              <a:spcBef>
                <a:spcPts val="0"/>
              </a:spcBef>
              <a:defRPr sz="2400" b="0" i="0" cap="all" baseline="0">
                <a:solidFill>
                  <a:srgbClr val="FFFFFF"/>
                </a:solidFill>
                <a:latin typeface="+mn-lt"/>
                <a:cs typeface="Andes ExtraLight"/>
              </a:defRPr>
            </a:lvl1pPr>
            <a:lvl2pPr>
              <a:defRPr b="0" i="0">
                <a:latin typeface="Andes ExtraLight"/>
                <a:cs typeface="Andes ExtraLight"/>
              </a:defRPr>
            </a:lvl2pPr>
            <a:lvl3pPr>
              <a:defRPr b="0" i="0">
                <a:latin typeface="Andes ExtraLight"/>
                <a:cs typeface="Andes ExtraLight"/>
              </a:defRPr>
            </a:lvl3pPr>
            <a:lvl4pPr>
              <a:defRPr b="0" i="0">
                <a:latin typeface="Andes ExtraLight"/>
                <a:cs typeface="Andes ExtraLight"/>
              </a:defRPr>
            </a:lvl4pPr>
            <a:lvl5pPr>
              <a:defRPr b="0" i="0">
                <a:latin typeface="Andes ExtraLight"/>
                <a:cs typeface="Andes ExtraLight"/>
              </a:defRPr>
            </a:lvl5pPr>
          </a:lstStyle>
          <a:p>
            <a:pPr lvl="0"/>
            <a:r>
              <a:rPr lang="en-US" smtClean="0"/>
              <a:t>Click to edit Master text styles</a:t>
            </a:r>
          </a:p>
        </p:txBody>
      </p:sp>
      <p:sp>
        <p:nvSpPr>
          <p:cNvPr id="70" name="Picture Placeholder 4"/>
          <p:cNvSpPr>
            <a:spLocks noGrp="1"/>
          </p:cNvSpPr>
          <p:nvPr>
            <p:ph type="pic" sz="quarter" idx="16"/>
          </p:nvPr>
        </p:nvSpPr>
        <p:spPr>
          <a:xfrm>
            <a:off x="508000" y="4699001"/>
            <a:ext cx="5058833" cy="1375832"/>
          </a:xfrm>
          <a:solidFill>
            <a:srgbClr val="FFFFFF"/>
          </a:solidFill>
        </p:spPr>
        <p:txBody>
          <a:bodyPr anchor="ctr">
            <a:normAutofit/>
          </a:bodyPr>
          <a:lstStyle>
            <a:lvl1pPr algn="ctr">
              <a:defRPr baseline="0">
                <a:solidFill>
                  <a:srgbClr val="021F43"/>
                </a:solidFill>
              </a:defRPr>
            </a:lvl1pPr>
          </a:lstStyle>
          <a:p>
            <a:pPr lvl="0"/>
            <a:r>
              <a:rPr lang="en-US" noProof="0" smtClean="0"/>
              <a:t>Click icon to add picture</a:t>
            </a:r>
            <a:endParaRPr lang="en-US" noProof="0" dirty="0"/>
          </a:p>
        </p:txBody>
      </p:sp>
      <p:sp>
        <p:nvSpPr>
          <p:cNvPr id="9" name="Text Placeholder 331"/>
          <p:cNvSpPr>
            <a:spLocks noGrp="1"/>
          </p:cNvSpPr>
          <p:nvPr>
            <p:ph type="body" sz="quarter" idx="14"/>
          </p:nvPr>
        </p:nvSpPr>
        <p:spPr>
          <a:xfrm>
            <a:off x="5682073" y="4699001"/>
            <a:ext cx="2821170" cy="1393637"/>
          </a:xfrm>
        </p:spPr>
        <p:txBody>
          <a:bodyPr anchor="b"/>
          <a:lstStyle>
            <a:lvl1pPr algn="r">
              <a:lnSpc>
                <a:spcPct val="100000"/>
              </a:lnSpc>
              <a:defRPr sz="1400" b="0" i="0" baseline="0">
                <a:solidFill>
                  <a:schemeClr val="tx1"/>
                </a:solidFill>
                <a:latin typeface="+mn-lt"/>
                <a:cs typeface="Arial"/>
              </a:defRPr>
            </a:lvl1pPr>
            <a:lvl2pPr algn="r">
              <a:defRPr sz="1400" b="0" i="0">
                <a:latin typeface="+mn-lt"/>
                <a:cs typeface="Andes ExtraLight"/>
              </a:defRPr>
            </a:lvl2pPr>
            <a:lvl3pPr>
              <a:defRPr b="0" i="0">
                <a:latin typeface="Andes ExtraLight"/>
                <a:cs typeface="Andes ExtraLight"/>
              </a:defRPr>
            </a:lvl3pPr>
            <a:lvl4pPr>
              <a:defRPr b="0" i="0">
                <a:latin typeface="Andes ExtraLight"/>
                <a:cs typeface="Andes ExtraLight"/>
              </a:defRPr>
            </a:lvl4pPr>
            <a:lvl5pPr>
              <a:defRPr b="0" i="0">
                <a:latin typeface="Andes ExtraLight"/>
                <a:cs typeface="Andes ExtraLight"/>
              </a:defRPr>
            </a:lvl5pPr>
          </a:lstStyle>
          <a:p>
            <a:pPr lvl="0"/>
            <a:r>
              <a:rPr lang="en-US" smtClean="0"/>
              <a:t>Click to edit Master text styles</a:t>
            </a:r>
          </a:p>
          <a:p>
            <a:pPr lvl="1"/>
            <a:r>
              <a:rPr lang="en-US" smtClean="0"/>
              <a:t>Second level</a:t>
            </a:r>
          </a:p>
        </p:txBody>
      </p:sp>
      <p:sp>
        <p:nvSpPr>
          <p:cNvPr id="8" name="Rectangle 1028"/>
          <p:cNvSpPr>
            <a:spLocks noGrp="1" noChangeArrowheads="1"/>
          </p:cNvSpPr>
          <p:nvPr>
            <p:ph type="dt" sz="half" idx="17"/>
          </p:nvPr>
        </p:nvSpPr>
        <p:spPr>
          <a:xfrm>
            <a:off x="5716588" y="6116638"/>
            <a:ext cx="2719387" cy="306387"/>
          </a:xfrm>
        </p:spPr>
        <p:txBody>
          <a:bodyPr rIns="0" anchor="ctr"/>
          <a:lstStyle>
            <a:lvl1pPr algn="r">
              <a:defRPr b="0" i="0">
                <a:solidFill>
                  <a:schemeClr val="tx1"/>
                </a:solidFill>
                <a:latin typeface="Arial"/>
                <a:cs typeface="Arial"/>
              </a:defRPr>
            </a:lvl1pPr>
          </a:lstStyle>
          <a:p>
            <a:pPr>
              <a:defRPr/>
            </a:pPr>
            <a:r>
              <a:rPr lang="en-US" smtClean="0"/>
              <a:t>‹#›</a:t>
            </a:r>
            <a:endParaRPr lang="en-US"/>
          </a:p>
        </p:txBody>
      </p:sp>
    </p:spTree>
    <p:extLst>
      <p:ext uri="{BB962C8B-B14F-4D97-AF65-F5344CB8AC3E}">
        <p14:creationId xmlns:p14="http://schemas.microsoft.com/office/powerpoint/2010/main" val="40261542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sp>
        <p:nvSpPr>
          <p:cNvPr id="4" name="Rectangle 9"/>
          <p:cNvSpPr>
            <a:spLocks noChangeArrowheads="1"/>
          </p:cNvSpPr>
          <p:nvPr/>
        </p:nvSpPr>
        <p:spPr bwMode="auto">
          <a:xfrm>
            <a:off x="0" y="1100138"/>
            <a:ext cx="9144000" cy="176212"/>
          </a:xfrm>
          <a:prstGeom prst="rect">
            <a:avLst/>
          </a:pr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115888" indent="-115888">
              <a:spcBef>
                <a:spcPct val="50000"/>
              </a:spcBef>
              <a:buFontTx/>
              <a:buChar char="•"/>
            </a:pPr>
            <a:endParaRPr lang="en-US" sz="1300" b="0">
              <a:solidFill>
                <a:schemeClr val="bg1"/>
              </a:solidFill>
            </a:endParaRPr>
          </a:p>
        </p:txBody>
      </p:sp>
      <p:sp>
        <p:nvSpPr>
          <p:cNvPr id="2" name="Title 1"/>
          <p:cNvSpPr>
            <a:spLocks noGrp="1"/>
          </p:cNvSpPr>
          <p:nvPr>
            <p:ph type="title"/>
          </p:nvPr>
        </p:nvSpPr>
        <p:spPr>
          <a:xfrm>
            <a:off x="356934" y="301626"/>
            <a:ext cx="8462029" cy="756707"/>
          </a:xfrm>
        </p:spPr>
        <p:txBody>
          <a:bodyPr/>
          <a:lstStyle>
            <a:lvl1pPr>
              <a:defRPr sz="2200" b="0" i="0">
                <a:solidFill>
                  <a:schemeClr val="tx1"/>
                </a:solidFill>
              </a:defRPr>
            </a:lvl1pPr>
          </a:lstStyle>
          <a:p>
            <a:r>
              <a:rPr lang="en-US" smtClean="0"/>
              <a:t>Click to edit Master title style</a:t>
            </a:r>
            <a:endParaRPr lang="en-US" dirty="0"/>
          </a:p>
        </p:txBody>
      </p:sp>
      <p:sp>
        <p:nvSpPr>
          <p:cNvPr id="7" name="Text Placeholder 6"/>
          <p:cNvSpPr>
            <a:spLocks noGrp="1"/>
          </p:cNvSpPr>
          <p:nvPr>
            <p:ph type="body" sz="quarter" idx="13"/>
          </p:nvPr>
        </p:nvSpPr>
        <p:spPr>
          <a:xfrm>
            <a:off x="349250" y="1598613"/>
            <a:ext cx="8477250" cy="4613804"/>
          </a:xfrm>
        </p:spPr>
        <p:txBody>
          <a:bodyPr>
            <a:normAutofit/>
          </a:bodyPr>
          <a:lstStyle>
            <a:lvl1pPr>
              <a:lnSpc>
                <a:spcPct val="100000"/>
              </a:lnSpc>
              <a:spcBef>
                <a:spcPts val="2400"/>
              </a:spcBef>
              <a:tabLst>
                <a:tab pos="8402638" algn="r"/>
              </a:tabLst>
              <a:defRPr lang="en-US" sz="1600" smtClean="0"/>
            </a:lvl1pPr>
          </a:lstStyle>
          <a:p>
            <a:pPr lvl="0"/>
            <a:r>
              <a:rPr lang="en-US" smtClean="0"/>
              <a:t>Click to edit Master text styles</a:t>
            </a:r>
          </a:p>
        </p:txBody>
      </p:sp>
      <p:sp>
        <p:nvSpPr>
          <p:cNvPr id="5" name="Footer Placeholder 5"/>
          <p:cNvSpPr>
            <a:spLocks noGrp="1"/>
          </p:cNvSpPr>
          <p:nvPr>
            <p:ph type="ftr" sz="quarter" idx="14"/>
          </p:nvPr>
        </p:nvSpPr>
        <p:spPr/>
        <p:txBody>
          <a:bodyPr/>
          <a:lstStyle>
            <a:lvl1pPr>
              <a:defRPr/>
            </a:lvl1pPr>
          </a:lstStyle>
          <a:p>
            <a:pPr>
              <a:defRPr/>
            </a:pPr>
            <a:endParaRPr lang="en-US"/>
          </a:p>
        </p:txBody>
      </p:sp>
      <p:sp>
        <p:nvSpPr>
          <p:cNvPr id="6" name="Slide Number Placeholder 7"/>
          <p:cNvSpPr>
            <a:spLocks noGrp="1"/>
          </p:cNvSpPr>
          <p:nvPr>
            <p:ph type="sldNum" sz="quarter" idx="15"/>
          </p:nvPr>
        </p:nvSpPr>
        <p:spPr/>
        <p:txBody>
          <a:bodyPr/>
          <a:lstStyle>
            <a:lvl1pPr>
              <a:defRPr/>
            </a:lvl1pPr>
          </a:lstStyle>
          <a:p>
            <a:pPr>
              <a:defRPr/>
            </a:pPr>
            <a:fld id="{A12492F6-224C-4D86-8DDA-0923A61FDD10}" type="slidenum">
              <a:rPr lang="en-US"/>
              <a:pPr>
                <a:defRPr/>
              </a:pPr>
              <a:t>‹#›</a:t>
            </a:fld>
            <a:endParaRPr lang="en-US" dirty="0"/>
          </a:p>
        </p:txBody>
      </p:sp>
    </p:spTree>
    <p:extLst>
      <p:ext uri="{BB962C8B-B14F-4D97-AF65-F5344CB8AC3E}">
        <p14:creationId xmlns:p14="http://schemas.microsoft.com/office/powerpoint/2010/main" val="18112799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Full Page">
    <p:spTree>
      <p:nvGrpSpPr>
        <p:cNvPr id="1" name=""/>
        <p:cNvGrpSpPr/>
        <p:nvPr/>
      </p:nvGrpSpPr>
      <p:grpSpPr>
        <a:xfrm>
          <a:off x="0" y="0"/>
          <a:ext cx="0" cy="0"/>
          <a:chOff x="0" y="0"/>
          <a:chExt cx="0" cy="0"/>
        </a:xfrm>
      </p:grpSpPr>
      <p:sp>
        <p:nvSpPr>
          <p:cNvPr id="4" name="Freeform 1682"/>
          <p:cNvSpPr>
            <a:spLocks/>
          </p:cNvSpPr>
          <p:nvPr/>
        </p:nvSpPr>
        <p:spPr bwMode="auto">
          <a:xfrm flipH="1">
            <a:off x="6380163" y="615950"/>
            <a:ext cx="1014412" cy="1895475"/>
          </a:xfrm>
          <a:custGeom>
            <a:avLst/>
            <a:gdLst>
              <a:gd name="T0" fmla="*/ 0 w 638"/>
              <a:gd name="T1" fmla="*/ 0 h 1194"/>
              <a:gd name="T2" fmla="*/ 96067042 w 638"/>
              <a:gd name="T3" fmla="*/ 277217188 h 1194"/>
              <a:gd name="T4" fmla="*/ 197188655 w 638"/>
              <a:gd name="T5" fmla="*/ 544353750 h 1194"/>
              <a:gd name="T6" fmla="*/ 267974897 w 638"/>
              <a:gd name="T7" fmla="*/ 766127500 h 1194"/>
              <a:gd name="T8" fmla="*/ 343815709 w 638"/>
              <a:gd name="T9" fmla="*/ 1003022188 h 1194"/>
              <a:gd name="T10" fmla="*/ 414601950 w 638"/>
              <a:gd name="T11" fmla="*/ 1275199063 h 1194"/>
              <a:gd name="T12" fmla="*/ 520779723 w 638"/>
              <a:gd name="T13" fmla="*/ 1693545000 h 1194"/>
              <a:gd name="T14" fmla="*/ 596622125 w 638"/>
              <a:gd name="T15" fmla="*/ 1985883125 h 1194"/>
              <a:gd name="T16" fmla="*/ 687633007 w 638"/>
              <a:gd name="T17" fmla="*/ 2147483647 h 1194"/>
              <a:gd name="T18" fmla="*/ 723024538 w 638"/>
              <a:gd name="T19" fmla="*/ 2147483647 h 1194"/>
              <a:gd name="T20" fmla="*/ 763473819 w 638"/>
              <a:gd name="T21" fmla="*/ 2147483647 h 1194"/>
              <a:gd name="T22" fmla="*/ 1612902360 w 638"/>
              <a:gd name="T23" fmla="*/ 2147483647 h 1194"/>
              <a:gd name="T24" fmla="*/ 1577509239 w 638"/>
              <a:gd name="T25" fmla="*/ 2147483647 h 1194"/>
              <a:gd name="T26" fmla="*/ 1511780748 w 638"/>
              <a:gd name="T27" fmla="*/ 2147483647 h 1194"/>
              <a:gd name="T28" fmla="*/ 1446050666 w 638"/>
              <a:gd name="T29" fmla="*/ 2147483647 h 1194"/>
              <a:gd name="T30" fmla="*/ 1385376744 w 638"/>
              <a:gd name="T31" fmla="*/ 2147483647 h 1194"/>
              <a:gd name="T32" fmla="*/ 1248862011 w 638"/>
              <a:gd name="T33" fmla="*/ 1975802500 h 1194"/>
              <a:gd name="T34" fmla="*/ 1152794969 w 638"/>
              <a:gd name="T35" fmla="*/ 1759069063 h 1194"/>
              <a:gd name="T36" fmla="*/ 1071897997 w 638"/>
              <a:gd name="T37" fmla="*/ 1577617813 h 1194"/>
              <a:gd name="T38" fmla="*/ 955606314 w 638"/>
              <a:gd name="T39" fmla="*/ 1340723125 h 1194"/>
              <a:gd name="T40" fmla="*/ 859540861 w 638"/>
              <a:gd name="T41" fmla="*/ 1184473438 h 1194"/>
              <a:gd name="T42" fmla="*/ 773586139 w 638"/>
              <a:gd name="T43" fmla="*/ 1043344688 h 1194"/>
              <a:gd name="T44" fmla="*/ 677520687 w 638"/>
              <a:gd name="T45" fmla="*/ 861893438 h 1194"/>
              <a:gd name="T46" fmla="*/ 576397484 w 638"/>
              <a:gd name="T47" fmla="*/ 720764688 h 1194"/>
              <a:gd name="T48" fmla="*/ 439882751 w 638"/>
              <a:gd name="T49" fmla="*/ 529232813 h 1194"/>
              <a:gd name="T50" fmla="*/ 308422588 w 638"/>
              <a:gd name="T51" fmla="*/ 352821875 h 1194"/>
              <a:gd name="T52" fmla="*/ 146627054 w 638"/>
              <a:gd name="T53" fmla="*/ 131048125 h 1194"/>
              <a:gd name="T54" fmla="*/ 75842402 w 638"/>
              <a:gd name="T55" fmla="*/ 50403125 h 1194"/>
              <a:gd name="T56" fmla="*/ 0 w 638"/>
              <a:gd name="T57" fmla="*/ 0 h 1194"/>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638" h="1194">
                <a:moveTo>
                  <a:pt x="0" y="0"/>
                </a:moveTo>
                <a:lnTo>
                  <a:pt x="38" y="110"/>
                </a:lnTo>
                <a:lnTo>
                  <a:pt x="78" y="216"/>
                </a:lnTo>
                <a:lnTo>
                  <a:pt x="106" y="304"/>
                </a:lnTo>
                <a:lnTo>
                  <a:pt x="136" y="398"/>
                </a:lnTo>
                <a:lnTo>
                  <a:pt x="164" y="506"/>
                </a:lnTo>
                <a:lnTo>
                  <a:pt x="206" y="672"/>
                </a:lnTo>
                <a:lnTo>
                  <a:pt x="236" y="788"/>
                </a:lnTo>
                <a:lnTo>
                  <a:pt x="272" y="990"/>
                </a:lnTo>
                <a:lnTo>
                  <a:pt x="286" y="1086"/>
                </a:lnTo>
                <a:lnTo>
                  <a:pt x="302" y="1194"/>
                </a:lnTo>
                <a:lnTo>
                  <a:pt x="638" y="1194"/>
                </a:lnTo>
                <a:lnTo>
                  <a:pt x="624" y="1142"/>
                </a:lnTo>
                <a:lnTo>
                  <a:pt x="598" y="1060"/>
                </a:lnTo>
                <a:lnTo>
                  <a:pt x="572" y="980"/>
                </a:lnTo>
                <a:lnTo>
                  <a:pt x="548" y="912"/>
                </a:lnTo>
                <a:lnTo>
                  <a:pt x="494" y="784"/>
                </a:lnTo>
                <a:lnTo>
                  <a:pt x="456" y="698"/>
                </a:lnTo>
                <a:lnTo>
                  <a:pt x="424" y="626"/>
                </a:lnTo>
                <a:lnTo>
                  <a:pt x="378" y="532"/>
                </a:lnTo>
                <a:lnTo>
                  <a:pt x="340" y="470"/>
                </a:lnTo>
                <a:lnTo>
                  <a:pt x="306" y="414"/>
                </a:lnTo>
                <a:lnTo>
                  <a:pt x="268" y="342"/>
                </a:lnTo>
                <a:lnTo>
                  <a:pt x="228" y="286"/>
                </a:lnTo>
                <a:lnTo>
                  <a:pt x="174" y="210"/>
                </a:lnTo>
                <a:lnTo>
                  <a:pt x="122" y="140"/>
                </a:lnTo>
                <a:lnTo>
                  <a:pt x="58" y="52"/>
                </a:lnTo>
                <a:lnTo>
                  <a:pt x="30" y="20"/>
                </a:lnTo>
                <a:lnTo>
                  <a:pt x="0"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Lst>
        </p:spPr>
        <p:txBody>
          <a:bodyPr wrap="none" anchor="ctr"/>
          <a:lstStyle/>
          <a:p>
            <a:endParaRPr lang="en-US"/>
          </a:p>
        </p:txBody>
      </p:sp>
      <p:sp>
        <p:nvSpPr>
          <p:cNvPr id="5" name="Freeform 1683"/>
          <p:cNvSpPr>
            <a:spLocks/>
          </p:cNvSpPr>
          <p:nvPr/>
        </p:nvSpPr>
        <p:spPr bwMode="auto">
          <a:xfrm flipH="1">
            <a:off x="7410450" y="3175"/>
            <a:ext cx="712788" cy="584200"/>
          </a:xfrm>
          <a:custGeom>
            <a:avLst/>
            <a:gdLst>
              <a:gd name="T0" fmla="*/ 1134077529 w 448"/>
              <a:gd name="T1" fmla="*/ 917445269 h 372"/>
              <a:gd name="T2" fmla="*/ 982191634 w 448"/>
              <a:gd name="T3" fmla="*/ 744807887 h 372"/>
              <a:gd name="T4" fmla="*/ 708799251 w 448"/>
              <a:gd name="T5" fmla="*/ 512979424 h 372"/>
              <a:gd name="T6" fmla="*/ 531598245 w 448"/>
              <a:gd name="T7" fmla="*/ 350207484 h 372"/>
              <a:gd name="T8" fmla="*/ 354398830 w 448"/>
              <a:gd name="T9" fmla="*/ 231826892 h 372"/>
              <a:gd name="T10" fmla="*/ 162011303 w 448"/>
              <a:gd name="T11" fmla="*/ 108515150 h 372"/>
              <a:gd name="T12" fmla="*/ 0 w 448"/>
              <a:gd name="T13" fmla="*/ 0 h 372"/>
              <a:gd name="T14" fmla="*/ 708799251 w 448"/>
              <a:gd name="T15" fmla="*/ 0 h 372"/>
              <a:gd name="T16" fmla="*/ 759426292 w 448"/>
              <a:gd name="T17" fmla="*/ 88784266 h 372"/>
              <a:gd name="T18" fmla="*/ 820180331 w 448"/>
              <a:gd name="T19" fmla="*/ 202232137 h 372"/>
              <a:gd name="T20" fmla="*/ 875871667 w 448"/>
              <a:gd name="T21" fmla="*/ 330478171 h 372"/>
              <a:gd name="T22" fmla="*/ 956878114 w 448"/>
              <a:gd name="T23" fmla="*/ 508048274 h 372"/>
              <a:gd name="T24" fmla="*/ 1032820266 w 448"/>
              <a:gd name="T25" fmla="*/ 651090900 h 372"/>
              <a:gd name="T26" fmla="*/ 1098637009 w 448"/>
              <a:gd name="T27" fmla="*/ 823728282 h 372"/>
              <a:gd name="T28" fmla="*/ 1134077529 w 448"/>
              <a:gd name="T29" fmla="*/ 917445269 h 37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448" h="372">
                <a:moveTo>
                  <a:pt x="448" y="372"/>
                </a:moveTo>
                <a:lnTo>
                  <a:pt x="388" y="302"/>
                </a:lnTo>
                <a:lnTo>
                  <a:pt x="280" y="208"/>
                </a:lnTo>
                <a:lnTo>
                  <a:pt x="210" y="142"/>
                </a:lnTo>
                <a:lnTo>
                  <a:pt x="140" y="94"/>
                </a:lnTo>
                <a:lnTo>
                  <a:pt x="64" y="44"/>
                </a:lnTo>
                <a:lnTo>
                  <a:pt x="0" y="0"/>
                </a:lnTo>
                <a:lnTo>
                  <a:pt x="280" y="0"/>
                </a:lnTo>
                <a:lnTo>
                  <a:pt x="300" y="36"/>
                </a:lnTo>
                <a:lnTo>
                  <a:pt x="324" y="82"/>
                </a:lnTo>
                <a:lnTo>
                  <a:pt x="346" y="134"/>
                </a:lnTo>
                <a:lnTo>
                  <a:pt x="378" y="206"/>
                </a:lnTo>
                <a:lnTo>
                  <a:pt x="408" y="264"/>
                </a:lnTo>
                <a:lnTo>
                  <a:pt x="434" y="334"/>
                </a:lnTo>
                <a:lnTo>
                  <a:pt x="448" y="372"/>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Lst>
        </p:spPr>
        <p:txBody>
          <a:bodyPr wrap="none" anchor="ctr"/>
          <a:lstStyle/>
          <a:p>
            <a:endParaRPr lang="en-US"/>
          </a:p>
        </p:txBody>
      </p:sp>
      <p:sp>
        <p:nvSpPr>
          <p:cNvPr id="6" name="Line 1086"/>
          <p:cNvSpPr>
            <a:spLocks noChangeShapeType="1"/>
          </p:cNvSpPr>
          <p:nvPr/>
        </p:nvSpPr>
        <p:spPr bwMode="auto">
          <a:xfrm>
            <a:off x="484188" y="617538"/>
            <a:ext cx="1587" cy="1587"/>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 name="Line 1087"/>
          <p:cNvSpPr>
            <a:spLocks noChangeShapeType="1"/>
          </p:cNvSpPr>
          <p:nvPr/>
        </p:nvSpPr>
        <p:spPr bwMode="auto">
          <a:xfrm>
            <a:off x="484188" y="617538"/>
            <a:ext cx="1587" cy="1587"/>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 name="Rectangle 1088"/>
          <p:cNvSpPr>
            <a:spLocks noChangeArrowheads="1"/>
          </p:cNvSpPr>
          <p:nvPr/>
        </p:nvSpPr>
        <p:spPr bwMode="auto">
          <a:xfrm>
            <a:off x="484188" y="617538"/>
            <a:ext cx="1587" cy="158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spcBef>
                <a:spcPct val="50000"/>
              </a:spcBef>
              <a:buFontTx/>
              <a:buChar char="•"/>
            </a:pPr>
            <a:endParaRPr lang="en-US" sz="1300" b="0"/>
          </a:p>
        </p:txBody>
      </p:sp>
      <p:sp>
        <p:nvSpPr>
          <p:cNvPr id="9" name="Rectangle 1089"/>
          <p:cNvSpPr>
            <a:spLocks noChangeArrowheads="1"/>
          </p:cNvSpPr>
          <p:nvPr/>
        </p:nvSpPr>
        <p:spPr bwMode="auto">
          <a:xfrm>
            <a:off x="484188" y="617538"/>
            <a:ext cx="1587"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50000"/>
              </a:spcBef>
              <a:buFontTx/>
              <a:buChar char="•"/>
            </a:pPr>
            <a:endParaRPr lang="en-US" sz="1300" b="0"/>
          </a:p>
        </p:txBody>
      </p:sp>
      <p:sp>
        <p:nvSpPr>
          <p:cNvPr id="10" name="Freeform 1098"/>
          <p:cNvSpPr>
            <a:spLocks/>
          </p:cNvSpPr>
          <p:nvPr/>
        </p:nvSpPr>
        <p:spPr bwMode="auto">
          <a:xfrm>
            <a:off x="487363" y="617538"/>
            <a:ext cx="3175" cy="1587"/>
          </a:xfrm>
          <a:custGeom>
            <a:avLst/>
            <a:gdLst>
              <a:gd name="T0" fmla="*/ 0 w 2"/>
              <a:gd name="T1" fmla="*/ 0 h 1587"/>
              <a:gd name="T2" fmla="*/ 5040313 w 2"/>
              <a:gd name="T3" fmla="*/ 0 h 1587"/>
              <a:gd name="T4" fmla="*/ 5040313 w 2"/>
              <a:gd name="T5" fmla="*/ 0 h 1587"/>
              <a:gd name="T6" fmla="*/ 5040313 w 2"/>
              <a:gd name="T7" fmla="*/ 0 h 1587"/>
              <a:gd name="T8" fmla="*/ 0 w 2"/>
              <a:gd name="T9" fmla="*/ 0 h 1587"/>
              <a:gd name="T10" fmla="*/ 0 w 2"/>
              <a:gd name="T11" fmla="*/ 0 h 1587"/>
              <a:gd name="T12" fmla="*/ 0 w 2"/>
              <a:gd name="T13" fmla="*/ 0 h 1587"/>
              <a:gd name="T14" fmla="*/ 0 w 2"/>
              <a:gd name="T15" fmla="*/ 0 h 1587"/>
              <a:gd name="T16" fmla="*/ 0 w 2"/>
              <a:gd name="T17" fmla="*/ 0 h 1587"/>
              <a:gd name="T18" fmla="*/ 0 w 2"/>
              <a:gd name="T19" fmla="*/ 0 h 1587"/>
              <a:gd name="T20" fmla="*/ 0 w 2"/>
              <a:gd name="T21" fmla="*/ 0 h 1587"/>
              <a:gd name="T22" fmla="*/ 0 w 2"/>
              <a:gd name="T23" fmla="*/ 0 h 1587"/>
              <a:gd name="T24" fmla="*/ 0 w 2"/>
              <a:gd name="T25" fmla="*/ 0 h 1587"/>
              <a:gd name="T26" fmla="*/ 0 w 2"/>
              <a:gd name="T27" fmla="*/ 0 h 1587"/>
              <a:gd name="T28" fmla="*/ 0 w 2"/>
              <a:gd name="T29" fmla="*/ 0 h 1587"/>
              <a:gd name="T30" fmla="*/ 0 w 2"/>
              <a:gd name="T31" fmla="*/ 0 h 1587"/>
              <a:gd name="T32" fmla="*/ 0 w 2"/>
              <a:gd name="T33" fmla="*/ 0 h 1587"/>
              <a:gd name="T34" fmla="*/ 5040313 w 2"/>
              <a:gd name="T35" fmla="*/ 0 h 1587"/>
              <a:gd name="T36" fmla="*/ 5040313 w 2"/>
              <a:gd name="T37" fmla="*/ 0 h 1587"/>
              <a:gd name="T38" fmla="*/ 5040313 w 2"/>
              <a:gd name="T39" fmla="*/ 0 h 1587"/>
              <a:gd name="T40" fmla="*/ 0 w 2"/>
              <a:gd name="T41" fmla="*/ 0 h 1587"/>
              <a:gd name="T42" fmla="*/ 0 w 2"/>
              <a:gd name="T43" fmla="*/ 0 h 1587"/>
              <a:gd name="T44" fmla="*/ 0 w 2"/>
              <a:gd name="T45" fmla="*/ 0 h 1587"/>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2" h="1587">
                <a:moveTo>
                  <a:pt x="0" y="0"/>
                </a:moveTo>
                <a:lnTo>
                  <a:pt x="2" y="0"/>
                </a:lnTo>
                <a:lnTo>
                  <a:pt x="0" y="0"/>
                </a:lnTo>
                <a:lnTo>
                  <a:pt x="2"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 name="Freeform 1115"/>
          <p:cNvSpPr>
            <a:spLocks/>
          </p:cNvSpPr>
          <p:nvPr/>
        </p:nvSpPr>
        <p:spPr bwMode="auto">
          <a:xfrm>
            <a:off x="458788" y="473075"/>
            <a:ext cx="3175" cy="3175"/>
          </a:xfrm>
          <a:custGeom>
            <a:avLst/>
            <a:gdLst>
              <a:gd name="T0" fmla="*/ 0 w 2"/>
              <a:gd name="T1" fmla="*/ 5040313 h 2"/>
              <a:gd name="T2" fmla="*/ 0 w 2"/>
              <a:gd name="T3" fmla="*/ 5040313 h 2"/>
              <a:gd name="T4" fmla="*/ 0 w 2"/>
              <a:gd name="T5" fmla="*/ 5040313 h 2"/>
              <a:gd name="T6" fmla="*/ 0 w 2"/>
              <a:gd name="T7" fmla="*/ 5040313 h 2"/>
              <a:gd name="T8" fmla="*/ 0 w 2"/>
              <a:gd name="T9" fmla="*/ 5040313 h 2"/>
              <a:gd name="T10" fmla="*/ 0 w 2"/>
              <a:gd name="T11" fmla="*/ 5040313 h 2"/>
              <a:gd name="T12" fmla="*/ 5040313 w 2"/>
              <a:gd name="T13" fmla="*/ 5040313 h 2"/>
              <a:gd name="T14" fmla="*/ 5040313 w 2"/>
              <a:gd name="T15" fmla="*/ 5040313 h 2"/>
              <a:gd name="T16" fmla="*/ 5040313 w 2"/>
              <a:gd name="T17" fmla="*/ 0 h 2"/>
              <a:gd name="T18" fmla="*/ 0 w 2"/>
              <a:gd name="T19" fmla="*/ 5040313 h 2"/>
              <a:gd name="T20" fmla="*/ 0 w 2"/>
              <a:gd name="T21" fmla="*/ 5040313 h 2"/>
              <a:gd name="T22" fmla="*/ 0 w 2"/>
              <a:gd name="T23" fmla="*/ 5040313 h 2"/>
              <a:gd name="T24" fmla="*/ 0 w 2"/>
              <a:gd name="T25" fmla="*/ 5040313 h 2"/>
              <a:gd name="T26" fmla="*/ 0 w 2"/>
              <a:gd name="T27" fmla="*/ 5040313 h 2"/>
              <a:gd name="T28" fmla="*/ 5040313 w 2"/>
              <a:gd name="T29" fmla="*/ 5040313 h 2"/>
              <a:gd name="T30" fmla="*/ 5040313 w 2"/>
              <a:gd name="T31" fmla="*/ 5040313 h 2"/>
              <a:gd name="T32" fmla="*/ 5040313 w 2"/>
              <a:gd name="T33" fmla="*/ 5040313 h 2"/>
              <a:gd name="T34" fmla="*/ 5040313 w 2"/>
              <a:gd name="T35" fmla="*/ 5040313 h 2"/>
              <a:gd name="T36" fmla="*/ 5040313 w 2"/>
              <a:gd name="T37" fmla="*/ 5040313 h 2"/>
              <a:gd name="T38" fmla="*/ 5040313 w 2"/>
              <a:gd name="T39" fmla="*/ 5040313 h 2"/>
              <a:gd name="T40" fmla="*/ 0 w 2"/>
              <a:gd name="T41" fmla="*/ 5040313 h 2"/>
              <a:gd name="T42" fmla="*/ 0 w 2"/>
              <a:gd name="T43" fmla="*/ 5040313 h 2"/>
              <a:gd name="T44" fmla="*/ 0 w 2"/>
              <a:gd name="T45" fmla="*/ 5040313 h 2"/>
              <a:gd name="T46" fmla="*/ 0 w 2"/>
              <a:gd name="T47" fmla="*/ 5040313 h 2"/>
              <a:gd name="T48" fmla="*/ 0 w 2"/>
              <a:gd name="T49" fmla="*/ 5040313 h 2"/>
              <a:gd name="T50" fmla="*/ 0 w 2"/>
              <a:gd name="T51" fmla="*/ 5040313 h 2"/>
              <a:gd name="T52" fmla="*/ 0 w 2"/>
              <a:gd name="T53" fmla="*/ 5040313 h 2"/>
              <a:gd name="T54" fmla="*/ 5040313 w 2"/>
              <a:gd name="T55" fmla="*/ 5040313 h 2"/>
              <a:gd name="T56" fmla="*/ 0 w 2"/>
              <a:gd name="T57" fmla="*/ 5040313 h 2"/>
              <a:gd name="T58" fmla="*/ 5040313 w 2"/>
              <a:gd name="T59" fmla="*/ 5040313 h 2"/>
              <a:gd name="T60" fmla="*/ 5040313 w 2"/>
              <a:gd name="T61" fmla="*/ 5040313 h 2"/>
              <a:gd name="T62" fmla="*/ 5040313 w 2"/>
              <a:gd name="T63" fmla="*/ 5040313 h 2"/>
              <a:gd name="T64" fmla="*/ 0 w 2"/>
              <a:gd name="T65" fmla="*/ 5040313 h 2"/>
              <a:gd name="T66" fmla="*/ 0 w 2"/>
              <a:gd name="T67" fmla="*/ 5040313 h 2"/>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2" h="2">
                <a:moveTo>
                  <a:pt x="0" y="2"/>
                </a:moveTo>
                <a:lnTo>
                  <a:pt x="0" y="2"/>
                </a:lnTo>
                <a:lnTo>
                  <a:pt x="2" y="2"/>
                </a:lnTo>
                <a:lnTo>
                  <a:pt x="2" y="0"/>
                </a:lnTo>
                <a:lnTo>
                  <a:pt x="0" y="2"/>
                </a:lnTo>
                <a:lnTo>
                  <a:pt x="2" y="2"/>
                </a:lnTo>
                <a:lnTo>
                  <a:pt x="0" y="2"/>
                </a:lnTo>
                <a:lnTo>
                  <a:pt x="2" y="2"/>
                </a:lnTo>
                <a:lnTo>
                  <a:pt x="0" y="2"/>
                </a:lnTo>
                <a:lnTo>
                  <a:pt x="2" y="2"/>
                </a:lnTo>
                <a:lnTo>
                  <a:pt x="0" y="2"/>
                </a:lnTo>
                <a:lnTo>
                  <a:pt x="2" y="2"/>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 name="Freeform 1120"/>
          <p:cNvSpPr>
            <a:spLocks/>
          </p:cNvSpPr>
          <p:nvPr/>
        </p:nvSpPr>
        <p:spPr bwMode="auto">
          <a:xfrm>
            <a:off x="458788" y="463550"/>
            <a:ext cx="3175" cy="3175"/>
          </a:xfrm>
          <a:custGeom>
            <a:avLst/>
            <a:gdLst>
              <a:gd name="T0" fmla="*/ 0 w 2"/>
              <a:gd name="T1" fmla="*/ 0 h 2"/>
              <a:gd name="T2" fmla="*/ 0 w 2"/>
              <a:gd name="T3" fmla="*/ 5040313 h 2"/>
              <a:gd name="T4" fmla="*/ 0 w 2"/>
              <a:gd name="T5" fmla="*/ 5040313 h 2"/>
              <a:gd name="T6" fmla="*/ 0 w 2"/>
              <a:gd name="T7" fmla="*/ 5040313 h 2"/>
              <a:gd name="T8" fmla="*/ 5040313 w 2"/>
              <a:gd name="T9" fmla="*/ 5040313 h 2"/>
              <a:gd name="T10" fmla="*/ 5040313 w 2"/>
              <a:gd name="T11" fmla="*/ 0 h 2"/>
              <a:gd name="T12" fmla="*/ 5040313 w 2"/>
              <a:gd name="T13" fmla="*/ 0 h 2"/>
              <a:gd name="T14" fmla="*/ 5040313 w 2"/>
              <a:gd name="T15" fmla="*/ 0 h 2"/>
              <a:gd name="T16" fmla="*/ 0 w 2"/>
              <a:gd name="T17" fmla="*/ 0 h 2"/>
              <a:gd name="T18" fmla="*/ 0 w 2"/>
              <a:gd name="T19" fmla="*/ 5040313 h 2"/>
              <a:gd name="T20" fmla="*/ 0 w 2"/>
              <a:gd name="T21" fmla="*/ 5040313 h 2"/>
              <a:gd name="T22" fmla="*/ 5040313 w 2"/>
              <a:gd name="T23" fmla="*/ 0 h 2"/>
              <a:gd name="T24" fmla="*/ 5040313 w 2"/>
              <a:gd name="T25" fmla="*/ 0 h 2"/>
              <a:gd name="T26" fmla="*/ 5040313 w 2"/>
              <a:gd name="T27" fmla="*/ 0 h 2"/>
              <a:gd name="T28" fmla="*/ 5040313 w 2"/>
              <a:gd name="T29" fmla="*/ 5040313 h 2"/>
              <a:gd name="T30" fmla="*/ 0 w 2"/>
              <a:gd name="T31" fmla="*/ 5040313 h 2"/>
              <a:gd name="T32" fmla="*/ 0 w 2"/>
              <a:gd name="T33" fmla="*/ 5040313 h 2"/>
              <a:gd name="T34" fmla="*/ 0 w 2"/>
              <a:gd name="T35" fmla="*/ 5040313 h 2"/>
              <a:gd name="T36" fmla="*/ 0 w 2"/>
              <a:gd name="T37" fmla="*/ 5040313 h 2"/>
              <a:gd name="T38" fmla="*/ 0 w 2"/>
              <a:gd name="T39" fmla="*/ 5040313 h 2"/>
              <a:gd name="T40" fmla="*/ 0 w 2"/>
              <a:gd name="T41" fmla="*/ 5040313 h 2"/>
              <a:gd name="T42" fmla="*/ 0 w 2"/>
              <a:gd name="T43" fmla="*/ 5040313 h 2"/>
              <a:gd name="T44" fmla="*/ 0 w 2"/>
              <a:gd name="T45" fmla="*/ 5040313 h 2"/>
              <a:gd name="T46" fmla="*/ 5040313 w 2"/>
              <a:gd name="T47" fmla="*/ 5040313 h 2"/>
              <a:gd name="T48" fmla="*/ 0 w 2"/>
              <a:gd name="T49" fmla="*/ 5040313 h 2"/>
              <a:gd name="T50" fmla="*/ 0 w 2"/>
              <a:gd name="T51" fmla="*/ 5040313 h 2"/>
              <a:gd name="T52" fmla="*/ 5040313 w 2"/>
              <a:gd name="T53" fmla="*/ 5040313 h 2"/>
              <a:gd name="T54" fmla="*/ 5040313 w 2"/>
              <a:gd name="T55" fmla="*/ 5040313 h 2"/>
              <a:gd name="T56" fmla="*/ 5040313 w 2"/>
              <a:gd name="T57" fmla="*/ 0 h 2"/>
              <a:gd name="T58" fmla="*/ 0 w 2"/>
              <a:gd name="T59" fmla="*/ 0 h 2"/>
              <a:gd name="T60" fmla="*/ 0 w 2"/>
              <a:gd name="T61" fmla="*/ 0 h 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2" h="2">
                <a:moveTo>
                  <a:pt x="0" y="0"/>
                </a:moveTo>
                <a:lnTo>
                  <a:pt x="0" y="2"/>
                </a:lnTo>
                <a:lnTo>
                  <a:pt x="2" y="2"/>
                </a:lnTo>
                <a:lnTo>
                  <a:pt x="2" y="0"/>
                </a:lnTo>
                <a:lnTo>
                  <a:pt x="0" y="0"/>
                </a:lnTo>
                <a:lnTo>
                  <a:pt x="0" y="2"/>
                </a:lnTo>
                <a:lnTo>
                  <a:pt x="2" y="0"/>
                </a:lnTo>
                <a:lnTo>
                  <a:pt x="2" y="2"/>
                </a:lnTo>
                <a:lnTo>
                  <a:pt x="0" y="2"/>
                </a:lnTo>
                <a:lnTo>
                  <a:pt x="2" y="2"/>
                </a:lnTo>
                <a:lnTo>
                  <a:pt x="0" y="2"/>
                </a:lnTo>
                <a:lnTo>
                  <a:pt x="2" y="2"/>
                </a:lnTo>
                <a:lnTo>
                  <a:pt x="2"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 name="Freeform 1134"/>
          <p:cNvSpPr>
            <a:spLocks/>
          </p:cNvSpPr>
          <p:nvPr/>
        </p:nvSpPr>
        <p:spPr bwMode="auto">
          <a:xfrm>
            <a:off x="703263" y="514350"/>
            <a:ext cx="3175" cy="6350"/>
          </a:xfrm>
          <a:custGeom>
            <a:avLst/>
            <a:gdLst>
              <a:gd name="T0" fmla="*/ 5040313 w 2"/>
              <a:gd name="T1" fmla="*/ 10080625 h 4"/>
              <a:gd name="T2" fmla="*/ 5040313 w 2"/>
              <a:gd name="T3" fmla="*/ 10080625 h 4"/>
              <a:gd name="T4" fmla="*/ 5040313 w 2"/>
              <a:gd name="T5" fmla="*/ 10080625 h 4"/>
              <a:gd name="T6" fmla="*/ 5040313 w 2"/>
              <a:gd name="T7" fmla="*/ 5040313 h 4"/>
              <a:gd name="T8" fmla="*/ 5040313 w 2"/>
              <a:gd name="T9" fmla="*/ 0 h 4"/>
              <a:gd name="T10" fmla="*/ 5040313 w 2"/>
              <a:gd name="T11" fmla="*/ 0 h 4"/>
              <a:gd name="T12" fmla="*/ 5040313 w 2"/>
              <a:gd name="T13" fmla="*/ 0 h 4"/>
              <a:gd name="T14" fmla="*/ 0 w 2"/>
              <a:gd name="T15" fmla="*/ 5040313 h 4"/>
              <a:gd name="T16" fmla="*/ 5040313 w 2"/>
              <a:gd name="T17" fmla="*/ 10080625 h 4"/>
              <a:gd name="T18" fmla="*/ 5040313 w 2"/>
              <a:gd name="T19" fmla="*/ 5040313 h 4"/>
              <a:gd name="T20" fmla="*/ 5040313 w 2"/>
              <a:gd name="T21" fmla="*/ 5040313 h 4"/>
              <a:gd name="T22" fmla="*/ 5040313 w 2"/>
              <a:gd name="T23" fmla="*/ 0 h 4"/>
              <a:gd name="T24" fmla="*/ 5040313 w 2"/>
              <a:gd name="T25" fmla="*/ 5040313 h 4"/>
              <a:gd name="T26" fmla="*/ 5040313 w 2"/>
              <a:gd name="T27" fmla="*/ 5040313 h 4"/>
              <a:gd name="T28" fmla="*/ 5040313 w 2"/>
              <a:gd name="T29" fmla="*/ 5040313 h 4"/>
              <a:gd name="T30" fmla="*/ 5040313 w 2"/>
              <a:gd name="T31" fmla="*/ 5040313 h 4"/>
              <a:gd name="T32" fmla="*/ 5040313 w 2"/>
              <a:gd name="T33" fmla="*/ 5040313 h 4"/>
              <a:gd name="T34" fmla="*/ 5040313 w 2"/>
              <a:gd name="T35" fmla="*/ 5040313 h 4"/>
              <a:gd name="T36" fmla="*/ 5040313 w 2"/>
              <a:gd name="T37" fmla="*/ 5040313 h 4"/>
              <a:gd name="T38" fmla="*/ 5040313 w 2"/>
              <a:gd name="T39" fmla="*/ 5040313 h 4"/>
              <a:gd name="T40" fmla="*/ 5040313 w 2"/>
              <a:gd name="T41" fmla="*/ 5040313 h 4"/>
              <a:gd name="T42" fmla="*/ 5040313 w 2"/>
              <a:gd name="T43" fmla="*/ 5040313 h 4"/>
              <a:gd name="T44" fmla="*/ 5040313 w 2"/>
              <a:gd name="T45" fmla="*/ 5040313 h 4"/>
              <a:gd name="T46" fmla="*/ 5040313 w 2"/>
              <a:gd name="T47" fmla="*/ 5040313 h 4"/>
              <a:gd name="T48" fmla="*/ 5040313 w 2"/>
              <a:gd name="T49" fmla="*/ 5040313 h 4"/>
              <a:gd name="T50" fmla="*/ 5040313 w 2"/>
              <a:gd name="T51" fmla="*/ 5040313 h 4"/>
              <a:gd name="T52" fmla="*/ 0 w 2"/>
              <a:gd name="T53" fmla="*/ 5040313 h 4"/>
              <a:gd name="T54" fmla="*/ 5040313 w 2"/>
              <a:gd name="T55" fmla="*/ 10080625 h 4"/>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2" h="4">
                <a:moveTo>
                  <a:pt x="2" y="4"/>
                </a:moveTo>
                <a:lnTo>
                  <a:pt x="2" y="4"/>
                </a:lnTo>
                <a:lnTo>
                  <a:pt x="2" y="2"/>
                </a:lnTo>
                <a:lnTo>
                  <a:pt x="2" y="0"/>
                </a:lnTo>
                <a:lnTo>
                  <a:pt x="0" y="2"/>
                </a:lnTo>
                <a:lnTo>
                  <a:pt x="2" y="4"/>
                </a:lnTo>
                <a:lnTo>
                  <a:pt x="2" y="2"/>
                </a:lnTo>
                <a:lnTo>
                  <a:pt x="2" y="0"/>
                </a:lnTo>
                <a:lnTo>
                  <a:pt x="2" y="2"/>
                </a:lnTo>
                <a:lnTo>
                  <a:pt x="0" y="2"/>
                </a:lnTo>
                <a:lnTo>
                  <a:pt x="2" y="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 name="Freeform 1141"/>
          <p:cNvSpPr>
            <a:spLocks/>
          </p:cNvSpPr>
          <p:nvPr/>
        </p:nvSpPr>
        <p:spPr bwMode="auto">
          <a:xfrm>
            <a:off x="706438" y="479425"/>
            <a:ext cx="1587" cy="6350"/>
          </a:xfrm>
          <a:custGeom>
            <a:avLst/>
            <a:gdLst>
              <a:gd name="T0" fmla="*/ 0 w 1587"/>
              <a:gd name="T1" fmla="*/ 10080625 h 4"/>
              <a:gd name="T2" fmla="*/ 0 w 1587"/>
              <a:gd name="T3" fmla="*/ 5040313 h 4"/>
              <a:gd name="T4" fmla="*/ 0 w 1587"/>
              <a:gd name="T5" fmla="*/ 0 h 4"/>
              <a:gd name="T6" fmla="*/ 0 w 1587"/>
              <a:gd name="T7" fmla="*/ 0 h 4"/>
              <a:gd name="T8" fmla="*/ 0 w 1587"/>
              <a:gd name="T9" fmla="*/ 5040313 h 4"/>
              <a:gd name="T10" fmla="*/ 0 w 1587"/>
              <a:gd name="T11" fmla="*/ 5040313 h 4"/>
              <a:gd name="T12" fmla="*/ 0 w 1587"/>
              <a:gd name="T13" fmla="*/ 10080625 h 4"/>
              <a:gd name="T14" fmla="*/ 0 w 1587"/>
              <a:gd name="T15" fmla="*/ 5040313 h 4"/>
              <a:gd name="T16" fmla="*/ 0 w 1587"/>
              <a:gd name="T17" fmla="*/ 5040313 h 4"/>
              <a:gd name="T18" fmla="*/ 0 w 1587"/>
              <a:gd name="T19" fmla="*/ 5040313 h 4"/>
              <a:gd name="T20" fmla="*/ 0 w 1587"/>
              <a:gd name="T21" fmla="*/ 5040313 h 4"/>
              <a:gd name="T22" fmla="*/ 0 w 1587"/>
              <a:gd name="T23" fmla="*/ 5040313 h 4"/>
              <a:gd name="T24" fmla="*/ 0 w 1587"/>
              <a:gd name="T25" fmla="*/ 5040313 h 4"/>
              <a:gd name="T26" fmla="*/ 0 w 1587"/>
              <a:gd name="T27" fmla="*/ 5040313 h 4"/>
              <a:gd name="T28" fmla="*/ 0 w 1587"/>
              <a:gd name="T29" fmla="*/ 10080625 h 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587" h="4">
                <a:moveTo>
                  <a:pt x="0" y="4"/>
                </a:moveTo>
                <a:lnTo>
                  <a:pt x="0" y="2"/>
                </a:lnTo>
                <a:lnTo>
                  <a:pt x="0" y="0"/>
                </a:lnTo>
                <a:lnTo>
                  <a:pt x="0" y="2"/>
                </a:lnTo>
                <a:lnTo>
                  <a:pt x="0" y="4"/>
                </a:lnTo>
                <a:lnTo>
                  <a:pt x="0" y="2"/>
                </a:lnTo>
                <a:lnTo>
                  <a:pt x="0" y="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 name="Freeform 1148"/>
          <p:cNvSpPr>
            <a:spLocks/>
          </p:cNvSpPr>
          <p:nvPr/>
        </p:nvSpPr>
        <p:spPr bwMode="auto">
          <a:xfrm>
            <a:off x="693738" y="460375"/>
            <a:ext cx="3175" cy="3175"/>
          </a:xfrm>
          <a:custGeom>
            <a:avLst/>
            <a:gdLst>
              <a:gd name="T0" fmla="*/ 5040313 w 2"/>
              <a:gd name="T1" fmla="*/ 5040313 h 2"/>
              <a:gd name="T2" fmla="*/ 5040313 w 2"/>
              <a:gd name="T3" fmla="*/ 0 h 2"/>
              <a:gd name="T4" fmla="*/ 5040313 w 2"/>
              <a:gd name="T5" fmla="*/ 0 h 2"/>
              <a:gd name="T6" fmla="*/ 5040313 w 2"/>
              <a:gd name="T7" fmla="*/ 0 h 2"/>
              <a:gd name="T8" fmla="*/ 5040313 w 2"/>
              <a:gd name="T9" fmla="*/ 0 h 2"/>
              <a:gd name="T10" fmla="*/ 0 w 2"/>
              <a:gd name="T11" fmla="*/ 0 h 2"/>
              <a:gd name="T12" fmla="*/ 0 w 2"/>
              <a:gd name="T13" fmla="*/ 0 h 2"/>
              <a:gd name="T14" fmla="*/ 0 w 2"/>
              <a:gd name="T15" fmla="*/ 5040313 h 2"/>
              <a:gd name="T16" fmla="*/ 0 w 2"/>
              <a:gd name="T17" fmla="*/ 5040313 h 2"/>
              <a:gd name="T18" fmla="*/ 0 w 2"/>
              <a:gd name="T19" fmla="*/ 5040313 h 2"/>
              <a:gd name="T20" fmla="*/ 5040313 w 2"/>
              <a:gd name="T21" fmla="*/ 5040313 h 2"/>
              <a:gd name="T22" fmla="*/ 5040313 w 2"/>
              <a:gd name="T23" fmla="*/ 5040313 h 2"/>
              <a:gd name="T24" fmla="*/ 5040313 w 2"/>
              <a:gd name="T25" fmla="*/ 0 h 2"/>
              <a:gd name="T26" fmla="*/ 5040313 w 2"/>
              <a:gd name="T27" fmla="*/ 0 h 2"/>
              <a:gd name="T28" fmla="*/ 5040313 w 2"/>
              <a:gd name="T29" fmla="*/ 0 h 2"/>
              <a:gd name="T30" fmla="*/ 0 w 2"/>
              <a:gd name="T31" fmla="*/ 5040313 h 2"/>
              <a:gd name="T32" fmla="*/ 5040313 w 2"/>
              <a:gd name="T33" fmla="*/ 5040313 h 2"/>
              <a:gd name="T34" fmla="*/ 5040313 w 2"/>
              <a:gd name="T35" fmla="*/ 0 h 2"/>
              <a:gd name="T36" fmla="*/ 0 w 2"/>
              <a:gd name="T37" fmla="*/ 5040313 h 2"/>
              <a:gd name="T38" fmla="*/ 5040313 w 2"/>
              <a:gd name="T39" fmla="*/ 5040313 h 2"/>
              <a:gd name="T40" fmla="*/ 0 w 2"/>
              <a:gd name="T41" fmla="*/ 5040313 h 2"/>
              <a:gd name="T42" fmla="*/ 0 w 2"/>
              <a:gd name="T43" fmla="*/ 5040313 h 2"/>
              <a:gd name="T44" fmla="*/ 0 w 2"/>
              <a:gd name="T45" fmla="*/ 5040313 h 2"/>
              <a:gd name="T46" fmla="*/ 0 w 2"/>
              <a:gd name="T47" fmla="*/ 5040313 h 2"/>
              <a:gd name="T48" fmla="*/ 0 w 2"/>
              <a:gd name="T49" fmla="*/ 5040313 h 2"/>
              <a:gd name="T50" fmla="*/ 0 w 2"/>
              <a:gd name="T51" fmla="*/ 5040313 h 2"/>
              <a:gd name="T52" fmla="*/ 0 w 2"/>
              <a:gd name="T53" fmla="*/ 5040313 h 2"/>
              <a:gd name="T54" fmla="*/ 0 w 2"/>
              <a:gd name="T55" fmla="*/ 5040313 h 2"/>
              <a:gd name="T56" fmla="*/ 0 w 2"/>
              <a:gd name="T57" fmla="*/ 5040313 h 2"/>
              <a:gd name="T58" fmla="*/ 5040313 w 2"/>
              <a:gd name="T59" fmla="*/ 5040313 h 2"/>
              <a:gd name="T60" fmla="*/ 5040313 w 2"/>
              <a:gd name="T61" fmla="*/ 5040313 h 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2" h="2">
                <a:moveTo>
                  <a:pt x="2" y="2"/>
                </a:moveTo>
                <a:lnTo>
                  <a:pt x="2" y="0"/>
                </a:lnTo>
                <a:lnTo>
                  <a:pt x="0" y="0"/>
                </a:lnTo>
                <a:lnTo>
                  <a:pt x="0" y="2"/>
                </a:lnTo>
                <a:lnTo>
                  <a:pt x="2" y="2"/>
                </a:lnTo>
                <a:lnTo>
                  <a:pt x="2" y="0"/>
                </a:lnTo>
                <a:lnTo>
                  <a:pt x="0" y="2"/>
                </a:lnTo>
                <a:lnTo>
                  <a:pt x="2" y="2"/>
                </a:lnTo>
                <a:lnTo>
                  <a:pt x="2" y="0"/>
                </a:lnTo>
                <a:lnTo>
                  <a:pt x="0" y="2"/>
                </a:lnTo>
                <a:lnTo>
                  <a:pt x="2" y="2"/>
                </a:lnTo>
                <a:lnTo>
                  <a:pt x="0" y="2"/>
                </a:lnTo>
                <a:lnTo>
                  <a:pt x="2"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 name="Freeform 1150"/>
          <p:cNvSpPr>
            <a:spLocks/>
          </p:cNvSpPr>
          <p:nvPr/>
        </p:nvSpPr>
        <p:spPr bwMode="auto">
          <a:xfrm>
            <a:off x="684213" y="447675"/>
            <a:ext cx="1587" cy="3175"/>
          </a:xfrm>
          <a:custGeom>
            <a:avLst/>
            <a:gdLst>
              <a:gd name="T0" fmla="*/ 0 w 1587"/>
              <a:gd name="T1" fmla="*/ 5040313 h 2"/>
              <a:gd name="T2" fmla="*/ 0 w 1587"/>
              <a:gd name="T3" fmla="*/ 0 h 2"/>
              <a:gd name="T4" fmla="*/ 0 w 1587"/>
              <a:gd name="T5" fmla="*/ 5040313 h 2"/>
              <a:gd name="T6" fmla="*/ 0 60000 65536"/>
              <a:gd name="T7" fmla="*/ 0 60000 65536"/>
              <a:gd name="T8" fmla="*/ 0 60000 65536"/>
            </a:gdLst>
            <a:ahLst/>
            <a:cxnLst>
              <a:cxn ang="T6">
                <a:pos x="T0" y="T1"/>
              </a:cxn>
              <a:cxn ang="T7">
                <a:pos x="T2" y="T3"/>
              </a:cxn>
              <a:cxn ang="T8">
                <a:pos x="T4" y="T5"/>
              </a:cxn>
            </a:cxnLst>
            <a:rect l="0" t="0" r="r" b="b"/>
            <a:pathLst>
              <a:path w="1587" h="2">
                <a:moveTo>
                  <a:pt x="0" y="2"/>
                </a:moveTo>
                <a:lnTo>
                  <a:pt x="0" y="0"/>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 name="Freeform 1152"/>
          <p:cNvSpPr>
            <a:spLocks/>
          </p:cNvSpPr>
          <p:nvPr/>
        </p:nvSpPr>
        <p:spPr bwMode="auto">
          <a:xfrm>
            <a:off x="684213" y="447675"/>
            <a:ext cx="3175" cy="3175"/>
          </a:xfrm>
          <a:custGeom>
            <a:avLst/>
            <a:gdLst>
              <a:gd name="T0" fmla="*/ 5040313 w 2"/>
              <a:gd name="T1" fmla="*/ 0 h 2"/>
              <a:gd name="T2" fmla="*/ 0 w 2"/>
              <a:gd name="T3" fmla="*/ 0 h 2"/>
              <a:gd name="T4" fmla="*/ 0 w 2"/>
              <a:gd name="T5" fmla="*/ 0 h 2"/>
              <a:gd name="T6" fmla="*/ 0 w 2"/>
              <a:gd name="T7" fmla="*/ 0 h 2"/>
              <a:gd name="T8" fmla="*/ 0 w 2"/>
              <a:gd name="T9" fmla="*/ 5040313 h 2"/>
              <a:gd name="T10" fmla="*/ 5040313 w 2"/>
              <a:gd name="T11" fmla="*/ 5040313 h 2"/>
              <a:gd name="T12" fmla="*/ 5040313 w 2"/>
              <a:gd name="T13" fmla="*/ 0 h 2"/>
              <a:gd name="T14" fmla="*/ 0 w 2"/>
              <a:gd name="T15" fmla="*/ 0 h 2"/>
              <a:gd name="T16" fmla="*/ 0 w 2"/>
              <a:gd name="T17" fmla="*/ 0 h 2"/>
              <a:gd name="T18" fmla="*/ 0 w 2"/>
              <a:gd name="T19" fmla="*/ 0 h 2"/>
              <a:gd name="T20" fmla="*/ 0 w 2"/>
              <a:gd name="T21" fmla="*/ 5040313 h 2"/>
              <a:gd name="T22" fmla="*/ 5040313 w 2"/>
              <a:gd name="T23" fmla="*/ 5040313 h 2"/>
              <a:gd name="T24" fmla="*/ 5040313 w 2"/>
              <a:gd name="T25" fmla="*/ 0 h 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 h="2">
                <a:moveTo>
                  <a:pt x="2" y="0"/>
                </a:moveTo>
                <a:lnTo>
                  <a:pt x="0" y="0"/>
                </a:lnTo>
                <a:lnTo>
                  <a:pt x="0" y="2"/>
                </a:lnTo>
                <a:lnTo>
                  <a:pt x="2" y="2"/>
                </a:lnTo>
                <a:lnTo>
                  <a:pt x="2" y="0"/>
                </a:lnTo>
                <a:lnTo>
                  <a:pt x="0" y="0"/>
                </a:lnTo>
                <a:lnTo>
                  <a:pt x="0" y="2"/>
                </a:lnTo>
                <a:lnTo>
                  <a:pt x="2" y="2"/>
                </a:lnTo>
                <a:lnTo>
                  <a:pt x="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 name="Freeform 1154"/>
          <p:cNvSpPr>
            <a:spLocks/>
          </p:cNvSpPr>
          <p:nvPr/>
        </p:nvSpPr>
        <p:spPr bwMode="auto">
          <a:xfrm>
            <a:off x="665163" y="434975"/>
            <a:ext cx="3175" cy="1588"/>
          </a:xfrm>
          <a:custGeom>
            <a:avLst/>
            <a:gdLst>
              <a:gd name="T0" fmla="*/ 5040313 w 2"/>
              <a:gd name="T1" fmla="*/ 0 h 1588"/>
              <a:gd name="T2" fmla="*/ 0 w 2"/>
              <a:gd name="T3" fmla="*/ 0 h 1588"/>
              <a:gd name="T4" fmla="*/ 5040313 w 2"/>
              <a:gd name="T5" fmla="*/ 0 h 1588"/>
              <a:gd name="T6" fmla="*/ 0 60000 65536"/>
              <a:gd name="T7" fmla="*/ 0 60000 65536"/>
              <a:gd name="T8" fmla="*/ 0 60000 65536"/>
            </a:gdLst>
            <a:ahLst/>
            <a:cxnLst>
              <a:cxn ang="T6">
                <a:pos x="T0" y="T1"/>
              </a:cxn>
              <a:cxn ang="T7">
                <a:pos x="T2" y="T3"/>
              </a:cxn>
              <a:cxn ang="T8">
                <a:pos x="T4" y="T5"/>
              </a:cxn>
            </a:cxnLst>
            <a:rect l="0" t="0" r="r" b="b"/>
            <a:pathLst>
              <a:path w="2" h="1588">
                <a:moveTo>
                  <a:pt x="2" y="0"/>
                </a:moveTo>
                <a:lnTo>
                  <a:pt x="0" y="0"/>
                </a:lnTo>
                <a:lnTo>
                  <a:pt x="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 name="Freeform 1156"/>
          <p:cNvSpPr>
            <a:spLocks/>
          </p:cNvSpPr>
          <p:nvPr/>
        </p:nvSpPr>
        <p:spPr bwMode="auto">
          <a:xfrm>
            <a:off x="665163" y="431800"/>
            <a:ext cx="3175" cy="3175"/>
          </a:xfrm>
          <a:custGeom>
            <a:avLst/>
            <a:gdLst>
              <a:gd name="T0" fmla="*/ 5040313 w 2"/>
              <a:gd name="T1" fmla="*/ 5040313 h 2"/>
              <a:gd name="T2" fmla="*/ 0 w 2"/>
              <a:gd name="T3" fmla="*/ 0 h 2"/>
              <a:gd name="T4" fmla="*/ 0 w 2"/>
              <a:gd name="T5" fmla="*/ 0 h 2"/>
              <a:gd name="T6" fmla="*/ 0 w 2"/>
              <a:gd name="T7" fmla="*/ 5040313 h 2"/>
              <a:gd name="T8" fmla="*/ 5040313 w 2"/>
              <a:gd name="T9" fmla="*/ 5040313 h 2"/>
              <a:gd name="T10" fmla="*/ 5040313 w 2"/>
              <a:gd name="T11" fmla="*/ 5040313 h 2"/>
              <a:gd name="T12" fmla="*/ 5040313 w 2"/>
              <a:gd name="T13" fmla="*/ 5040313 h 2"/>
              <a:gd name="T14" fmla="*/ 0 w 2"/>
              <a:gd name="T15" fmla="*/ 0 h 2"/>
              <a:gd name="T16" fmla="*/ 0 w 2"/>
              <a:gd name="T17" fmla="*/ 0 h 2"/>
              <a:gd name="T18" fmla="*/ 0 w 2"/>
              <a:gd name="T19" fmla="*/ 5040313 h 2"/>
              <a:gd name="T20" fmla="*/ 5040313 w 2"/>
              <a:gd name="T21" fmla="*/ 5040313 h 2"/>
              <a:gd name="T22" fmla="*/ 5040313 w 2"/>
              <a:gd name="T23" fmla="*/ 5040313 h 2"/>
              <a:gd name="T24" fmla="*/ 5040313 w 2"/>
              <a:gd name="T25" fmla="*/ 5040313 h 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 h="2">
                <a:moveTo>
                  <a:pt x="2" y="2"/>
                </a:moveTo>
                <a:lnTo>
                  <a:pt x="0" y="0"/>
                </a:lnTo>
                <a:lnTo>
                  <a:pt x="0" y="2"/>
                </a:lnTo>
                <a:lnTo>
                  <a:pt x="2" y="2"/>
                </a:lnTo>
                <a:lnTo>
                  <a:pt x="0" y="0"/>
                </a:lnTo>
                <a:lnTo>
                  <a:pt x="0" y="2"/>
                </a:lnTo>
                <a:lnTo>
                  <a:pt x="2"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 name="Freeform 1163"/>
          <p:cNvSpPr>
            <a:spLocks/>
          </p:cNvSpPr>
          <p:nvPr/>
        </p:nvSpPr>
        <p:spPr bwMode="auto">
          <a:xfrm>
            <a:off x="611188" y="415925"/>
            <a:ext cx="6350" cy="3175"/>
          </a:xfrm>
          <a:custGeom>
            <a:avLst/>
            <a:gdLst>
              <a:gd name="T0" fmla="*/ 5040313 w 4"/>
              <a:gd name="T1" fmla="*/ 5040313 h 2"/>
              <a:gd name="T2" fmla="*/ 5040313 w 4"/>
              <a:gd name="T3" fmla="*/ 5040313 h 2"/>
              <a:gd name="T4" fmla="*/ 10080625 w 4"/>
              <a:gd name="T5" fmla="*/ 5040313 h 2"/>
              <a:gd name="T6" fmla="*/ 10080625 w 4"/>
              <a:gd name="T7" fmla="*/ 0 h 2"/>
              <a:gd name="T8" fmla="*/ 10080625 w 4"/>
              <a:gd name="T9" fmla="*/ 0 h 2"/>
              <a:gd name="T10" fmla="*/ 5040313 w 4"/>
              <a:gd name="T11" fmla="*/ 0 h 2"/>
              <a:gd name="T12" fmla="*/ 5040313 w 4"/>
              <a:gd name="T13" fmla="*/ 0 h 2"/>
              <a:gd name="T14" fmla="*/ 0 w 4"/>
              <a:gd name="T15" fmla="*/ 5040313 h 2"/>
              <a:gd name="T16" fmla="*/ 5040313 w 4"/>
              <a:gd name="T17" fmla="*/ 5040313 h 2"/>
              <a:gd name="T18" fmla="*/ 5040313 w 4"/>
              <a:gd name="T19" fmla="*/ 0 h 2"/>
              <a:gd name="T20" fmla="*/ 10080625 w 4"/>
              <a:gd name="T21" fmla="*/ 5040313 h 2"/>
              <a:gd name="T22" fmla="*/ 10080625 w 4"/>
              <a:gd name="T23" fmla="*/ 0 h 2"/>
              <a:gd name="T24" fmla="*/ 10080625 w 4"/>
              <a:gd name="T25" fmla="*/ 0 h 2"/>
              <a:gd name="T26" fmla="*/ 5040313 w 4"/>
              <a:gd name="T27" fmla="*/ 0 h 2"/>
              <a:gd name="T28" fmla="*/ 5040313 w 4"/>
              <a:gd name="T29" fmla="*/ 0 h 2"/>
              <a:gd name="T30" fmla="*/ 0 w 4"/>
              <a:gd name="T31" fmla="*/ 0 h 2"/>
              <a:gd name="T32" fmla="*/ 5040313 w 4"/>
              <a:gd name="T33" fmla="*/ 5040313 h 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4" h="2">
                <a:moveTo>
                  <a:pt x="2" y="2"/>
                </a:moveTo>
                <a:lnTo>
                  <a:pt x="2" y="2"/>
                </a:lnTo>
                <a:lnTo>
                  <a:pt x="4" y="2"/>
                </a:lnTo>
                <a:lnTo>
                  <a:pt x="4" y="0"/>
                </a:lnTo>
                <a:lnTo>
                  <a:pt x="2" y="0"/>
                </a:lnTo>
                <a:lnTo>
                  <a:pt x="0" y="2"/>
                </a:lnTo>
                <a:lnTo>
                  <a:pt x="2" y="2"/>
                </a:lnTo>
                <a:lnTo>
                  <a:pt x="2" y="0"/>
                </a:lnTo>
                <a:lnTo>
                  <a:pt x="4" y="2"/>
                </a:lnTo>
                <a:lnTo>
                  <a:pt x="4" y="0"/>
                </a:lnTo>
                <a:lnTo>
                  <a:pt x="2" y="0"/>
                </a:lnTo>
                <a:lnTo>
                  <a:pt x="0" y="0"/>
                </a:lnTo>
                <a:lnTo>
                  <a:pt x="2"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 name="Freeform 1172"/>
          <p:cNvSpPr>
            <a:spLocks/>
          </p:cNvSpPr>
          <p:nvPr/>
        </p:nvSpPr>
        <p:spPr bwMode="auto">
          <a:xfrm>
            <a:off x="582613" y="476250"/>
            <a:ext cx="3175" cy="3175"/>
          </a:xfrm>
          <a:custGeom>
            <a:avLst/>
            <a:gdLst>
              <a:gd name="T0" fmla="*/ 0 w 2"/>
              <a:gd name="T1" fmla="*/ 5040313 h 2"/>
              <a:gd name="T2" fmla="*/ 0 w 2"/>
              <a:gd name="T3" fmla="*/ 5040313 h 2"/>
              <a:gd name="T4" fmla="*/ 5040313 w 2"/>
              <a:gd name="T5" fmla="*/ 5040313 h 2"/>
              <a:gd name="T6" fmla="*/ 0 w 2"/>
              <a:gd name="T7" fmla="*/ 0 h 2"/>
              <a:gd name="T8" fmla="*/ 0 w 2"/>
              <a:gd name="T9" fmla="*/ 0 h 2"/>
              <a:gd name="T10" fmla="*/ 0 w 2"/>
              <a:gd name="T11" fmla="*/ 0 h 2"/>
              <a:gd name="T12" fmla="*/ 0 w 2"/>
              <a:gd name="T13" fmla="*/ 5040313 h 2"/>
              <a:gd name="T14" fmla="*/ 0 w 2"/>
              <a:gd name="T15" fmla="*/ 5040313 h 2"/>
              <a:gd name="T16" fmla="*/ 0 w 2"/>
              <a:gd name="T17" fmla="*/ 5040313 h 2"/>
              <a:gd name="T18" fmla="*/ 0 w 2"/>
              <a:gd name="T19" fmla="*/ 5040313 h 2"/>
              <a:gd name="T20" fmla="*/ 0 w 2"/>
              <a:gd name="T21" fmla="*/ 5040313 h 2"/>
              <a:gd name="T22" fmla="*/ 0 w 2"/>
              <a:gd name="T23" fmla="*/ 5040313 h 2"/>
              <a:gd name="T24" fmla="*/ 0 w 2"/>
              <a:gd name="T25" fmla="*/ 5040313 h 2"/>
              <a:gd name="T26" fmla="*/ 0 w 2"/>
              <a:gd name="T27" fmla="*/ 5040313 h 2"/>
              <a:gd name="T28" fmla="*/ 0 w 2"/>
              <a:gd name="T29" fmla="*/ 5040313 h 2"/>
              <a:gd name="T30" fmla="*/ 0 w 2"/>
              <a:gd name="T31" fmla="*/ 5040313 h 2"/>
              <a:gd name="T32" fmla="*/ 0 w 2"/>
              <a:gd name="T33" fmla="*/ 5040313 h 2"/>
              <a:gd name="T34" fmla="*/ 0 w 2"/>
              <a:gd name="T35" fmla="*/ 5040313 h 2"/>
              <a:gd name="T36" fmla="*/ 0 w 2"/>
              <a:gd name="T37" fmla="*/ 5040313 h 2"/>
              <a:gd name="T38" fmla="*/ 0 w 2"/>
              <a:gd name="T39" fmla="*/ 5040313 h 2"/>
              <a:gd name="T40" fmla="*/ 0 w 2"/>
              <a:gd name="T41" fmla="*/ 5040313 h 2"/>
              <a:gd name="T42" fmla="*/ 0 w 2"/>
              <a:gd name="T43" fmla="*/ 5040313 h 2"/>
              <a:gd name="T44" fmla="*/ 0 w 2"/>
              <a:gd name="T45" fmla="*/ 5040313 h 2"/>
              <a:gd name="T46" fmla="*/ 0 w 2"/>
              <a:gd name="T47" fmla="*/ 5040313 h 2"/>
              <a:gd name="T48" fmla="*/ 0 w 2"/>
              <a:gd name="T49" fmla="*/ 5040313 h 2"/>
              <a:gd name="T50" fmla="*/ 0 w 2"/>
              <a:gd name="T51" fmla="*/ 5040313 h 2"/>
              <a:gd name="T52" fmla="*/ 0 w 2"/>
              <a:gd name="T53" fmla="*/ 5040313 h 2"/>
              <a:gd name="T54" fmla="*/ 0 w 2"/>
              <a:gd name="T55" fmla="*/ 5040313 h 2"/>
              <a:gd name="T56" fmla="*/ 0 w 2"/>
              <a:gd name="T57" fmla="*/ 5040313 h 2"/>
              <a:gd name="T58" fmla="*/ 0 w 2"/>
              <a:gd name="T59" fmla="*/ 5040313 h 2"/>
              <a:gd name="T60" fmla="*/ 0 w 2"/>
              <a:gd name="T61" fmla="*/ 5040313 h 2"/>
              <a:gd name="T62" fmla="*/ 0 w 2"/>
              <a:gd name="T63" fmla="*/ 5040313 h 2"/>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2" h="2">
                <a:moveTo>
                  <a:pt x="0" y="2"/>
                </a:moveTo>
                <a:lnTo>
                  <a:pt x="0" y="2"/>
                </a:lnTo>
                <a:lnTo>
                  <a:pt x="2" y="2"/>
                </a:lnTo>
                <a:lnTo>
                  <a:pt x="0" y="0"/>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 name="Freeform 1177"/>
          <p:cNvSpPr>
            <a:spLocks/>
          </p:cNvSpPr>
          <p:nvPr/>
        </p:nvSpPr>
        <p:spPr bwMode="auto">
          <a:xfrm>
            <a:off x="557213" y="534988"/>
            <a:ext cx="3175" cy="3175"/>
          </a:xfrm>
          <a:custGeom>
            <a:avLst/>
            <a:gdLst>
              <a:gd name="T0" fmla="*/ 0 w 2"/>
              <a:gd name="T1" fmla="*/ 5040313 h 2"/>
              <a:gd name="T2" fmla="*/ 5040313 w 2"/>
              <a:gd name="T3" fmla="*/ 5040313 h 2"/>
              <a:gd name="T4" fmla="*/ 5040313 w 2"/>
              <a:gd name="T5" fmla="*/ 5040313 h 2"/>
              <a:gd name="T6" fmla="*/ 5040313 w 2"/>
              <a:gd name="T7" fmla="*/ 0 h 2"/>
              <a:gd name="T8" fmla="*/ 5040313 w 2"/>
              <a:gd name="T9" fmla="*/ 0 h 2"/>
              <a:gd name="T10" fmla="*/ 5040313 w 2"/>
              <a:gd name="T11" fmla="*/ 0 h 2"/>
              <a:gd name="T12" fmla="*/ 0 w 2"/>
              <a:gd name="T13" fmla="*/ 0 h 2"/>
              <a:gd name="T14" fmla="*/ 0 w 2"/>
              <a:gd name="T15" fmla="*/ 0 h 2"/>
              <a:gd name="T16" fmla="*/ 0 w 2"/>
              <a:gd name="T17" fmla="*/ 0 h 2"/>
              <a:gd name="T18" fmla="*/ 0 w 2"/>
              <a:gd name="T19" fmla="*/ 0 h 2"/>
              <a:gd name="T20" fmla="*/ 0 w 2"/>
              <a:gd name="T21" fmla="*/ 0 h 2"/>
              <a:gd name="T22" fmla="*/ 0 w 2"/>
              <a:gd name="T23" fmla="*/ 0 h 2"/>
              <a:gd name="T24" fmla="*/ 0 w 2"/>
              <a:gd name="T25" fmla="*/ 0 h 2"/>
              <a:gd name="T26" fmla="*/ 0 w 2"/>
              <a:gd name="T27" fmla="*/ 0 h 2"/>
              <a:gd name="T28" fmla="*/ 0 w 2"/>
              <a:gd name="T29" fmla="*/ 0 h 2"/>
              <a:gd name="T30" fmla="*/ 0 w 2"/>
              <a:gd name="T31" fmla="*/ 0 h 2"/>
              <a:gd name="T32" fmla="*/ 0 w 2"/>
              <a:gd name="T33" fmla="*/ 0 h 2"/>
              <a:gd name="T34" fmla="*/ 0 w 2"/>
              <a:gd name="T35" fmla="*/ 0 h 2"/>
              <a:gd name="T36" fmla="*/ 0 w 2"/>
              <a:gd name="T37" fmla="*/ 0 h 2"/>
              <a:gd name="T38" fmla="*/ 0 w 2"/>
              <a:gd name="T39" fmla="*/ 5040313 h 2"/>
              <a:gd name="T40" fmla="*/ 0 w 2"/>
              <a:gd name="T41" fmla="*/ 5040313 h 2"/>
              <a:gd name="T42" fmla="*/ 5040313 w 2"/>
              <a:gd name="T43" fmla="*/ 5040313 h 2"/>
              <a:gd name="T44" fmla="*/ 5040313 w 2"/>
              <a:gd name="T45" fmla="*/ 0 h 2"/>
              <a:gd name="T46" fmla="*/ 5040313 w 2"/>
              <a:gd name="T47" fmla="*/ 0 h 2"/>
              <a:gd name="T48" fmla="*/ 5040313 w 2"/>
              <a:gd name="T49" fmla="*/ 0 h 2"/>
              <a:gd name="T50" fmla="*/ 5040313 w 2"/>
              <a:gd name="T51" fmla="*/ 0 h 2"/>
              <a:gd name="T52" fmla="*/ 5040313 w 2"/>
              <a:gd name="T53" fmla="*/ 0 h 2"/>
              <a:gd name="T54" fmla="*/ 5040313 w 2"/>
              <a:gd name="T55" fmla="*/ 0 h 2"/>
              <a:gd name="T56" fmla="*/ 5040313 w 2"/>
              <a:gd name="T57" fmla="*/ 0 h 2"/>
              <a:gd name="T58" fmla="*/ 5040313 w 2"/>
              <a:gd name="T59" fmla="*/ 0 h 2"/>
              <a:gd name="T60" fmla="*/ 5040313 w 2"/>
              <a:gd name="T61" fmla="*/ 0 h 2"/>
              <a:gd name="T62" fmla="*/ 5040313 w 2"/>
              <a:gd name="T63" fmla="*/ 0 h 2"/>
              <a:gd name="T64" fmla="*/ 5040313 w 2"/>
              <a:gd name="T65" fmla="*/ 0 h 2"/>
              <a:gd name="T66" fmla="*/ 5040313 w 2"/>
              <a:gd name="T67" fmla="*/ 5040313 h 2"/>
              <a:gd name="T68" fmla="*/ 5040313 w 2"/>
              <a:gd name="T69" fmla="*/ 0 h 2"/>
              <a:gd name="T70" fmla="*/ 5040313 w 2"/>
              <a:gd name="T71" fmla="*/ 0 h 2"/>
              <a:gd name="T72" fmla="*/ 0 w 2"/>
              <a:gd name="T73" fmla="*/ 0 h 2"/>
              <a:gd name="T74" fmla="*/ 0 w 2"/>
              <a:gd name="T75" fmla="*/ 0 h 2"/>
              <a:gd name="T76" fmla="*/ 0 w 2"/>
              <a:gd name="T77" fmla="*/ 5040313 h 2"/>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2" h="2">
                <a:moveTo>
                  <a:pt x="0" y="2"/>
                </a:moveTo>
                <a:lnTo>
                  <a:pt x="2" y="2"/>
                </a:lnTo>
                <a:lnTo>
                  <a:pt x="2" y="0"/>
                </a:lnTo>
                <a:lnTo>
                  <a:pt x="0" y="0"/>
                </a:lnTo>
                <a:lnTo>
                  <a:pt x="0" y="2"/>
                </a:lnTo>
                <a:lnTo>
                  <a:pt x="2" y="2"/>
                </a:lnTo>
                <a:lnTo>
                  <a:pt x="2" y="0"/>
                </a:lnTo>
                <a:lnTo>
                  <a:pt x="2" y="2"/>
                </a:lnTo>
                <a:lnTo>
                  <a:pt x="2" y="0"/>
                </a:lnTo>
                <a:lnTo>
                  <a:pt x="0" y="0"/>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 name="Freeform 1180"/>
          <p:cNvSpPr>
            <a:spLocks/>
          </p:cNvSpPr>
          <p:nvPr/>
        </p:nvSpPr>
        <p:spPr bwMode="auto">
          <a:xfrm>
            <a:off x="560388" y="530225"/>
            <a:ext cx="3175" cy="4763"/>
          </a:xfrm>
          <a:custGeom>
            <a:avLst/>
            <a:gdLst>
              <a:gd name="T0" fmla="*/ 0 w 2"/>
              <a:gd name="T1" fmla="*/ 7562056 h 3"/>
              <a:gd name="T2" fmla="*/ 0 w 2"/>
              <a:gd name="T3" fmla="*/ 7562056 h 3"/>
              <a:gd name="T4" fmla="*/ 5040313 w 2"/>
              <a:gd name="T5" fmla="*/ 7562056 h 3"/>
              <a:gd name="T6" fmla="*/ 5040313 w 2"/>
              <a:gd name="T7" fmla="*/ 7562056 h 3"/>
              <a:gd name="T8" fmla="*/ 0 w 2"/>
              <a:gd name="T9" fmla="*/ 0 h 3"/>
              <a:gd name="T10" fmla="*/ 0 w 2"/>
              <a:gd name="T11" fmla="*/ 0 h 3"/>
              <a:gd name="T12" fmla="*/ 0 w 2"/>
              <a:gd name="T13" fmla="*/ 0 h 3"/>
              <a:gd name="T14" fmla="*/ 0 w 2"/>
              <a:gd name="T15" fmla="*/ 7562056 h 3"/>
              <a:gd name="T16" fmla="*/ 0 w 2"/>
              <a:gd name="T17" fmla="*/ 7562056 h 3"/>
              <a:gd name="T18" fmla="*/ 0 w 2"/>
              <a:gd name="T19" fmla="*/ 7562056 h 3"/>
              <a:gd name="T20" fmla="*/ 0 w 2"/>
              <a:gd name="T21" fmla="*/ 7562056 h 3"/>
              <a:gd name="T22" fmla="*/ 0 w 2"/>
              <a:gd name="T23" fmla="*/ 0 h 3"/>
              <a:gd name="T24" fmla="*/ 0 w 2"/>
              <a:gd name="T25" fmla="*/ 7562056 h 3"/>
              <a:gd name="T26" fmla="*/ 0 w 2"/>
              <a:gd name="T27" fmla="*/ 7562056 h 3"/>
              <a:gd name="T28" fmla="*/ 0 w 2"/>
              <a:gd name="T29" fmla="*/ 7562056 h 3"/>
              <a:gd name="T30" fmla="*/ 0 w 2"/>
              <a:gd name="T31" fmla="*/ 7562056 h 3"/>
              <a:gd name="T32" fmla="*/ 0 w 2"/>
              <a:gd name="T33" fmla="*/ 7562056 h 3"/>
              <a:gd name="T34" fmla="*/ 0 w 2"/>
              <a:gd name="T35" fmla="*/ 7562056 h 3"/>
              <a:gd name="T36" fmla="*/ 0 w 2"/>
              <a:gd name="T37" fmla="*/ 7562056 h 3"/>
              <a:gd name="T38" fmla="*/ 0 w 2"/>
              <a:gd name="T39" fmla="*/ 7562056 h 3"/>
              <a:gd name="T40" fmla="*/ 0 w 2"/>
              <a:gd name="T41" fmla="*/ 7562056 h 3"/>
              <a:gd name="T42" fmla="*/ 0 w 2"/>
              <a:gd name="T43" fmla="*/ 7562056 h 3"/>
              <a:gd name="T44" fmla="*/ 0 w 2"/>
              <a:gd name="T45" fmla="*/ 7562056 h 3"/>
              <a:gd name="T46" fmla="*/ 0 w 2"/>
              <a:gd name="T47" fmla="*/ 7562056 h 3"/>
              <a:gd name="T48" fmla="*/ 0 w 2"/>
              <a:gd name="T49" fmla="*/ 7562056 h 3"/>
              <a:gd name="T50" fmla="*/ 0 w 2"/>
              <a:gd name="T51" fmla="*/ 7562056 h 3"/>
              <a:gd name="T52" fmla="*/ 0 w 2"/>
              <a:gd name="T53" fmla="*/ 7562056 h 3"/>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2" h="3">
                <a:moveTo>
                  <a:pt x="0" y="3"/>
                </a:moveTo>
                <a:lnTo>
                  <a:pt x="0" y="3"/>
                </a:lnTo>
                <a:lnTo>
                  <a:pt x="2" y="3"/>
                </a:lnTo>
                <a:lnTo>
                  <a:pt x="0" y="0"/>
                </a:lnTo>
                <a:lnTo>
                  <a:pt x="0" y="3"/>
                </a:lnTo>
                <a:lnTo>
                  <a:pt x="0" y="0"/>
                </a:lnTo>
                <a:lnTo>
                  <a:pt x="0" y="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4" name="Line 1187"/>
          <p:cNvSpPr>
            <a:spLocks noChangeShapeType="1"/>
          </p:cNvSpPr>
          <p:nvPr/>
        </p:nvSpPr>
        <p:spPr bwMode="auto">
          <a:xfrm>
            <a:off x="569913" y="520700"/>
            <a:ext cx="1587" cy="158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5" name="Line 1188"/>
          <p:cNvSpPr>
            <a:spLocks noChangeShapeType="1"/>
          </p:cNvSpPr>
          <p:nvPr/>
        </p:nvSpPr>
        <p:spPr bwMode="auto">
          <a:xfrm>
            <a:off x="569913" y="520700"/>
            <a:ext cx="1587" cy="158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 name="Freeform 1208"/>
          <p:cNvSpPr>
            <a:spLocks/>
          </p:cNvSpPr>
          <p:nvPr/>
        </p:nvSpPr>
        <p:spPr bwMode="auto">
          <a:xfrm>
            <a:off x="595313" y="557213"/>
            <a:ext cx="1587" cy="1587"/>
          </a:xfrm>
          <a:custGeom>
            <a:avLst/>
            <a:gdLst>
              <a:gd name="T0" fmla="*/ 0 w 1587"/>
              <a:gd name="T1" fmla="*/ 0 h 1587"/>
              <a:gd name="T2" fmla="*/ 0 w 1587"/>
              <a:gd name="T3" fmla="*/ 0 h 1587"/>
              <a:gd name="T4" fmla="*/ 0 w 1587"/>
              <a:gd name="T5" fmla="*/ 0 h 1587"/>
              <a:gd name="T6" fmla="*/ 0 60000 65536"/>
              <a:gd name="T7" fmla="*/ 0 60000 65536"/>
              <a:gd name="T8" fmla="*/ 0 60000 65536"/>
            </a:gdLst>
            <a:ahLst/>
            <a:cxnLst>
              <a:cxn ang="T6">
                <a:pos x="T0" y="T1"/>
              </a:cxn>
              <a:cxn ang="T7">
                <a:pos x="T2" y="T3"/>
              </a:cxn>
              <a:cxn ang="T8">
                <a:pos x="T4" y="T5"/>
              </a:cxn>
            </a:cxnLst>
            <a:rect l="0" t="0" r="r" b="b"/>
            <a:pathLst>
              <a:path w="1587" h="1587">
                <a:moveTo>
                  <a:pt x="0" y="0"/>
                </a:move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 name="Freeform 1210"/>
          <p:cNvSpPr>
            <a:spLocks/>
          </p:cNvSpPr>
          <p:nvPr/>
        </p:nvSpPr>
        <p:spPr bwMode="auto">
          <a:xfrm>
            <a:off x="595313" y="557213"/>
            <a:ext cx="3175" cy="3175"/>
          </a:xfrm>
          <a:custGeom>
            <a:avLst/>
            <a:gdLst>
              <a:gd name="T0" fmla="*/ 0 w 2"/>
              <a:gd name="T1" fmla="*/ 5040313 h 2"/>
              <a:gd name="T2" fmla="*/ 0 w 2"/>
              <a:gd name="T3" fmla="*/ 5040313 h 2"/>
              <a:gd name="T4" fmla="*/ 5040313 w 2"/>
              <a:gd name="T5" fmla="*/ 5040313 h 2"/>
              <a:gd name="T6" fmla="*/ 5040313 w 2"/>
              <a:gd name="T7" fmla="*/ 0 h 2"/>
              <a:gd name="T8" fmla="*/ 5040313 w 2"/>
              <a:gd name="T9" fmla="*/ 0 h 2"/>
              <a:gd name="T10" fmla="*/ 0 w 2"/>
              <a:gd name="T11" fmla="*/ 0 h 2"/>
              <a:gd name="T12" fmla="*/ 0 w 2"/>
              <a:gd name="T13" fmla="*/ 0 h 2"/>
              <a:gd name="T14" fmla="*/ 0 w 2"/>
              <a:gd name="T15" fmla="*/ 0 h 2"/>
              <a:gd name="T16" fmla="*/ 0 w 2"/>
              <a:gd name="T17" fmla="*/ 5040313 h 2"/>
              <a:gd name="T18" fmla="*/ 0 w 2"/>
              <a:gd name="T19" fmla="*/ 5040313 h 2"/>
              <a:gd name="T20" fmla="*/ 5040313 w 2"/>
              <a:gd name="T21" fmla="*/ 5040313 h 2"/>
              <a:gd name="T22" fmla="*/ 5040313 w 2"/>
              <a:gd name="T23" fmla="*/ 0 h 2"/>
              <a:gd name="T24" fmla="*/ 5040313 w 2"/>
              <a:gd name="T25" fmla="*/ 0 h 2"/>
              <a:gd name="T26" fmla="*/ 0 w 2"/>
              <a:gd name="T27" fmla="*/ 0 h 2"/>
              <a:gd name="T28" fmla="*/ 0 w 2"/>
              <a:gd name="T29" fmla="*/ 0 h 2"/>
              <a:gd name="T30" fmla="*/ 0 w 2"/>
              <a:gd name="T31" fmla="*/ 0 h 2"/>
              <a:gd name="T32" fmla="*/ 0 w 2"/>
              <a:gd name="T33" fmla="*/ 5040313 h 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 h="2">
                <a:moveTo>
                  <a:pt x="0" y="2"/>
                </a:moveTo>
                <a:lnTo>
                  <a:pt x="0" y="2"/>
                </a:lnTo>
                <a:lnTo>
                  <a:pt x="2" y="2"/>
                </a:lnTo>
                <a:lnTo>
                  <a:pt x="2" y="0"/>
                </a:lnTo>
                <a:lnTo>
                  <a:pt x="0" y="0"/>
                </a:lnTo>
                <a:lnTo>
                  <a:pt x="0" y="2"/>
                </a:lnTo>
                <a:lnTo>
                  <a:pt x="2" y="2"/>
                </a:lnTo>
                <a:lnTo>
                  <a:pt x="2" y="0"/>
                </a:lnTo>
                <a:lnTo>
                  <a:pt x="0" y="0"/>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 name="Freeform 1214"/>
          <p:cNvSpPr>
            <a:spLocks/>
          </p:cNvSpPr>
          <p:nvPr/>
        </p:nvSpPr>
        <p:spPr bwMode="auto">
          <a:xfrm>
            <a:off x="595313" y="557213"/>
            <a:ext cx="3175" cy="3175"/>
          </a:xfrm>
          <a:custGeom>
            <a:avLst/>
            <a:gdLst>
              <a:gd name="T0" fmla="*/ 0 w 2"/>
              <a:gd name="T1" fmla="*/ 5040313 h 2"/>
              <a:gd name="T2" fmla="*/ 5040313 w 2"/>
              <a:gd name="T3" fmla="*/ 5040313 h 2"/>
              <a:gd name="T4" fmla="*/ 0 w 2"/>
              <a:gd name="T5" fmla="*/ 0 h 2"/>
              <a:gd name="T6" fmla="*/ 0 w 2"/>
              <a:gd name="T7" fmla="*/ 5040313 h 2"/>
              <a:gd name="T8" fmla="*/ 0 w 2"/>
              <a:gd name="T9" fmla="*/ 5040313 h 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 h="2">
                <a:moveTo>
                  <a:pt x="0" y="2"/>
                </a:moveTo>
                <a:lnTo>
                  <a:pt x="2" y="2"/>
                </a:lnTo>
                <a:lnTo>
                  <a:pt x="0" y="0"/>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 name="Rectangle 1215"/>
          <p:cNvSpPr>
            <a:spLocks noChangeArrowheads="1"/>
          </p:cNvSpPr>
          <p:nvPr/>
        </p:nvSpPr>
        <p:spPr bwMode="auto">
          <a:xfrm>
            <a:off x="595313" y="627063"/>
            <a:ext cx="1587" cy="158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spcBef>
                <a:spcPct val="50000"/>
              </a:spcBef>
              <a:buFontTx/>
              <a:buChar char="•"/>
            </a:pPr>
            <a:endParaRPr lang="en-US" sz="1300" b="0"/>
          </a:p>
        </p:txBody>
      </p:sp>
      <p:sp>
        <p:nvSpPr>
          <p:cNvPr id="30" name="Freeform 1217"/>
          <p:cNvSpPr>
            <a:spLocks/>
          </p:cNvSpPr>
          <p:nvPr/>
        </p:nvSpPr>
        <p:spPr bwMode="auto">
          <a:xfrm>
            <a:off x="595313" y="627063"/>
            <a:ext cx="1587" cy="1587"/>
          </a:xfrm>
          <a:custGeom>
            <a:avLst/>
            <a:gdLst>
              <a:gd name="T0" fmla="*/ 0 w 1587"/>
              <a:gd name="T1" fmla="*/ 0 h 1587"/>
              <a:gd name="T2" fmla="*/ 0 w 1587"/>
              <a:gd name="T3" fmla="*/ 0 h 1587"/>
              <a:gd name="T4" fmla="*/ 0 w 1587"/>
              <a:gd name="T5" fmla="*/ 0 h 1587"/>
              <a:gd name="T6" fmla="*/ 0 w 1587"/>
              <a:gd name="T7" fmla="*/ 0 h 1587"/>
              <a:gd name="T8" fmla="*/ 0 w 1587"/>
              <a:gd name="T9" fmla="*/ 0 h 1587"/>
              <a:gd name="T10" fmla="*/ 0 w 1587"/>
              <a:gd name="T11" fmla="*/ 0 h 1587"/>
              <a:gd name="T12" fmla="*/ 0 w 1587"/>
              <a:gd name="T13" fmla="*/ 0 h 1587"/>
              <a:gd name="T14" fmla="*/ 0 w 1587"/>
              <a:gd name="T15" fmla="*/ 0 h 1587"/>
              <a:gd name="T16" fmla="*/ 0 w 1587"/>
              <a:gd name="T17" fmla="*/ 0 h 1587"/>
              <a:gd name="T18" fmla="*/ 0 w 1587"/>
              <a:gd name="T19" fmla="*/ 0 h 1587"/>
              <a:gd name="T20" fmla="*/ 0 w 1587"/>
              <a:gd name="T21" fmla="*/ 0 h 1587"/>
              <a:gd name="T22" fmla="*/ 0 w 1587"/>
              <a:gd name="T23" fmla="*/ 0 h 1587"/>
              <a:gd name="T24" fmla="*/ 0 w 1587"/>
              <a:gd name="T25" fmla="*/ 0 h 1587"/>
              <a:gd name="T26" fmla="*/ 0 w 1587"/>
              <a:gd name="T27" fmla="*/ 0 h 1587"/>
              <a:gd name="T28" fmla="*/ 0 w 1587"/>
              <a:gd name="T29" fmla="*/ 0 h 1587"/>
              <a:gd name="T30" fmla="*/ 0 w 1587"/>
              <a:gd name="T31" fmla="*/ 0 h 1587"/>
              <a:gd name="T32" fmla="*/ 0 w 1587"/>
              <a:gd name="T33" fmla="*/ 0 h 1587"/>
              <a:gd name="T34" fmla="*/ 0 w 1587"/>
              <a:gd name="T35" fmla="*/ 0 h 1587"/>
              <a:gd name="T36" fmla="*/ 0 w 1587"/>
              <a:gd name="T37" fmla="*/ 0 h 1587"/>
              <a:gd name="T38" fmla="*/ 0 w 1587"/>
              <a:gd name="T39" fmla="*/ 0 h 1587"/>
              <a:gd name="T40" fmla="*/ 0 w 1587"/>
              <a:gd name="T41" fmla="*/ 0 h 1587"/>
              <a:gd name="T42" fmla="*/ 0 w 1587"/>
              <a:gd name="T43" fmla="*/ 0 h 1587"/>
              <a:gd name="T44" fmla="*/ 0 w 1587"/>
              <a:gd name="T45" fmla="*/ 0 h 1587"/>
              <a:gd name="T46" fmla="*/ 0 w 1587"/>
              <a:gd name="T47" fmla="*/ 0 h 1587"/>
              <a:gd name="T48" fmla="*/ 0 w 1587"/>
              <a:gd name="T49" fmla="*/ 0 h 1587"/>
              <a:gd name="T50" fmla="*/ 0 w 1587"/>
              <a:gd name="T51" fmla="*/ 0 h 1587"/>
              <a:gd name="T52" fmla="*/ 0 w 1587"/>
              <a:gd name="T53" fmla="*/ 0 h 1587"/>
              <a:gd name="T54" fmla="*/ 0 w 1587"/>
              <a:gd name="T55" fmla="*/ 0 h 1587"/>
              <a:gd name="T56" fmla="*/ 0 w 1587"/>
              <a:gd name="T57" fmla="*/ 0 h 1587"/>
              <a:gd name="T58" fmla="*/ 0 w 1587"/>
              <a:gd name="T59" fmla="*/ 0 h 1587"/>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1587" h="1587">
                <a:moveTo>
                  <a:pt x="0" y="0"/>
                </a:move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 name="Freeform 1219"/>
          <p:cNvSpPr>
            <a:spLocks/>
          </p:cNvSpPr>
          <p:nvPr/>
        </p:nvSpPr>
        <p:spPr bwMode="auto">
          <a:xfrm>
            <a:off x="731838" y="541338"/>
            <a:ext cx="1587" cy="1587"/>
          </a:xfrm>
          <a:custGeom>
            <a:avLst/>
            <a:gdLst>
              <a:gd name="T0" fmla="*/ 0 w 1587"/>
              <a:gd name="T1" fmla="*/ 0 h 1587"/>
              <a:gd name="T2" fmla="*/ 0 w 1587"/>
              <a:gd name="T3" fmla="*/ 0 h 1587"/>
              <a:gd name="T4" fmla="*/ 0 w 1587"/>
              <a:gd name="T5" fmla="*/ 0 h 1587"/>
              <a:gd name="T6" fmla="*/ 0 60000 65536"/>
              <a:gd name="T7" fmla="*/ 0 60000 65536"/>
              <a:gd name="T8" fmla="*/ 0 60000 65536"/>
            </a:gdLst>
            <a:ahLst/>
            <a:cxnLst>
              <a:cxn ang="T6">
                <a:pos x="T0" y="T1"/>
              </a:cxn>
              <a:cxn ang="T7">
                <a:pos x="T2" y="T3"/>
              </a:cxn>
              <a:cxn ang="T8">
                <a:pos x="T4" y="T5"/>
              </a:cxn>
            </a:cxnLst>
            <a:rect l="0" t="0" r="r" b="b"/>
            <a:pathLst>
              <a:path w="1587" h="1587">
                <a:moveTo>
                  <a:pt x="0" y="0"/>
                </a:move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 name="Freeform 1221"/>
          <p:cNvSpPr>
            <a:spLocks/>
          </p:cNvSpPr>
          <p:nvPr/>
        </p:nvSpPr>
        <p:spPr bwMode="auto">
          <a:xfrm>
            <a:off x="731838" y="541338"/>
            <a:ext cx="3175" cy="3175"/>
          </a:xfrm>
          <a:custGeom>
            <a:avLst/>
            <a:gdLst>
              <a:gd name="T0" fmla="*/ 5040313 w 2"/>
              <a:gd name="T1" fmla="*/ 0 h 2"/>
              <a:gd name="T2" fmla="*/ 5040313 w 2"/>
              <a:gd name="T3" fmla="*/ 0 h 2"/>
              <a:gd name="T4" fmla="*/ 5040313 w 2"/>
              <a:gd name="T5" fmla="*/ 0 h 2"/>
              <a:gd name="T6" fmla="*/ 0 w 2"/>
              <a:gd name="T7" fmla="*/ 0 h 2"/>
              <a:gd name="T8" fmla="*/ 0 w 2"/>
              <a:gd name="T9" fmla="*/ 0 h 2"/>
              <a:gd name="T10" fmla="*/ 0 w 2"/>
              <a:gd name="T11" fmla="*/ 5040313 h 2"/>
              <a:gd name="T12" fmla="*/ 5040313 w 2"/>
              <a:gd name="T13" fmla="*/ 0 h 2"/>
              <a:gd name="T14" fmla="*/ 5040313 w 2"/>
              <a:gd name="T15" fmla="*/ 0 h 2"/>
              <a:gd name="T16" fmla="*/ 5040313 w 2"/>
              <a:gd name="T17" fmla="*/ 0 h 2"/>
              <a:gd name="T18" fmla="*/ 0 w 2"/>
              <a:gd name="T19" fmla="*/ 0 h 2"/>
              <a:gd name="T20" fmla="*/ 0 w 2"/>
              <a:gd name="T21" fmla="*/ 0 h 2"/>
              <a:gd name="T22" fmla="*/ 0 w 2"/>
              <a:gd name="T23" fmla="*/ 5040313 h 2"/>
              <a:gd name="T24" fmla="*/ 5040313 w 2"/>
              <a:gd name="T25" fmla="*/ 0 h 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 h="2">
                <a:moveTo>
                  <a:pt x="2" y="0"/>
                </a:moveTo>
                <a:lnTo>
                  <a:pt x="2" y="0"/>
                </a:lnTo>
                <a:lnTo>
                  <a:pt x="0" y="0"/>
                </a:lnTo>
                <a:lnTo>
                  <a:pt x="0" y="2"/>
                </a:lnTo>
                <a:lnTo>
                  <a:pt x="2" y="0"/>
                </a:lnTo>
                <a:lnTo>
                  <a:pt x="0" y="0"/>
                </a:lnTo>
                <a:lnTo>
                  <a:pt x="0" y="2"/>
                </a:lnTo>
                <a:lnTo>
                  <a:pt x="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 name="Freeform 1234"/>
          <p:cNvSpPr>
            <a:spLocks/>
          </p:cNvSpPr>
          <p:nvPr/>
        </p:nvSpPr>
        <p:spPr bwMode="auto">
          <a:xfrm>
            <a:off x="722313" y="550863"/>
            <a:ext cx="3175" cy="1587"/>
          </a:xfrm>
          <a:custGeom>
            <a:avLst/>
            <a:gdLst>
              <a:gd name="T0" fmla="*/ 0 w 2"/>
              <a:gd name="T1" fmla="*/ 0 h 1587"/>
              <a:gd name="T2" fmla="*/ 0 w 2"/>
              <a:gd name="T3" fmla="*/ 0 h 1587"/>
              <a:gd name="T4" fmla="*/ 5040313 w 2"/>
              <a:gd name="T5" fmla="*/ 0 h 1587"/>
              <a:gd name="T6" fmla="*/ 5040313 w 2"/>
              <a:gd name="T7" fmla="*/ 0 h 1587"/>
              <a:gd name="T8" fmla="*/ 5040313 w 2"/>
              <a:gd name="T9" fmla="*/ 0 h 1587"/>
              <a:gd name="T10" fmla="*/ 5040313 w 2"/>
              <a:gd name="T11" fmla="*/ 0 h 1587"/>
              <a:gd name="T12" fmla="*/ 0 w 2"/>
              <a:gd name="T13" fmla="*/ 0 h 1587"/>
              <a:gd name="T14" fmla="*/ 0 w 2"/>
              <a:gd name="T15" fmla="*/ 0 h 1587"/>
              <a:gd name="T16" fmla="*/ 0 w 2"/>
              <a:gd name="T17" fmla="*/ 0 h 1587"/>
              <a:gd name="T18" fmla="*/ 0 w 2"/>
              <a:gd name="T19" fmla="*/ 0 h 1587"/>
              <a:gd name="T20" fmla="*/ 0 w 2"/>
              <a:gd name="T21" fmla="*/ 0 h 1587"/>
              <a:gd name="T22" fmla="*/ 0 w 2"/>
              <a:gd name="T23" fmla="*/ 0 h 1587"/>
              <a:gd name="T24" fmla="*/ 5040313 w 2"/>
              <a:gd name="T25" fmla="*/ 0 h 1587"/>
              <a:gd name="T26" fmla="*/ 5040313 w 2"/>
              <a:gd name="T27" fmla="*/ 0 h 1587"/>
              <a:gd name="T28" fmla="*/ 5040313 w 2"/>
              <a:gd name="T29" fmla="*/ 0 h 1587"/>
              <a:gd name="T30" fmla="*/ 0 w 2"/>
              <a:gd name="T31" fmla="*/ 0 h 1587"/>
              <a:gd name="T32" fmla="*/ 0 w 2"/>
              <a:gd name="T33" fmla="*/ 0 h 1587"/>
              <a:gd name="T34" fmla="*/ 5040313 w 2"/>
              <a:gd name="T35" fmla="*/ 0 h 1587"/>
              <a:gd name="T36" fmla="*/ 0 w 2"/>
              <a:gd name="T37" fmla="*/ 0 h 1587"/>
              <a:gd name="T38" fmla="*/ 0 w 2"/>
              <a:gd name="T39" fmla="*/ 0 h 1587"/>
              <a:gd name="T40" fmla="*/ 0 w 2"/>
              <a:gd name="T41" fmla="*/ 0 h 1587"/>
              <a:gd name="T42" fmla="*/ 0 w 2"/>
              <a:gd name="T43" fmla="*/ 0 h 1587"/>
              <a:gd name="T44" fmla="*/ 0 w 2"/>
              <a:gd name="T45" fmla="*/ 0 h 1587"/>
              <a:gd name="T46" fmla="*/ 0 w 2"/>
              <a:gd name="T47" fmla="*/ 0 h 1587"/>
              <a:gd name="T48" fmla="*/ 0 w 2"/>
              <a:gd name="T49" fmla="*/ 0 h 1587"/>
              <a:gd name="T50" fmla="*/ 0 w 2"/>
              <a:gd name="T51" fmla="*/ 0 h 1587"/>
              <a:gd name="T52" fmla="*/ 0 w 2"/>
              <a:gd name="T53" fmla="*/ 0 h 1587"/>
              <a:gd name="T54" fmla="*/ 0 w 2"/>
              <a:gd name="T55" fmla="*/ 0 h 1587"/>
              <a:gd name="T56" fmla="*/ 0 w 2"/>
              <a:gd name="T57" fmla="*/ 0 h 1587"/>
              <a:gd name="T58" fmla="*/ 0 w 2"/>
              <a:gd name="T59" fmla="*/ 0 h 1587"/>
              <a:gd name="T60" fmla="*/ 0 w 2"/>
              <a:gd name="T61" fmla="*/ 0 h 1587"/>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2" h="1587">
                <a:moveTo>
                  <a:pt x="0" y="0"/>
                </a:moveTo>
                <a:lnTo>
                  <a:pt x="0" y="0"/>
                </a:lnTo>
                <a:lnTo>
                  <a:pt x="2" y="0"/>
                </a:lnTo>
                <a:lnTo>
                  <a:pt x="0" y="0"/>
                </a:lnTo>
                <a:lnTo>
                  <a:pt x="2" y="0"/>
                </a:lnTo>
                <a:lnTo>
                  <a:pt x="0" y="0"/>
                </a:lnTo>
                <a:lnTo>
                  <a:pt x="2"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4" name="Line 1237"/>
          <p:cNvSpPr>
            <a:spLocks noChangeShapeType="1"/>
          </p:cNvSpPr>
          <p:nvPr/>
        </p:nvSpPr>
        <p:spPr bwMode="auto">
          <a:xfrm>
            <a:off x="728663" y="544513"/>
            <a:ext cx="1587" cy="1587"/>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 name="Line 1238"/>
          <p:cNvSpPr>
            <a:spLocks noChangeShapeType="1"/>
          </p:cNvSpPr>
          <p:nvPr/>
        </p:nvSpPr>
        <p:spPr bwMode="auto">
          <a:xfrm>
            <a:off x="728663" y="544513"/>
            <a:ext cx="1587" cy="1587"/>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 name="Freeform 1240"/>
          <p:cNvSpPr>
            <a:spLocks/>
          </p:cNvSpPr>
          <p:nvPr/>
        </p:nvSpPr>
        <p:spPr bwMode="auto">
          <a:xfrm>
            <a:off x="728663" y="541338"/>
            <a:ext cx="1587" cy="3175"/>
          </a:xfrm>
          <a:custGeom>
            <a:avLst/>
            <a:gdLst>
              <a:gd name="T0" fmla="*/ 0 w 1587"/>
              <a:gd name="T1" fmla="*/ 5040313 h 2"/>
              <a:gd name="T2" fmla="*/ 0 w 1587"/>
              <a:gd name="T3" fmla="*/ 5040313 h 2"/>
              <a:gd name="T4" fmla="*/ 0 w 1587"/>
              <a:gd name="T5" fmla="*/ 0 h 2"/>
              <a:gd name="T6" fmla="*/ 0 w 1587"/>
              <a:gd name="T7" fmla="*/ 5040313 h 2"/>
              <a:gd name="T8" fmla="*/ 0 w 1587"/>
              <a:gd name="T9" fmla="*/ 5040313 h 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87" h="2">
                <a:moveTo>
                  <a:pt x="0" y="2"/>
                </a:moveTo>
                <a:lnTo>
                  <a:pt x="0" y="2"/>
                </a:lnTo>
                <a:lnTo>
                  <a:pt x="0" y="0"/>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 name="Freeform 1243"/>
          <p:cNvSpPr>
            <a:spLocks/>
          </p:cNvSpPr>
          <p:nvPr/>
        </p:nvSpPr>
        <p:spPr bwMode="auto">
          <a:xfrm>
            <a:off x="728663" y="538163"/>
            <a:ext cx="3175" cy="3175"/>
          </a:xfrm>
          <a:custGeom>
            <a:avLst/>
            <a:gdLst>
              <a:gd name="T0" fmla="*/ 5040313 w 2"/>
              <a:gd name="T1" fmla="*/ 5040313 h 2"/>
              <a:gd name="T2" fmla="*/ 5040313 w 2"/>
              <a:gd name="T3" fmla="*/ 5040313 h 2"/>
              <a:gd name="T4" fmla="*/ 5040313 w 2"/>
              <a:gd name="T5" fmla="*/ 5040313 h 2"/>
              <a:gd name="T6" fmla="*/ 5040313 w 2"/>
              <a:gd name="T7" fmla="*/ 5040313 h 2"/>
              <a:gd name="T8" fmla="*/ 0 w 2"/>
              <a:gd name="T9" fmla="*/ 5040313 h 2"/>
              <a:gd name="T10" fmla="*/ 0 w 2"/>
              <a:gd name="T11" fmla="*/ 5040313 h 2"/>
              <a:gd name="T12" fmla="*/ 5040313 w 2"/>
              <a:gd name="T13" fmla="*/ 5040313 h 2"/>
              <a:gd name="T14" fmla="*/ 0 w 2"/>
              <a:gd name="T15" fmla="*/ 5040313 h 2"/>
              <a:gd name="T16" fmla="*/ 0 w 2"/>
              <a:gd name="T17" fmla="*/ 5040313 h 2"/>
              <a:gd name="T18" fmla="*/ 0 w 2"/>
              <a:gd name="T19" fmla="*/ 5040313 h 2"/>
              <a:gd name="T20" fmla="*/ 0 w 2"/>
              <a:gd name="T21" fmla="*/ 5040313 h 2"/>
              <a:gd name="T22" fmla="*/ 0 w 2"/>
              <a:gd name="T23" fmla="*/ 5040313 h 2"/>
              <a:gd name="T24" fmla="*/ 0 w 2"/>
              <a:gd name="T25" fmla="*/ 5040313 h 2"/>
              <a:gd name="T26" fmla="*/ 0 w 2"/>
              <a:gd name="T27" fmla="*/ 5040313 h 2"/>
              <a:gd name="T28" fmla="*/ 0 w 2"/>
              <a:gd name="T29" fmla="*/ 5040313 h 2"/>
              <a:gd name="T30" fmla="*/ 0 w 2"/>
              <a:gd name="T31" fmla="*/ 5040313 h 2"/>
              <a:gd name="T32" fmla="*/ 0 w 2"/>
              <a:gd name="T33" fmla="*/ 5040313 h 2"/>
              <a:gd name="T34" fmla="*/ 0 w 2"/>
              <a:gd name="T35" fmla="*/ 5040313 h 2"/>
              <a:gd name="T36" fmla="*/ 0 w 2"/>
              <a:gd name="T37" fmla="*/ 5040313 h 2"/>
              <a:gd name="T38" fmla="*/ 5040313 w 2"/>
              <a:gd name="T39" fmla="*/ 5040313 h 2"/>
              <a:gd name="T40" fmla="*/ 5040313 w 2"/>
              <a:gd name="T41" fmla="*/ 5040313 h 2"/>
              <a:gd name="T42" fmla="*/ 5040313 w 2"/>
              <a:gd name="T43" fmla="*/ 5040313 h 2"/>
              <a:gd name="T44" fmla="*/ 5040313 w 2"/>
              <a:gd name="T45" fmla="*/ 5040313 h 2"/>
              <a:gd name="T46" fmla="*/ 5040313 w 2"/>
              <a:gd name="T47" fmla="*/ 5040313 h 2"/>
              <a:gd name="T48" fmla="*/ 0 w 2"/>
              <a:gd name="T49" fmla="*/ 0 h 2"/>
              <a:gd name="T50" fmla="*/ 0 w 2"/>
              <a:gd name="T51" fmla="*/ 5040313 h 2"/>
              <a:gd name="T52" fmla="*/ 0 w 2"/>
              <a:gd name="T53" fmla="*/ 5040313 h 2"/>
              <a:gd name="T54" fmla="*/ 0 w 2"/>
              <a:gd name="T55" fmla="*/ 5040313 h 2"/>
              <a:gd name="T56" fmla="*/ 5040313 w 2"/>
              <a:gd name="T57" fmla="*/ 5040313 h 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2" h="2">
                <a:moveTo>
                  <a:pt x="2" y="2"/>
                </a:moveTo>
                <a:lnTo>
                  <a:pt x="2" y="2"/>
                </a:lnTo>
                <a:lnTo>
                  <a:pt x="0" y="2"/>
                </a:lnTo>
                <a:lnTo>
                  <a:pt x="2" y="2"/>
                </a:lnTo>
                <a:lnTo>
                  <a:pt x="0" y="2"/>
                </a:lnTo>
                <a:lnTo>
                  <a:pt x="2" y="2"/>
                </a:lnTo>
                <a:lnTo>
                  <a:pt x="0" y="0"/>
                </a:lnTo>
                <a:lnTo>
                  <a:pt x="0" y="2"/>
                </a:lnTo>
                <a:lnTo>
                  <a:pt x="2"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 name="Freeform 1246"/>
          <p:cNvSpPr>
            <a:spLocks/>
          </p:cNvSpPr>
          <p:nvPr/>
        </p:nvSpPr>
        <p:spPr bwMode="auto">
          <a:xfrm>
            <a:off x="725488" y="547688"/>
            <a:ext cx="3175" cy="3175"/>
          </a:xfrm>
          <a:custGeom>
            <a:avLst/>
            <a:gdLst>
              <a:gd name="T0" fmla="*/ 0 w 2"/>
              <a:gd name="T1" fmla="*/ 5040313 h 2"/>
              <a:gd name="T2" fmla="*/ 0 w 2"/>
              <a:gd name="T3" fmla="*/ 5040313 h 2"/>
              <a:gd name="T4" fmla="*/ 5040313 w 2"/>
              <a:gd name="T5" fmla="*/ 0 h 2"/>
              <a:gd name="T6" fmla="*/ 5040313 w 2"/>
              <a:gd name="T7" fmla="*/ 0 h 2"/>
              <a:gd name="T8" fmla="*/ 0 w 2"/>
              <a:gd name="T9" fmla="*/ 0 h 2"/>
              <a:gd name="T10" fmla="*/ 0 w 2"/>
              <a:gd name="T11" fmla="*/ 0 h 2"/>
              <a:gd name="T12" fmla="*/ 0 w 2"/>
              <a:gd name="T13" fmla="*/ 5040313 h 2"/>
              <a:gd name="T14" fmla="*/ 0 w 2"/>
              <a:gd name="T15" fmla="*/ 5040313 h 2"/>
              <a:gd name="T16" fmla="*/ 5040313 w 2"/>
              <a:gd name="T17" fmla="*/ 0 h 2"/>
              <a:gd name="T18" fmla="*/ 5040313 w 2"/>
              <a:gd name="T19" fmla="*/ 0 h 2"/>
              <a:gd name="T20" fmla="*/ 0 w 2"/>
              <a:gd name="T21" fmla="*/ 0 h 2"/>
              <a:gd name="T22" fmla="*/ 0 w 2"/>
              <a:gd name="T23" fmla="*/ 0 h 2"/>
              <a:gd name="T24" fmla="*/ 0 w 2"/>
              <a:gd name="T25" fmla="*/ 0 h 2"/>
              <a:gd name="T26" fmla="*/ 0 w 2"/>
              <a:gd name="T27" fmla="*/ 0 h 2"/>
              <a:gd name="T28" fmla="*/ 0 w 2"/>
              <a:gd name="T29" fmla="*/ 0 h 2"/>
              <a:gd name="T30" fmla="*/ 0 w 2"/>
              <a:gd name="T31" fmla="*/ 0 h 2"/>
              <a:gd name="T32" fmla="*/ 0 w 2"/>
              <a:gd name="T33" fmla="*/ 0 h 2"/>
              <a:gd name="T34" fmla="*/ 0 w 2"/>
              <a:gd name="T35" fmla="*/ 0 h 2"/>
              <a:gd name="T36" fmla="*/ 0 w 2"/>
              <a:gd name="T37" fmla="*/ 0 h 2"/>
              <a:gd name="T38" fmla="*/ 0 w 2"/>
              <a:gd name="T39" fmla="*/ 0 h 2"/>
              <a:gd name="T40" fmla="*/ 0 w 2"/>
              <a:gd name="T41" fmla="*/ 0 h 2"/>
              <a:gd name="T42" fmla="*/ 0 w 2"/>
              <a:gd name="T43" fmla="*/ 0 h 2"/>
              <a:gd name="T44" fmla="*/ 0 w 2"/>
              <a:gd name="T45" fmla="*/ 0 h 2"/>
              <a:gd name="T46" fmla="*/ 0 w 2"/>
              <a:gd name="T47" fmla="*/ 5040313 h 2"/>
              <a:gd name="T48" fmla="*/ 0 w 2"/>
              <a:gd name="T49" fmla="*/ 5040313 h 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2" h="2">
                <a:moveTo>
                  <a:pt x="0" y="2"/>
                </a:moveTo>
                <a:lnTo>
                  <a:pt x="0" y="2"/>
                </a:lnTo>
                <a:lnTo>
                  <a:pt x="2" y="0"/>
                </a:lnTo>
                <a:lnTo>
                  <a:pt x="0" y="0"/>
                </a:lnTo>
                <a:lnTo>
                  <a:pt x="0" y="2"/>
                </a:lnTo>
                <a:lnTo>
                  <a:pt x="2" y="0"/>
                </a:lnTo>
                <a:lnTo>
                  <a:pt x="0" y="0"/>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9" name="Freeform 1250"/>
          <p:cNvSpPr>
            <a:spLocks/>
          </p:cNvSpPr>
          <p:nvPr/>
        </p:nvSpPr>
        <p:spPr bwMode="auto">
          <a:xfrm>
            <a:off x="731838" y="530225"/>
            <a:ext cx="3175" cy="1588"/>
          </a:xfrm>
          <a:custGeom>
            <a:avLst/>
            <a:gdLst>
              <a:gd name="T0" fmla="*/ 5040313 w 2"/>
              <a:gd name="T1" fmla="*/ 0 h 1588"/>
              <a:gd name="T2" fmla="*/ 0 w 2"/>
              <a:gd name="T3" fmla="*/ 0 h 1588"/>
              <a:gd name="T4" fmla="*/ 5040313 w 2"/>
              <a:gd name="T5" fmla="*/ 0 h 1588"/>
              <a:gd name="T6" fmla="*/ 0 60000 65536"/>
              <a:gd name="T7" fmla="*/ 0 60000 65536"/>
              <a:gd name="T8" fmla="*/ 0 60000 65536"/>
            </a:gdLst>
            <a:ahLst/>
            <a:cxnLst>
              <a:cxn ang="T6">
                <a:pos x="T0" y="T1"/>
              </a:cxn>
              <a:cxn ang="T7">
                <a:pos x="T2" y="T3"/>
              </a:cxn>
              <a:cxn ang="T8">
                <a:pos x="T4" y="T5"/>
              </a:cxn>
            </a:cxnLst>
            <a:rect l="0" t="0" r="r" b="b"/>
            <a:pathLst>
              <a:path w="2" h="1588">
                <a:moveTo>
                  <a:pt x="2" y="0"/>
                </a:moveTo>
                <a:lnTo>
                  <a:pt x="0" y="0"/>
                </a:lnTo>
                <a:lnTo>
                  <a:pt x="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 name="Freeform 1252"/>
          <p:cNvSpPr>
            <a:spLocks/>
          </p:cNvSpPr>
          <p:nvPr/>
        </p:nvSpPr>
        <p:spPr bwMode="auto">
          <a:xfrm>
            <a:off x="731838" y="527050"/>
            <a:ext cx="3175" cy="7938"/>
          </a:xfrm>
          <a:custGeom>
            <a:avLst/>
            <a:gdLst>
              <a:gd name="T0" fmla="*/ 5040313 w 2"/>
              <a:gd name="T1" fmla="*/ 5040630 h 5"/>
              <a:gd name="T2" fmla="*/ 5040313 w 2"/>
              <a:gd name="T3" fmla="*/ 5040630 h 5"/>
              <a:gd name="T4" fmla="*/ 0 w 2"/>
              <a:gd name="T5" fmla="*/ 0 h 5"/>
              <a:gd name="T6" fmla="*/ 0 w 2"/>
              <a:gd name="T7" fmla="*/ 5040630 h 5"/>
              <a:gd name="T8" fmla="*/ 0 w 2"/>
              <a:gd name="T9" fmla="*/ 5040630 h 5"/>
              <a:gd name="T10" fmla="*/ 5040313 w 2"/>
              <a:gd name="T11" fmla="*/ 12602369 h 5"/>
              <a:gd name="T12" fmla="*/ 5040313 w 2"/>
              <a:gd name="T13" fmla="*/ 5040630 h 5"/>
              <a:gd name="T14" fmla="*/ 5040313 w 2"/>
              <a:gd name="T15" fmla="*/ 5040630 h 5"/>
              <a:gd name="T16" fmla="*/ 0 w 2"/>
              <a:gd name="T17" fmla="*/ 0 h 5"/>
              <a:gd name="T18" fmla="*/ 0 w 2"/>
              <a:gd name="T19" fmla="*/ 5040630 h 5"/>
              <a:gd name="T20" fmla="*/ 0 w 2"/>
              <a:gd name="T21" fmla="*/ 5040630 h 5"/>
              <a:gd name="T22" fmla="*/ 5040313 w 2"/>
              <a:gd name="T23" fmla="*/ 12602369 h 5"/>
              <a:gd name="T24" fmla="*/ 5040313 w 2"/>
              <a:gd name="T25" fmla="*/ 5040630 h 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 h="5">
                <a:moveTo>
                  <a:pt x="2" y="2"/>
                </a:moveTo>
                <a:lnTo>
                  <a:pt x="2" y="2"/>
                </a:lnTo>
                <a:lnTo>
                  <a:pt x="0" y="0"/>
                </a:lnTo>
                <a:lnTo>
                  <a:pt x="0" y="2"/>
                </a:lnTo>
                <a:lnTo>
                  <a:pt x="2" y="5"/>
                </a:lnTo>
                <a:lnTo>
                  <a:pt x="2" y="2"/>
                </a:lnTo>
                <a:lnTo>
                  <a:pt x="0" y="0"/>
                </a:lnTo>
                <a:lnTo>
                  <a:pt x="0" y="2"/>
                </a:lnTo>
                <a:lnTo>
                  <a:pt x="2" y="5"/>
                </a:lnTo>
                <a:lnTo>
                  <a:pt x="2"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 name="Freeform 1255"/>
          <p:cNvSpPr>
            <a:spLocks/>
          </p:cNvSpPr>
          <p:nvPr/>
        </p:nvSpPr>
        <p:spPr bwMode="auto">
          <a:xfrm>
            <a:off x="712788" y="550863"/>
            <a:ext cx="3175" cy="1587"/>
          </a:xfrm>
          <a:custGeom>
            <a:avLst/>
            <a:gdLst>
              <a:gd name="T0" fmla="*/ 0 w 2"/>
              <a:gd name="T1" fmla="*/ 0 h 1587"/>
              <a:gd name="T2" fmla="*/ 5040313 w 2"/>
              <a:gd name="T3" fmla="*/ 0 h 1587"/>
              <a:gd name="T4" fmla="*/ 5040313 w 2"/>
              <a:gd name="T5" fmla="*/ 0 h 1587"/>
              <a:gd name="T6" fmla="*/ 5040313 w 2"/>
              <a:gd name="T7" fmla="*/ 0 h 1587"/>
              <a:gd name="T8" fmla="*/ 5040313 w 2"/>
              <a:gd name="T9" fmla="*/ 0 h 1587"/>
              <a:gd name="T10" fmla="*/ 0 w 2"/>
              <a:gd name="T11" fmla="*/ 0 h 1587"/>
              <a:gd name="T12" fmla="*/ 0 w 2"/>
              <a:gd name="T13" fmla="*/ 0 h 1587"/>
              <a:gd name="T14" fmla="*/ 0 w 2"/>
              <a:gd name="T15" fmla="*/ 0 h 1587"/>
              <a:gd name="T16" fmla="*/ 0 w 2"/>
              <a:gd name="T17" fmla="*/ 0 h 1587"/>
              <a:gd name="T18" fmla="*/ 5040313 w 2"/>
              <a:gd name="T19" fmla="*/ 0 h 1587"/>
              <a:gd name="T20" fmla="*/ 5040313 w 2"/>
              <a:gd name="T21" fmla="*/ 0 h 1587"/>
              <a:gd name="T22" fmla="*/ 5040313 w 2"/>
              <a:gd name="T23" fmla="*/ 0 h 1587"/>
              <a:gd name="T24" fmla="*/ 5040313 w 2"/>
              <a:gd name="T25" fmla="*/ 0 h 1587"/>
              <a:gd name="T26" fmla="*/ 5040313 w 2"/>
              <a:gd name="T27" fmla="*/ 0 h 1587"/>
              <a:gd name="T28" fmla="*/ 5040313 w 2"/>
              <a:gd name="T29" fmla="*/ 0 h 1587"/>
              <a:gd name="T30" fmla="*/ 5040313 w 2"/>
              <a:gd name="T31" fmla="*/ 0 h 1587"/>
              <a:gd name="T32" fmla="*/ 5040313 w 2"/>
              <a:gd name="T33" fmla="*/ 0 h 1587"/>
              <a:gd name="T34" fmla="*/ 5040313 w 2"/>
              <a:gd name="T35" fmla="*/ 0 h 1587"/>
              <a:gd name="T36" fmla="*/ 5040313 w 2"/>
              <a:gd name="T37" fmla="*/ 0 h 1587"/>
              <a:gd name="T38" fmla="*/ 5040313 w 2"/>
              <a:gd name="T39" fmla="*/ 0 h 1587"/>
              <a:gd name="T40" fmla="*/ 5040313 w 2"/>
              <a:gd name="T41" fmla="*/ 0 h 1587"/>
              <a:gd name="T42" fmla="*/ 5040313 w 2"/>
              <a:gd name="T43" fmla="*/ 0 h 1587"/>
              <a:gd name="T44" fmla="*/ 5040313 w 2"/>
              <a:gd name="T45" fmla="*/ 0 h 1587"/>
              <a:gd name="T46" fmla="*/ 5040313 w 2"/>
              <a:gd name="T47" fmla="*/ 0 h 1587"/>
              <a:gd name="T48" fmla="*/ 5040313 w 2"/>
              <a:gd name="T49" fmla="*/ 0 h 1587"/>
              <a:gd name="T50" fmla="*/ 5040313 w 2"/>
              <a:gd name="T51" fmla="*/ 0 h 1587"/>
              <a:gd name="T52" fmla="*/ 5040313 w 2"/>
              <a:gd name="T53" fmla="*/ 0 h 1587"/>
              <a:gd name="T54" fmla="*/ 5040313 w 2"/>
              <a:gd name="T55" fmla="*/ 0 h 1587"/>
              <a:gd name="T56" fmla="*/ 5040313 w 2"/>
              <a:gd name="T57" fmla="*/ 0 h 1587"/>
              <a:gd name="T58" fmla="*/ 0 w 2"/>
              <a:gd name="T59" fmla="*/ 0 h 1587"/>
              <a:gd name="T60" fmla="*/ 0 w 2"/>
              <a:gd name="T61" fmla="*/ 0 h 1587"/>
              <a:gd name="T62" fmla="*/ 0 w 2"/>
              <a:gd name="T63" fmla="*/ 0 h 1587"/>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2" h="1587">
                <a:moveTo>
                  <a:pt x="0" y="0"/>
                </a:moveTo>
                <a:lnTo>
                  <a:pt x="2" y="0"/>
                </a:lnTo>
                <a:lnTo>
                  <a:pt x="0" y="0"/>
                </a:lnTo>
                <a:lnTo>
                  <a:pt x="2"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2" name="Rectangle 1256"/>
          <p:cNvSpPr>
            <a:spLocks noChangeArrowheads="1"/>
          </p:cNvSpPr>
          <p:nvPr/>
        </p:nvSpPr>
        <p:spPr bwMode="auto">
          <a:xfrm>
            <a:off x="722313" y="550863"/>
            <a:ext cx="1587" cy="15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spcBef>
                <a:spcPct val="50000"/>
              </a:spcBef>
              <a:buFontTx/>
              <a:buChar char="•"/>
            </a:pPr>
            <a:endParaRPr lang="en-US" sz="1300" b="0"/>
          </a:p>
        </p:txBody>
      </p:sp>
      <p:sp>
        <p:nvSpPr>
          <p:cNvPr id="43" name="Freeform 1258"/>
          <p:cNvSpPr>
            <a:spLocks/>
          </p:cNvSpPr>
          <p:nvPr/>
        </p:nvSpPr>
        <p:spPr bwMode="auto">
          <a:xfrm>
            <a:off x="722313" y="550863"/>
            <a:ext cx="1587" cy="1587"/>
          </a:xfrm>
          <a:custGeom>
            <a:avLst/>
            <a:gdLst>
              <a:gd name="T0" fmla="*/ 0 w 1587"/>
              <a:gd name="T1" fmla="*/ 0 h 1587"/>
              <a:gd name="T2" fmla="*/ 0 w 1587"/>
              <a:gd name="T3" fmla="*/ 0 h 1587"/>
              <a:gd name="T4" fmla="*/ 0 w 1587"/>
              <a:gd name="T5" fmla="*/ 0 h 1587"/>
              <a:gd name="T6" fmla="*/ 0 w 1587"/>
              <a:gd name="T7" fmla="*/ 0 h 1587"/>
              <a:gd name="T8" fmla="*/ 0 w 1587"/>
              <a:gd name="T9" fmla="*/ 0 h 1587"/>
              <a:gd name="T10" fmla="*/ 0 w 1587"/>
              <a:gd name="T11" fmla="*/ 0 h 1587"/>
              <a:gd name="T12" fmla="*/ 0 w 1587"/>
              <a:gd name="T13" fmla="*/ 0 h 1587"/>
              <a:gd name="T14" fmla="*/ 0 w 1587"/>
              <a:gd name="T15" fmla="*/ 0 h 1587"/>
              <a:gd name="T16" fmla="*/ 0 w 1587"/>
              <a:gd name="T17" fmla="*/ 0 h 1587"/>
              <a:gd name="T18" fmla="*/ 0 w 1587"/>
              <a:gd name="T19" fmla="*/ 0 h 1587"/>
              <a:gd name="T20" fmla="*/ 0 w 1587"/>
              <a:gd name="T21" fmla="*/ 0 h 1587"/>
              <a:gd name="T22" fmla="*/ 0 w 1587"/>
              <a:gd name="T23" fmla="*/ 0 h 1587"/>
              <a:gd name="T24" fmla="*/ 0 w 1587"/>
              <a:gd name="T25" fmla="*/ 0 h 1587"/>
              <a:gd name="T26" fmla="*/ 0 w 1587"/>
              <a:gd name="T27" fmla="*/ 0 h 1587"/>
              <a:gd name="T28" fmla="*/ 0 w 1587"/>
              <a:gd name="T29" fmla="*/ 0 h 1587"/>
              <a:gd name="T30" fmla="*/ 0 w 1587"/>
              <a:gd name="T31" fmla="*/ 0 h 1587"/>
              <a:gd name="T32" fmla="*/ 0 w 1587"/>
              <a:gd name="T33" fmla="*/ 0 h 1587"/>
              <a:gd name="T34" fmla="*/ 0 w 1587"/>
              <a:gd name="T35" fmla="*/ 0 h 1587"/>
              <a:gd name="T36" fmla="*/ 0 w 1587"/>
              <a:gd name="T37" fmla="*/ 0 h 1587"/>
              <a:gd name="T38" fmla="*/ 0 w 1587"/>
              <a:gd name="T39" fmla="*/ 0 h 1587"/>
              <a:gd name="T40" fmla="*/ 0 w 1587"/>
              <a:gd name="T41" fmla="*/ 0 h 1587"/>
              <a:gd name="T42" fmla="*/ 0 w 1587"/>
              <a:gd name="T43" fmla="*/ 0 h 1587"/>
              <a:gd name="T44" fmla="*/ 0 w 1587"/>
              <a:gd name="T45" fmla="*/ 0 h 1587"/>
              <a:gd name="T46" fmla="*/ 0 w 1587"/>
              <a:gd name="T47" fmla="*/ 0 h 1587"/>
              <a:gd name="T48" fmla="*/ 0 w 1587"/>
              <a:gd name="T49" fmla="*/ 0 h 1587"/>
              <a:gd name="T50" fmla="*/ 0 w 1587"/>
              <a:gd name="T51" fmla="*/ 0 h 1587"/>
              <a:gd name="T52" fmla="*/ 0 w 1587"/>
              <a:gd name="T53" fmla="*/ 0 h 1587"/>
              <a:gd name="T54" fmla="*/ 0 w 1587"/>
              <a:gd name="T55" fmla="*/ 0 h 1587"/>
              <a:gd name="T56" fmla="*/ 0 w 1587"/>
              <a:gd name="T57" fmla="*/ 0 h 1587"/>
              <a:gd name="T58" fmla="*/ 0 w 1587"/>
              <a:gd name="T59" fmla="*/ 0 h 1587"/>
              <a:gd name="T60" fmla="*/ 0 w 1587"/>
              <a:gd name="T61" fmla="*/ 0 h 1587"/>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1587" h="1587">
                <a:moveTo>
                  <a:pt x="0" y="0"/>
                </a:move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 name="Freeform 1266"/>
          <p:cNvSpPr>
            <a:spLocks/>
          </p:cNvSpPr>
          <p:nvPr/>
        </p:nvSpPr>
        <p:spPr bwMode="auto">
          <a:xfrm>
            <a:off x="728663" y="534988"/>
            <a:ext cx="1587" cy="1587"/>
          </a:xfrm>
          <a:custGeom>
            <a:avLst/>
            <a:gdLst>
              <a:gd name="T0" fmla="*/ 0 w 1587"/>
              <a:gd name="T1" fmla="*/ 0 h 1587"/>
              <a:gd name="T2" fmla="*/ 0 w 1587"/>
              <a:gd name="T3" fmla="*/ 0 h 1587"/>
              <a:gd name="T4" fmla="*/ 0 w 1587"/>
              <a:gd name="T5" fmla="*/ 0 h 1587"/>
              <a:gd name="T6" fmla="*/ 0 w 1587"/>
              <a:gd name="T7" fmla="*/ 0 h 1587"/>
              <a:gd name="T8" fmla="*/ 0 w 1587"/>
              <a:gd name="T9" fmla="*/ 0 h 1587"/>
              <a:gd name="T10" fmla="*/ 0 w 1587"/>
              <a:gd name="T11" fmla="*/ 0 h 1587"/>
              <a:gd name="T12" fmla="*/ 0 w 1587"/>
              <a:gd name="T13" fmla="*/ 0 h 1587"/>
              <a:gd name="T14" fmla="*/ 0 w 1587"/>
              <a:gd name="T15" fmla="*/ 0 h 1587"/>
              <a:gd name="T16" fmla="*/ 0 w 1587"/>
              <a:gd name="T17" fmla="*/ 0 h 1587"/>
              <a:gd name="T18" fmla="*/ 0 w 1587"/>
              <a:gd name="T19" fmla="*/ 0 h 1587"/>
              <a:gd name="T20" fmla="*/ 0 w 1587"/>
              <a:gd name="T21" fmla="*/ 0 h 1587"/>
              <a:gd name="T22" fmla="*/ 0 w 1587"/>
              <a:gd name="T23" fmla="*/ 0 h 1587"/>
              <a:gd name="T24" fmla="*/ 0 w 1587"/>
              <a:gd name="T25" fmla="*/ 0 h 1587"/>
              <a:gd name="T26" fmla="*/ 0 w 1587"/>
              <a:gd name="T27" fmla="*/ 0 h 1587"/>
              <a:gd name="T28" fmla="*/ 0 w 1587"/>
              <a:gd name="T29" fmla="*/ 0 h 1587"/>
              <a:gd name="T30" fmla="*/ 0 w 1587"/>
              <a:gd name="T31" fmla="*/ 0 h 1587"/>
              <a:gd name="T32" fmla="*/ 0 w 1587"/>
              <a:gd name="T33" fmla="*/ 0 h 1587"/>
              <a:gd name="T34" fmla="*/ 0 w 1587"/>
              <a:gd name="T35" fmla="*/ 0 h 1587"/>
              <a:gd name="T36" fmla="*/ 0 w 1587"/>
              <a:gd name="T37" fmla="*/ 0 h 1587"/>
              <a:gd name="T38" fmla="*/ 0 w 1587"/>
              <a:gd name="T39" fmla="*/ 0 h 1587"/>
              <a:gd name="T40" fmla="*/ 0 w 1587"/>
              <a:gd name="T41" fmla="*/ 0 h 1587"/>
              <a:gd name="T42" fmla="*/ 0 w 1587"/>
              <a:gd name="T43" fmla="*/ 0 h 1587"/>
              <a:gd name="T44" fmla="*/ 0 w 1587"/>
              <a:gd name="T45" fmla="*/ 0 h 1587"/>
              <a:gd name="T46" fmla="*/ 0 w 1587"/>
              <a:gd name="T47" fmla="*/ 0 h 1587"/>
              <a:gd name="T48" fmla="*/ 0 w 1587"/>
              <a:gd name="T49" fmla="*/ 0 h 1587"/>
              <a:gd name="T50" fmla="*/ 0 w 1587"/>
              <a:gd name="T51" fmla="*/ 0 h 1587"/>
              <a:gd name="T52" fmla="*/ 0 w 1587"/>
              <a:gd name="T53" fmla="*/ 0 h 1587"/>
              <a:gd name="T54" fmla="*/ 0 w 1587"/>
              <a:gd name="T55" fmla="*/ 0 h 1587"/>
              <a:gd name="T56" fmla="*/ 0 w 1587"/>
              <a:gd name="T57" fmla="*/ 0 h 1587"/>
              <a:gd name="T58" fmla="*/ 0 w 1587"/>
              <a:gd name="T59" fmla="*/ 0 h 1587"/>
              <a:gd name="T60" fmla="*/ 0 w 1587"/>
              <a:gd name="T61" fmla="*/ 0 h 1587"/>
              <a:gd name="T62" fmla="*/ 0 w 1587"/>
              <a:gd name="T63" fmla="*/ 0 h 1587"/>
              <a:gd name="T64" fmla="*/ 0 w 1587"/>
              <a:gd name="T65" fmla="*/ 0 h 1587"/>
              <a:gd name="T66" fmla="*/ 0 w 1587"/>
              <a:gd name="T67" fmla="*/ 0 h 1587"/>
              <a:gd name="T68" fmla="*/ 0 w 1587"/>
              <a:gd name="T69" fmla="*/ 0 h 1587"/>
              <a:gd name="T70" fmla="*/ 0 w 1587"/>
              <a:gd name="T71" fmla="*/ 0 h 1587"/>
              <a:gd name="T72" fmla="*/ 0 w 1587"/>
              <a:gd name="T73" fmla="*/ 0 h 1587"/>
              <a:gd name="T74" fmla="*/ 0 w 1587"/>
              <a:gd name="T75" fmla="*/ 0 h 1587"/>
              <a:gd name="T76" fmla="*/ 0 w 1587"/>
              <a:gd name="T77" fmla="*/ 0 h 1587"/>
              <a:gd name="T78" fmla="*/ 0 w 1587"/>
              <a:gd name="T79" fmla="*/ 0 h 1587"/>
              <a:gd name="T80" fmla="*/ 0 w 1587"/>
              <a:gd name="T81" fmla="*/ 0 h 1587"/>
              <a:gd name="T82" fmla="*/ 0 w 1587"/>
              <a:gd name="T83" fmla="*/ 0 h 1587"/>
              <a:gd name="T84" fmla="*/ 0 w 1587"/>
              <a:gd name="T85" fmla="*/ 0 h 1587"/>
              <a:gd name="T86" fmla="*/ 0 w 1587"/>
              <a:gd name="T87" fmla="*/ 0 h 1587"/>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1587" h="1587">
                <a:moveTo>
                  <a:pt x="0" y="0"/>
                </a:move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5" name="Freeform 1269"/>
          <p:cNvSpPr>
            <a:spLocks/>
          </p:cNvSpPr>
          <p:nvPr/>
        </p:nvSpPr>
        <p:spPr bwMode="auto">
          <a:xfrm>
            <a:off x="728663" y="530225"/>
            <a:ext cx="3175" cy="4763"/>
          </a:xfrm>
          <a:custGeom>
            <a:avLst/>
            <a:gdLst>
              <a:gd name="T0" fmla="*/ 0 w 2"/>
              <a:gd name="T1" fmla="*/ 7562056 h 3"/>
              <a:gd name="T2" fmla="*/ 5040313 w 2"/>
              <a:gd name="T3" fmla="*/ 0 h 3"/>
              <a:gd name="T4" fmla="*/ 5040313 w 2"/>
              <a:gd name="T5" fmla="*/ 0 h 3"/>
              <a:gd name="T6" fmla="*/ 5040313 w 2"/>
              <a:gd name="T7" fmla="*/ 0 h 3"/>
              <a:gd name="T8" fmla="*/ 5040313 w 2"/>
              <a:gd name="T9" fmla="*/ 0 h 3"/>
              <a:gd name="T10" fmla="*/ 0 w 2"/>
              <a:gd name="T11" fmla="*/ 0 h 3"/>
              <a:gd name="T12" fmla="*/ 0 w 2"/>
              <a:gd name="T13" fmla="*/ 0 h 3"/>
              <a:gd name="T14" fmla="*/ 0 w 2"/>
              <a:gd name="T15" fmla="*/ 7562056 h 3"/>
              <a:gd name="T16" fmla="*/ 0 w 2"/>
              <a:gd name="T17" fmla="*/ 7562056 h 3"/>
              <a:gd name="T18" fmla="*/ 5040313 w 2"/>
              <a:gd name="T19" fmla="*/ 0 h 3"/>
              <a:gd name="T20" fmla="*/ 5040313 w 2"/>
              <a:gd name="T21" fmla="*/ 0 h 3"/>
              <a:gd name="T22" fmla="*/ 0 w 2"/>
              <a:gd name="T23" fmla="*/ 0 h 3"/>
              <a:gd name="T24" fmla="*/ 0 w 2"/>
              <a:gd name="T25" fmla="*/ 0 h 3"/>
              <a:gd name="T26" fmla="*/ 0 w 2"/>
              <a:gd name="T27" fmla="*/ 0 h 3"/>
              <a:gd name="T28" fmla="*/ 0 w 2"/>
              <a:gd name="T29" fmla="*/ 0 h 3"/>
              <a:gd name="T30" fmla="*/ 0 w 2"/>
              <a:gd name="T31" fmla="*/ 0 h 3"/>
              <a:gd name="T32" fmla="*/ 0 w 2"/>
              <a:gd name="T33" fmla="*/ 0 h 3"/>
              <a:gd name="T34" fmla="*/ 0 w 2"/>
              <a:gd name="T35" fmla="*/ 0 h 3"/>
              <a:gd name="T36" fmla="*/ 0 w 2"/>
              <a:gd name="T37" fmla="*/ 0 h 3"/>
              <a:gd name="T38" fmla="*/ 0 w 2"/>
              <a:gd name="T39" fmla="*/ 7562056 h 3"/>
              <a:gd name="T40" fmla="*/ 0 w 2"/>
              <a:gd name="T41" fmla="*/ 7562056 h 3"/>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 h="3">
                <a:moveTo>
                  <a:pt x="0" y="3"/>
                </a:moveTo>
                <a:lnTo>
                  <a:pt x="2" y="0"/>
                </a:lnTo>
                <a:lnTo>
                  <a:pt x="0" y="0"/>
                </a:lnTo>
                <a:lnTo>
                  <a:pt x="0" y="3"/>
                </a:lnTo>
                <a:lnTo>
                  <a:pt x="2" y="0"/>
                </a:lnTo>
                <a:lnTo>
                  <a:pt x="0" y="0"/>
                </a:lnTo>
                <a:lnTo>
                  <a:pt x="0" y="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6" name="Line 1270"/>
          <p:cNvSpPr>
            <a:spLocks noChangeShapeType="1"/>
          </p:cNvSpPr>
          <p:nvPr/>
        </p:nvSpPr>
        <p:spPr bwMode="auto">
          <a:xfrm>
            <a:off x="728663" y="530225"/>
            <a:ext cx="1587" cy="158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7" name="Line 1271"/>
          <p:cNvSpPr>
            <a:spLocks noChangeShapeType="1"/>
          </p:cNvSpPr>
          <p:nvPr/>
        </p:nvSpPr>
        <p:spPr bwMode="auto">
          <a:xfrm>
            <a:off x="728663" y="530225"/>
            <a:ext cx="1587" cy="158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 name="Rectangle 1272"/>
          <p:cNvSpPr>
            <a:spLocks noChangeArrowheads="1"/>
          </p:cNvSpPr>
          <p:nvPr/>
        </p:nvSpPr>
        <p:spPr bwMode="auto">
          <a:xfrm>
            <a:off x="728663" y="530225"/>
            <a:ext cx="1587"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spcBef>
                <a:spcPct val="50000"/>
              </a:spcBef>
              <a:buFontTx/>
              <a:buChar char="•"/>
            </a:pPr>
            <a:endParaRPr lang="en-US" sz="1300" b="0"/>
          </a:p>
        </p:txBody>
      </p:sp>
      <p:sp>
        <p:nvSpPr>
          <p:cNvPr id="49" name="Rectangle 1273"/>
          <p:cNvSpPr>
            <a:spLocks noChangeArrowheads="1"/>
          </p:cNvSpPr>
          <p:nvPr/>
        </p:nvSpPr>
        <p:spPr bwMode="auto">
          <a:xfrm>
            <a:off x="728663" y="530225"/>
            <a:ext cx="1587" cy="1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50000"/>
              </a:spcBef>
              <a:buFontTx/>
              <a:buChar char="•"/>
            </a:pPr>
            <a:endParaRPr lang="en-US" sz="1300" b="0"/>
          </a:p>
        </p:txBody>
      </p:sp>
      <p:sp>
        <p:nvSpPr>
          <p:cNvPr id="50" name="Line 1274"/>
          <p:cNvSpPr>
            <a:spLocks noChangeShapeType="1"/>
          </p:cNvSpPr>
          <p:nvPr/>
        </p:nvSpPr>
        <p:spPr bwMode="auto">
          <a:xfrm>
            <a:off x="728663" y="527050"/>
            <a:ext cx="1587" cy="158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 name="Line 1275"/>
          <p:cNvSpPr>
            <a:spLocks noChangeShapeType="1"/>
          </p:cNvSpPr>
          <p:nvPr/>
        </p:nvSpPr>
        <p:spPr bwMode="auto">
          <a:xfrm>
            <a:off x="728663" y="527050"/>
            <a:ext cx="1587" cy="158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2" name="Freeform 1277"/>
          <p:cNvSpPr>
            <a:spLocks/>
          </p:cNvSpPr>
          <p:nvPr/>
        </p:nvSpPr>
        <p:spPr bwMode="auto">
          <a:xfrm>
            <a:off x="728663" y="523875"/>
            <a:ext cx="1587" cy="3175"/>
          </a:xfrm>
          <a:custGeom>
            <a:avLst/>
            <a:gdLst>
              <a:gd name="T0" fmla="*/ 0 w 1587"/>
              <a:gd name="T1" fmla="*/ 5040313 h 2"/>
              <a:gd name="T2" fmla="*/ 0 w 1587"/>
              <a:gd name="T3" fmla="*/ 5040313 h 2"/>
              <a:gd name="T4" fmla="*/ 0 w 1587"/>
              <a:gd name="T5" fmla="*/ 0 h 2"/>
              <a:gd name="T6" fmla="*/ 0 w 1587"/>
              <a:gd name="T7" fmla="*/ 5040313 h 2"/>
              <a:gd name="T8" fmla="*/ 0 w 1587"/>
              <a:gd name="T9" fmla="*/ 5040313 h 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87" h="2">
                <a:moveTo>
                  <a:pt x="0" y="2"/>
                </a:moveTo>
                <a:lnTo>
                  <a:pt x="0" y="2"/>
                </a:lnTo>
                <a:lnTo>
                  <a:pt x="0" y="0"/>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3" name="Freeform 1287"/>
          <p:cNvSpPr>
            <a:spLocks/>
          </p:cNvSpPr>
          <p:nvPr/>
        </p:nvSpPr>
        <p:spPr bwMode="auto">
          <a:xfrm>
            <a:off x="719138" y="514350"/>
            <a:ext cx="3175" cy="3175"/>
          </a:xfrm>
          <a:custGeom>
            <a:avLst/>
            <a:gdLst>
              <a:gd name="T0" fmla="*/ 0 w 2"/>
              <a:gd name="T1" fmla="*/ 0 h 2"/>
              <a:gd name="T2" fmla="*/ 0 w 2"/>
              <a:gd name="T3" fmla="*/ 5040313 h 2"/>
              <a:gd name="T4" fmla="*/ 5040313 w 2"/>
              <a:gd name="T5" fmla="*/ 5040313 h 2"/>
              <a:gd name="T6" fmla="*/ 5040313 w 2"/>
              <a:gd name="T7" fmla="*/ 5040313 h 2"/>
              <a:gd name="T8" fmla="*/ 5040313 w 2"/>
              <a:gd name="T9" fmla="*/ 5040313 h 2"/>
              <a:gd name="T10" fmla="*/ 5040313 w 2"/>
              <a:gd name="T11" fmla="*/ 0 h 2"/>
              <a:gd name="T12" fmla="*/ 0 w 2"/>
              <a:gd name="T13" fmla="*/ 0 h 2"/>
              <a:gd name="T14" fmla="*/ 0 w 2"/>
              <a:gd name="T15" fmla="*/ 0 h 2"/>
              <a:gd name="T16" fmla="*/ 0 w 2"/>
              <a:gd name="T17" fmla="*/ 5040313 h 2"/>
              <a:gd name="T18" fmla="*/ 0 w 2"/>
              <a:gd name="T19" fmla="*/ 5040313 h 2"/>
              <a:gd name="T20" fmla="*/ 0 w 2"/>
              <a:gd name="T21" fmla="*/ 5040313 h 2"/>
              <a:gd name="T22" fmla="*/ 0 w 2"/>
              <a:gd name="T23" fmla="*/ 5040313 h 2"/>
              <a:gd name="T24" fmla="*/ 5040313 w 2"/>
              <a:gd name="T25" fmla="*/ 5040313 h 2"/>
              <a:gd name="T26" fmla="*/ 5040313 w 2"/>
              <a:gd name="T27" fmla="*/ 5040313 h 2"/>
              <a:gd name="T28" fmla="*/ 0 w 2"/>
              <a:gd name="T29" fmla="*/ 0 h 2"/>
              <a:gd name="T30" fmla="*/ 0 w 2"/>
              <a:gd name="T31" fmla="*/ 0 h 2"/>
              <a:gd name="T32" fmla="*/ 0 w 2"/>
              <a:gd name="T33" fmla="*/ 0 h 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 h="2">
                <a:moveTo>
                  <a:pt x="0" y="0"/>
                </a:moveTo>
                <a:lnTo>
                  <a:pt x="0" y="2"/>
                </a:lnTo>
                <a:lnTo>
                  <a:pt x="2" y="2"/>
                </a:lnTo>
                <a:lnTo>
                  <a:pt x="2" y="0"/>
                </a:lnTo>
                <a:lnTo>
                  <a:pt x="0" y="0"/>
                </a:lnTo>
                <a:lnTo>
                  <a:pt x="0" y="2"/>
                </a:lnTo>
                <a:lnTo>
                  <a:pt x="2" y="2"/>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4" name="Freeform 1290"/>
          <p:cNvSpPr>
            <a:spLocks/>
          </p:cNvSpPr>
          <p:nvPr/>
        </p:nvSpPr>
        <p:spPr bwMode="auto">
          <a:xfrm>
            <a:off x="719138" y="517525"/>
            <a:ext cx="3175" cy="3175"/>
          </a:xfrm>
          <a:custGeom>
            <a:avLst/>
            <a:gdLst>
              <a:gd name="T0" fmla="*/ 0 w 2"/>
              <a:gd name="T1" fmla="*/ 5040313 h 2"/>
              <a:gd name="T2" fmla="*/ 0 w 2"/>
              <a:gd name="T3" fmla="*/ 5040313 h 2"/>
              <a:gd name="T4" fmla="*/ 5040313 w 2"/>
              <a:gd name="T5" fmla="*/ 5040313 h 2"/>
              <a:gd name="T6" fmla="*/ 5040313 w 2"/>
              <a:gd name="T7" fmla="*/ 5040313 h 2"/>
              <a:gd name="T8" fmla="*/ 5040313 w 2"/>
              <a:gd name="T9" fmla="*/ 5040313 h 2"/>
              <a:gd name="T10" fmla="*/ 5040313 w 2"/>
              <a:gd name="T11" fmla="*/ 0 h 2"/>
              <a:gd name="T12" fmla="*/ 0 w 2"/>
              <a:gd name="T13" fmla="*/ 0 h 2"/>
              <a:gd name="T14" fmla="*/ 0 w 2"/>
              <a:gd name="T15" fmla="*/ 0 h 2"/>
              <a:gd name="T16" fmla="*/ 0 w 2"/>
              <a:gd name="T17" fmla="*/ 0 h 2"/>
              <a:gd name="T18" fmla="*/ 0 w 2"/>
              <a:gd name="T19" fmla="*/ 0 h 2"/>
              <a:gd name="T20" fmla="*/ 5040313 w 2"/>
              <a:gd name="T21" fmla="*/ 0 h 2"/>
              <a:gd name="T22" fmla="*/ 0 w 2"/>
              <a:gd name="T23" fmla="*/ 0 h 2"/>
              <a:gd name="T24" fmla="*/ 0 w 2"/>
              <a:gd name="T25" fmla="*/ 0 h 2"/>
              <a:gd name="T26" fmla="*/ 0 w 2"/>
              <a:gd name="T27" fmla="*/ 0 h 2"/>
              <a:gd name="T28" fmla="*/ 0 w 2"/>
              <a:gd name="T29" fmla="*/ 0 h 2"/>
              <a:gd name="T30" fmla="*/ 0 w 2"/>
              <a:gd name="T31" fmla="*/ 5040313 h 2"/>
              <a:gd name="T32" fmla="*/ 0 w 2"/>
              <a:gd name="T33" fmla="*/ 5040313 h 2"/>
              <a:gd name="T34" fmla="*/ 0 w 2"/>
              <a:gd name="T35" fmla="*/ 5040313 h 2"/>
              <a:gd name="T36" fmla="*/ 0 w 2"/>
              <a:gd name="T37" fmla="*/ 0 h 2"/>
              <a:gd name="T38" fmla="*/ 0 w 2"/>
              <a:gd name="T39" fmla="*/ 0 h 2"/>
              <a:gd name="T40" fmla="*/ 0 w 2"/>
              <a:gd name="T41" fmla="*/ 0 h 2"/>
              <a:gd name="T42" fmla="*/ 0 w 2"/>
              <a:gd name="T43" fmla="*/ 0 h 2"/>
              <a:gd name="T44" fmla="*/ 0 w 2"/>
              <a:gd name="T45" fmla="*/ 0 h 2"/>
              <a:gd name="T46" fmla="*/ 0 w 2"/>
              <a:gd name="T47" fmla="*/ 0 h 2"/>
              <a:gd name="T48" fmla="*/ 0 w 2"/>
              <a:gd name="T49" fmla="*/ 5040313 h 2"/>
              <a:gd name="T50" fmla="*/ 5040313 w 2"/>
              <a:gd name="T51" fmla="*/ 5040313 h 2"/>
              <a:gd name="T52" fmla="*/ 5040313 w 2"/>
              <a:gd name="T53" fmla="*/ 0 h 2"/>
              <a:gd name="T54" fmla="*/ 5040313 w 2"/>
              <a:gd name="T55" fmla="*/ 0 h 2"/>
              <a:gd name="T56" fmla="*/ 0 w 2"/>
              <a:gd name="T57" fmla="*/ 0 h 2"/>
              <a:gd name="T58" fmla="*/ 0 w 2"/>
              <a:gd name="T59" fmla="*/ 0 h 2"/>
              <a:gd name="T60" fmla="*/ 0 w 2"/>
              <a:gd name="T61" fmla="*/ 5040313 h 2"/>
              <a:gd name="T62" fmla="*/ 0 w 2"/>
              <a:gd name="T63" fmla="*/ 5040313 h 2"/>
              <a:gd name="T64" fmla="*/ 5040313 w 2"/>
              <a:gd name="T65" fmla="*/ 5040313 h 2"/>
              <a:gd name="T66" fmla="*/ 5040313 w 2"/>
              <a:gd name="T67" fmla="*/ 5040313 h 2"/>
              <a:gd name="T68" fmla="*/ 0 w 2"/>
              <a:gd name="T69" fmla="*/ 5040313 h 2"/>
              <a:gd name="T70" fmla="*/ 0 w 2"/>
              <a:gd name="T71" fmla="*/ 5040313 h 2"/>
              <a:gd name="T72" fmla="*/ 0 w 2"/>
              <a:gd name="T73" fmla="*/ 5040313 h 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2" h="2">
                <a:moveTo>
                  <a:pt x="0" y="2"/>
                </a:moveTo>
                <a:lnTo>
                  <a:pt x="0" y="2"/>
                </a:lnTo>
                <a:lnTo>
                  <a:pt x="2" y="2"/>
                </a:lnTo>
                <a:lnTo>
                  <a:pt x="2" y="0"/>
                </a:lnTo>
                <a:lnTo>
                  <a:pt x="0" y="0"/>
                </a:lnTo>
                <a:lnTo>
                  <a:pt x="2" y="0"/>
                </a:lnTo>
                <a:lnTo>
                  <a:pt x="0" y="0"/>
                </a:lnTo>
                <a:lnTo>
                  <a:pt x="0" y="2"/>
                </a:lnTo>
                <a:lnTo>
                  <a:pt x="0" y="0"/>
                </a:lnTo>
                <a:lnTo>
                  <a:pt x="0" y="2"/>
                </a:lnTo>
                <a:lnTo>
                  <a:pt x="2" y="2"/>
                </a:lnTo>
                <a:lnTo>
                  <a:pt x="2" y="0"/>
                </a:lnTo>
                <a:lnTo>
                  <a:pt x="0" y="0"/>
                </a:lnTo>
                <a:lnTo>
                  <a:pt x="0" y="2"/>
                </a:lnTo>
                <a:lnTo>
                  <a:pt x="2" y="2"/>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5" name="Rectangle 1335"/>
          <p:cNvSpPr>
            <a:spLocks noChangeArrowheads="1"/>
          </p:cNvSpPr>
          <p:nvPr/>
        </p:nvSpPr>
        <p:spPr bwMode="auto">
          <a:xfrm>
            <a:off x="468313" y="508000"/>
            <a:ext cx="1587" cy="158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spcBef>
                <a:spcPct val="50000"/>
              </a:spcBef>
              <a:buFontTx/>
              <a:buChar char="•"/>
            </a:pPr>
            <a:endParaRPr lang="en-US" sz="1300" b="0"/>
          </a:p>
        </p:txBody>
      </p:sp>
      <p:sp>
        <p:nvSpPr>
          <p:cNvPr id="56" name="Rectangle 1336"/>
          <p:cNvSpPr>
            <a:spLocks noChangeArrowheads="1"/>
          </p:cNvSpPr>
          <p:nvPr/>
        </p:nvSpPr>
        <p:spPr bwMode="auto">
          <a:xfrm>
            <a:off x="474663" y="495300"/>
            <a:ext cx="1587" cy="158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spcBef>
                <a:spcPct val="50000"/>
              </a:spcBef>
              <a:buFontTx/>
              <a:buChar char="•"/>
            </a:pPr>
            <a:endParaRPr lang="en-US" sz="1300" b="0"/>
          </a:p>
        </p:txBody>
      </p:sp>
      <p:sp>
        <p:nvSpPr>
          <p:cNvPr id="57" name="Rectangle 1337"/>
          <p:cNvSpPr>
            <a:spLocks noChangeArrowheads="1"/>
          </p:cNvSpPr>
          <p:nvPr/>
        </p:nvSpPr>
        <p:spPr bwMode="auto">
          <a:xfrm>
            <a:off x="474663" y="495300"/>
            <a:ext cx="1587" cy="158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spcBef>
                <a:spcPct val="50000"/>
              </a:spcBef>
              <a:buFontTx/>
              <a:buChar char="•"/>
            </a:pPr>
            <a:endParaRPr lang="en-US" sz="1300" b="0"/>
          </a:p>
        </p:txBody>
      </p:sp>
      <p:sp>
        <p:nvSpPr>
          <p:cNvPr id="58" name="Rectangle 1340"/>
          <p:cNvSpPr>
            <a:spLocks noChangeArrowheads="1"/>
          </p:cNvSpPr>
          <p:nvPr/>
        </p:nvSpPr>
        <p:spPr bwMode="auto">
          <a:xfrm>
            <a:off x="468313" y="508000"/>
            <a:ext cx="1587"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spcBef>
                <a:spcPct val="50000"/>
              </a:spcBef>
              <a:buFontTx/>
              <a:buChar char="•"/>
            </a:pPr>
            <a:endParaRPr lang="en-US" sz="1300" b="0"/>
          </a:p>
        </p:txBody>
      </p:sp>
      <p:sp>
        <p:nvSpPr>
          <p:cNvPr id="59" name="Rectangle 1341"/>
          <p:cNvSpPr>
            <a:spLocks noChangeArrowheads="1"/>
          </p:cNvSpPr>
          <p:nvPr/>
        </p:nvSpPr>
        <p:spPr bwMode="auto">
          <a:xfrm>
            <a:off x="468313" y="508000"/>
            <a:ext cx="1587"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spcBef>
                <a:spcPct val="50000"/>
              </a:spcBef>
              <a:buFontTx/>
              <a:buChar char="•"/>
            </a:pPr>
            <a:endParaRPr lang="en-US" sz="1300" b="0"/>
          </a:p>
        </p:txBody>
      </p:sp>
      <p:sp>
        <p:nvSpPr>
          <p:cNvPr id="60" name="Rectangle 1342"/>
          <p:cNvSpPr>
            <a:spLocks noChangeArrowheads="1"/>
          </p:cNvSpPr>
          <p:nvPr/>
        </p:nvSpPr>
        <p:spPr bwMode="auto">
          <a:xfrm>
            <a:off x="468313" y="508000"/>
            <a:ext cx="1587"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spcBef>
                <a:spcPct val="50000"/>
              </a:spcBef>
              <a:buFontTx/>
              <a:buChar char="•"/>
            </a:pPr>
            <a:endParaRPr lang="en-US" sz="1300" b="0"/>
          </a:p>
        </p:txBody>
      </p:sp>
      <p:sp>
        <p:nvSpPr>
          <p:cNvPr id="61" name="Rectangle 1343"/>
          <p:cNvSpPr>
            <a:spLocks noChangeArrowheads="1"/>
          </p:cNvSpPr>
          <p:nvPr/>
        </p:nvSpPr>
        <p:spPr bwMode="auto">
          <a:xfrm>
            <a:off x="468313" y="508000"/>
            <a:ext cx="1587" cy="158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spcBef>
                <a:spcPct val="50000"/>
              </a:spcBef>
              <a:buFontTx/>
              <a:buChar char="•"/>
            </a:pPr>
            <a:endParaRPr lang="en-US" sz="1300" b="0"/>
          </a:p>
        </p:txBody>
      </p:sp>
      <p:sp>
        <p:nvSpPr>
          <p:cNvPr id="62" name="Rectangle 1344"/>
          <p:cNvSpPr>
            <a:spLocks noChangeArrowheads="1"/>
          </p:cNvSpPr>
          <p:nvPr/>
        </p:nvSpPr>
        <p:spPr bwMode="auto">
          <a:xfrm>
            <a:off x="465138" y="485775"/>
            <a:ext cx="1587" cy="31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spcBef>
                <a:spcPct val="50000"/>
              </a:spcBef>
              <a:buFontTx/>
              <a:buChar char="•"/>
            </a:pPr>
            <a:endParaRPr lang="en-US" sz="1300" b="0"/>
          </a:p>
        </p:txBody>
      </p:sp>
      <p:sp>
        <p:nvSpPr>
          <p:cNvPr id="324" name="Title 323"/>
          <p:cNvSpPr>
            <a:spLocks noGrp="1"/>
          </p:cNvSpPr>
          <p:nvPr>
            <p:ph type="title"/>
          </p:nvPr>
        </p:nvSpPr>
        <p:spPr>
          <a:xfrm>
            <a:off x="343401" y="301625"/>
            <a:ext cx="8439652" cy="1031875"/>
          </a:xfrm>
        </p:spPr>
        <p:txBody>
          <a:bodyPr/>
          <a:lstStyle>
            <a:lvl1pPr>
              <a:defRPr b="0" i="0" cap="none" baseline="0">
                <a:solidFill>
                  <a:schemeClr val="tx1"/>
                </a:solidFill>
                <a:latin typeface="+mn-lt"/>
                <a:cs typeface="Andes ExtraLight"/>
              </a:defRPr>
            </a:lvl1pPr>
          </a:lstStyle>
          <a:p>
            <a:r>
              <a:rPr lang="en-US" smtClean="0"/>
              <a:t>Click to edit Master title style</a:t>
            </a:r>
            <a:endParaRPr lang="en-US" dirty="0"/>
          </a:p>
        </p:txBody>
      </p:sp>
      <p:sp>
        <p:nvSpPr>
          <p:cNvPr id="331" name="Content Placeholder 330"/>
          <p:cNvSpPr>
            <a:spLocks noGrp="1"/>
          </p:cNvSpPr>
          <p:nvPr>
            <p:ph sz="quarter" idx="10"/>
          </p:nvPr>
        </p:nvSpPr>
        <p:spPr>
          <a:xfrm>
            <a:off x="343401" y="1460500"/>
            <a:ext cx="8440305" cy="4600863"/>
          </a:xfrm>
        </p:spPr>
        <p:txBody>
          <a:bodyPr>
            <a:normAutofit/>
          </a:bodyPr>
          <a:lstStyle>
            <a:lvl1pPr>
              <a:lnSpc>
                <a:spcPct val="130000"/>
              </a:lnSpc>
              <a:spcBef>
                <a:spcPts val="1200"/>
              </a:spcBef>
              <a:defRPr>
                <a:solidFill>
                  <a:srgbClr val="7F7F7F"/>
                </a:solidFill>
              </a:defRPr>
            </a:lvl1pPr>
            <a:lvl2pPr>
              <a:lnSpc>
                <a:spcPct val="130000"/>
              </a:lnSpc>
              <a:spcBef>
                <a:spcPts val="1200"/>
              </a:spcBef>
              <a:buClr>
                <a:schemeClr val="tx2">
                  <a:lumMod val="50000"/>
                  <a:lumOff val="50000"/>
                </a:schemeClr>
              </a:buClr>
              <a:defRPr>
                <a:solidFill>
                  <a:srgbClr val="7F7F7F"/>
                </a:solidFill>
              </a:defRPr>
            </a:lvl2pPr>
            <a:lvl3pPr marL="557784">
              <a:lnSpc>
                <a:spcPct val="130000"/>
              </a:lnSpc>
              <a:spcBef>
                <a:spcPts val="0"/>
              </a:spcBef>
              <a:buClr>
                <a:schemeClr val="tx2">
                  <a:lumMod val="50000"/>
                  <a:lumOff val="50000"/>
                </a:schemeClr>
              </a:buClr>
              <a:defRPr>
                <a:solidFill>
                  <a:srgbClr val="7F7F7F"/>
                </a:solidFill>
              </a:defRPr>
            </a:lvl3pPr>
            <a:lvl4pPr>
              <a:lnSpc>
                <a:spcPct val="130000"/>
              </a:lnSpc>
              <a:spcBef>
                <a:spcPts val="0"/>
              </a:spcBef>
              <a:buClr>
                <a:schemeClr val="tx2">
                  <a:lumMod val="50000"/>
                  <a:lumOff val="50000"/>
                </a:schemeClr>
              </a:buClr>
              <a:defRPr>
                <a:solidFill>
                  <a:srgbClr val="7F7F7F"/>
                </a:solidFill>
              </a:defRPr>
            </a:lvl4pPr>
            <a:lvl5pPr>
              <a:lnSpc>
                <a:spcPct val="130000"/>
              </a:lnSpc>
              <a:spcBef>
                <a:spcPts val="0"/>
              </a:spcBef>
              <a:buClr>
                <a:schemeClr val="tx2">
                  <a:lumMod val="50000"/>
                  <a:lumOff val="50000"/>
                </a:schemeClr>
              </a:buClr>
              <a:defRPr>
                <a:solidFill>
                  <a:srgbClr val="7F7F7F"/>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3" name="Footer Placeholder 8"/>
          <p:cNvSpPr>
            <a:spLocks noGrp="1"/>
          </p:cNvSpPr>
          <p:nvPr>
            <p:ph type="ftr" sz="quarter" idx="11"/>
          </p:nvPr>
        </p:nvSpPr>
        <p:spPr/>
        <p:txBody>
          <a:bodyPr/>
          <a:lstStyle>
            <a:lvl1pPr>
              <a:defRPr/>
            </a:lvl1pPr>
          </a:lstStyle>
          <a:p>
            <a:pPr>
              <a:defRPr/>
            </a:pPr>
            <a:endParaRPr lang="en-US"/>
          </a:p>
        </p:txBody>
      </p:sp>
      <p:sp>
        <p:nvSpPr>
          <p:cNvPr id="64" name="Slide Number Placeholder 9"/>
          <p:cNvSpPr>
            <a:spLocks noGrp="1"/>
          </p:cNvSpPr>
          <p:nvPr>
            <p:ph type="sldNum" sz="quarter" idx="12"/>
          </p:nvPr>
        </p:nvSpPr>
        <p:spPr/>
        <p:txBody>
          <a:bodyPr/>
          <a:lstStyle>
            <a:lvl1pPr>
              <a:defRPr/>
            </a:lvl1pPr>
          </a:lstStyle>
          <a:p>
            <a:pPr>
              <a:defRPr/>
            </a:pPr>
            <a:fld id="{48977D08-6AFD-4D8A-8C00-74EA8ED603B5}" type="slidenum">
              <a:rPr lang="en-US"/>
              <a:pPr>
                <a:defRPr/>
              </a:pPr>
              <a:t>‹#›</a:t>
            </a:fld>
            <a:endParaRPr lang="en-US" dirty="0"/>
          </a:p>
        </p:txBody>
      </p:sp>
    </p:spTree>
    <p:extLst>
      <p:ext uri="{BB962C8B-B14F-4D97-AF65-F5344CB8AC3E}">
        <p14:creationId xmlns:p14="http://schemas.microsoft.com/office/powerpoint/2010/main" val="12223364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Full Page with Sub-Title">
    <p:spTree>
      <p:nvGrpSpPr>
        <p:cNvPr id="1" name=""/>
        <p:cNvGrpSpPr/>
        <p:nvPr/>
      </p:nvGrpSpPr>
      <p:grpSpPr>
        <a:xfrm>
          <a:off x="0" y="0"/>
          <a:ext cx="0" cy="0"/>
          <a:chOff x="0" y="0"/>
          <a:chExt cx="0" cy="0"/>
        </a:xfrm>
      </p:grpSpPr>
      <p:sp>
        <p:nvSpPr>
          <p:cNvPr id="5" name="Freeform 1682"/>
          <p:cNvSpPr>
            <a:spLocks/>
          </p:cNvSpPr>
          <p:nvPr/>
        </p:nvSpPr>
        <p:spPr bwMode="auto">
          <a:xfrm flipH="1">
            <a:off x="6380163" y="615950"/>
            <a:ext cx="1014412" cy="1895475"/>
          </a:xfrm>
          <a:custGeom>
            <a:avLst/>
            <a:gdLst>
              <a:gd name="T0" fmla="*/ 0 w 638"/>
              <a:gd name="T1" fmla="*/ 0 h 1194"/>
              <a:gd name="T2" fmla="*/ 96067042 w 638"/>
              <a:gd name="T3" fmla="*/ 277217188 h 1194"/>
              <a:gd name="T4" fmla="*/ 197188655 w 638"/>
              <a:gd name="T5" fmla="*/ 544353750 h 1194"/>
              <a:gd name="T6" fmla="*/ 267974897 w 638"/>
              <a:gd name="T7" fmla="*/ 766127500 h 1194"/>
              <a:gd name="T8" fmla="*/ 343815709 w 638"/>
              <a:gd name="T9" fmla="*/ 1003022188 h 1194"/>
              <a:gd name="T10" fmla="*/ 414601950 w 638"/>
              <a:gd name="T11" fmla="*/ 1275199063 h 1194"/>
              <a:gd name="T12" fmla="*/ 520779723 w 638"/>
              <a:gd name="T13" fmla="*/ 1693545000 h 1194"/>
              <a:gd name="T14" fmla="*/ 596622125 w 638"/>
              <a:gd name="T15" fmla="*/ 1985883125 h 1194"/>
              <a:gd name="T16" fmla="*/ 687633007 w 638"/>
              <a:gd name="T17" fmla="*/ 2147483647 h 1194"/>
              <a:gd name="T18" fmla="*/ 723024538 w 638"/>
              <a:gd name="T19" fmla="*/ 2147483647 h 1194"/>
              <a:gd name="T20" fmla="*/ 763473819 w 638"/>
              <a:gd name="T21" fmla="*/ 2147483647 h 1194"/>
              <a:gd name="T22" fmla="*/ 1612902360 w 638"/>
              <a:gd name="T23" fmla="*/ 2147483647 h 1194"/>
              <a:gd name="T24" fmla="*/ 1577509239 w 638"/>
              <a:gd name="T25" fmla="*/ 2147483647 h 1194"/>
              <a:gd name="T26" fmla="*/ 1511780748 w 638"/>
              <a:gd name="T27" fmla="*/ 2147483647 h 1194"/>
              <a:gd name="T28" fmla="*/ 1446050666 w 638"/>
              <a:gd name="T29" fmla="*/ 2147483647 h 1194"/>
              <a:gd name="T30" fmla="*/ 1385376744 w 638"/>
              <a:gd name="T31" fmla="*/ 2147483647 h 1194"/>
              <a:gd name="T32" fmla="*/ 1248862011 w 638"/>
              <a:gd name="T33" fmla="*/ 1975802500 h 1194"/>
              <a:gd name="T34" fmla="*/ 1152794969 w 638"/>
              <a:gd name="T35" fmla="*/ 1759069063 h 1194"/>
              <a:gd name="T36" fmla="*/ 1071897997 w 638"/>
              <a:gd name="T37" fmla="*/ 1577617813 h 1194"/>
              <a:gd name="T38" fmla="*/ 955606314 w 638"/>
              <a:gd name="T39" fmla="*/ 1340723125 h 1194"/>
              <a:gd name="T40" fmla="*/ 859540861 w 638"/>
              <a:gd name="T41" fmla="*/ 1184473438 h 1194"/>
              <a:gd name="T42" fmla="*/ 773586139 w 638"/>
              <a:gd name="T43" fmla="*/ 1043344688 h 1194"/>
              <a:gd name="T44" fmla="*/ 677520687 w 638"/>
              <a:gd name="T45" fmla="*/ 861893438 h 1194"/>
              <a:gd name="T46" fmla="*/ 576397484 w 638"/>
              <a:gd name="T47" fmla="*/ 720764688 h 1194"/>
              <a:gd name="T48" fmla="*/ 439882751 w 638"/>
              <a:gd name="T49" fmla="*/ 529232813 h 1194"/>
              <a:gd name="T50" fmla="*/ 308422588 w 638"/>
              <a:gd name="T51" fmla="*/ 352821875 h 1194"/>
              <a:gd name="T52" fmla="*/ 146627054 w 638"/>
              <a:gd name="T53" fmla="*/ 131048125 h 1194"/>
              <a:gd name="T54" fmla="*/ 75842402 w 638"/>
              <a:gd name="T55" fmla="*/ 50403125 h 1194"/>
              <a:gd name="T56" fmla="*/ 0 w 638"/>
              <a:gd name="T57" fmla="*/ 0 h 1194"/>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638" h="1194">
                <a:moveTo>
                  <a:pt x="0" y="0"/>
                </a:moveTo>
                <a:lnTo>
                  <a:pt x="38" y="110"/>
                </a:lnTo>
                <a:lnTo>
                  <a:pt x="78" y="216"/>
                </a:lnTo>
                <a:lnTo>
                  <a:pt x="106" y="304"/>
                </a:lnTo>
                <a:lnTo>
                  <a:pt x="136" y="398"/>
                </a:lnTo>
                <a:lnTo>
                  <a:pt x="164" y="506"/>
                </a:lnTo>
                <a:lnTo>
                  <a:pt x="206" y="672"/>
                </a:lnTo>
                <a:lnTo>
                  <a:pt x="236" y="788"/>
                </a:lnTo>
                <a:lnTo>
                  <a:pt x="272" y="990"/>
                </a:lnTo>
                <a:lnTo>
                  <a:pt x="286" y="1086"/>
                </a:lnTo>
                <a:lnTo>
                  <a:pt x="302" y="1194"/>
                </a:lnTo>
                <a:lnTo>
                  <a:pt x="638" y="1194"/>
                </a:lnTo>
                <a:lnTo>
                  <a:pt x="624" y="1142"/>
                </a:lnTo>
                <a:lnTo>
                  <a:pt x="598" y="1060"/>
                </a:lnTo>
                <a:lnTo>
                  <a:pt x="572" y="980"/>
                </a:lnTo>
                <a:lnTo>
                  <a:pt x="548" y="912"/>
                </a:lnTo>
                <a:lnTo>
                  <a:pt x="494" y="784"/>
                </a:lnTo>
                <a:lnTo>
                  <a:pt x="456" y="698"/>
                </a:lnTo>
                <a:lnTo>
                  <a:pt x="424" y="626"/>
                </a:lnTo>
                <a:lnTo>
                  <a:pt x="378" y="532"/>
                </a:lnTo>
                <a:lnTo>
                  <a:pt x="340" y="470"/>
                </a:lnTo>
                <a:lnTo>
                  <a:pt x="306" y="414"/>
                </a:lnTo>
                <a:lnTo>
                  <a:pt x="268" y="342"/>
                </a:lnTo>
                <a:lnTo>
                  <a:pt x="228" y="286"/>
                </a:lnTo>
                <a:lnTo>
                  <a:pt x="174" y="210"/>
                </a:lnTo>
                <a:lnTo>
                  <a:pt x="122" y="140"/>
                </a:lnTo>
                <a:lnTo>
                  <a:pt x="58" y="52"/>
                </a:lnTo>
                <a:lnTo>
                  <a:pt x="30" y="20"/>
                </a:lnTo>
                <a:lnTo>
                  <a:pt x="0"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Lst>
        </p:spPr>
        <p:txBody>
          <a:bodyPr wrap="none" anchor="ctr"/>
          <a:lstStyle/>
          <a:p>
            <a:endParaRPr lang="en-US"/>
          </a:p>
        </p:txBody>
      </p:sp>
      <p:sp>
        <p:nvSpPr>
          <p:cNvPr id="7" name="Freeform 1683"/>
          <p:cNvSpPr>
            <a:spLocks/>
          </p:cNvSpPr>
          <p:nvPr/>
        </p:nvSpPr>
        <p:spPr bwMode="auto">
          <a:xfrm flipH="1">
            <a:off x="7410450" y="3175"/>
            <a:ext cx="712788" cy="584200"/>
          </a:xfrm>
          <a:custGeom>
            <a:avLst/>
            <a:gdLst>
              <a:gd name="T0" fmla="*/ 1134077529 w 448"/>
              <a:gd name="T1" fmla="*/ 917445269 h 372"/>
              <a:gd name="T2" fmla="*/ 982191634 w 448"/>
              <a:gd name="T3" fmla="*/ 744807887 h 372"/>
              <a:gd name="T4" fmla="*/ 708799251 w 448"/>
              <a:gd name="T5" fmla="*/ 512979424 h 372"/>
              <a:gd name="T6" fmla="*/ 531598245 w 448"/>
              <a:gd name="T7" fmla="*/ 350207484 h 372"/>
              <a:gd name="T8" fmla="*/ 354398830 w 448"/>
              <a:gd name="T9" fmla="*/ 231826892 h 372"/>
              <a:gd name="T10" fmla="*/ 162011303 w 448"/>
              <a:gd name="T11" fmla="*/ 108515150 h 372"/>
              <a:gd name="T12" fmla="*/ 0 w 448"/>
              <a:gd name="T13" fmla="*/ 0 h 372"/>
              <a:gd name="T14" fmla="*/ 708799251 w 448"/>
              <a:gd name="T15" fmla="*/ 0 h 372"/>
              <a:gd name="T16" fmla="*/ 759426292 w 448"/>
              <a:gd name="T17" fmla="*/ 88784266 h 372"/>
              <a:gd name="T18" fmla="*/ 820180331 w 448"/>
              <a:gd name="T19" fmla="*/ 202232137 h 372"/>
              <a:gd name="T20" fmla="*/ 875871667 w 448"/>
              <a:gd name="T21" fmla="*/ 330478171 h 372"/>
              <a:gd name="T22" fmla="*/ 956878114 w 448"/>
              <a:gd name="T23" fmla="*/ 508048274 h 372"/>
              <a:gd name="T24" fmla="*/ 1032820266 w 448"/>
              <a:gd name="T25" fmla="*/ 651090900 h 372"/>
              <a:gd name="T26" fmla="*/ 1098637009 w 448"/>
              <a:gd name="T27" fmla="*/ 823728282 h 372"/>
              <a:gd name="T28" fmla="*/ 1134077529 w 448"/>
              <a:gd name="T29" fmla="*/ 917445269 h 37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448" h="372">
                <a:moveTo>
                  <a:pt x="448" y="372"/>
                </a:moveTo>
                <a:lnTo>
                  <a:pt x="388" y="302"/>
                </a:lnTo>
                <a:lnTo>
                  <a:pt x="280" y="208"/>
                </a:lnTo>
                <a:lnTo>
                  <a:pt x="210" y="142"/>
                </a:lnTo>
                <a:lnTo>
                  <a:pt x="140" y="94"/>
                </a:lnTo>
                <a:lnTo>
                  <a:pt x="64" y="44"/>
                </a:lnTo>
                <a:lnTo>
                  <a:pt x="0" y="0"/>
                </a:lnTo>
                <a:lnTo>
                  <a:pt x="280" y="0"/>
                </a:lnTo>
                <a:lnTo>
                  <a:pt x="300" y="36"/>
                </a:lnTo>
                <a:lnTo>
                  <a:pt x="324" y="82"/>
                </a:lnTo>
                <a:lnTo>
                  <a:pt x="346" y="134"/>
                </a:lnTo>
                <a:lnTo>
                  <a:pt x="378" y="206"/>
                </a:lnTo>
                <a:lnTo>
                  <a:pt x="408" y="264"/>
                </a:lnTo>
                <a:lnTo>
                  <a:pt x="434" y="334"/>
                </a:lnTo>
                <a:lnTo>
                  <a:pt x="448" y="372"/>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Lst>
        </p:spPr>
        <p:txBody>
          <a:bodyPr wrap="none" anchor="ctr"/>
          <a:lstStyle/>
          <a:p>
            <a:endParaRPr lang="en-US"/>
          </a:p>
        </p:txBody>
      </p:sp>
      <p:sp>
        <p:nvSpPr>
          <p:cNvPr id="324" name="Title 323"/>
          <p:cNvSpPr>
            <a:spLocks noGrp="1"/>
          </p:cNvSpPr>
          <p:nvPr>
            <p:ph type="title"/>
          </p:nvPr>
        </p:nvSpPr>
        <p:spPr>
          <a:xfrm>
            <a:off x="356934" y="301625"/>
            <a:ext cx="8439487" cy="667338"/>
          </a:xfrm>
        </p:spPr>
        <p:txBody>
          <a:bodyPr/>
          <a:lstStyle>
            <a:lvl1pPr>
              <a:defRPr b="0" i="0" cap="none" baseline="0">
                <a:solidFill>
                  <a:srgbClr val="021F43"/>
                </a:solidFill>
                <a:latin typeface="+mn-lt"/>
                <a:cs typeface="Andes ExtraLight"/>
              </a:defRPr>
            </a:lvl1pPr>
          </a:lstStyle>
          <a:p>
            <a:r>
              <a:rPr lang="en-US" smtClean="0"/>
              <a:t>Click to edit Master title style</a:t>
            </a:r>
            <a:endParaRPr lang="en-US" dirty="0"/>
          </a:p>
        </p:txBody>
      </p:sp>
      <p:sp>
        <p:nvSpPr>
          <p:cNvPr id="331" name="Content Placeholder 330"/>
          <p:cNvSpPr>
            <a:spLocks noGrp="1"/>
          </p:cNvSpPr>
          <p:nvPr>
            <p:ph sz="quarter" idx="10"/>
          </p:nvPr>
        </p:nvSpPr>
        <p:spPr>
          <a:xfrm>
            <a:off x="356934" y="1599260"/>
            <a:ext cx="8440305" cy="4462104"/>
          </a:xfrm>
        </p:spPr>
        <p:txBody>
          <a:bodyPr/>
          <a:lstStyle>
            <a:lvl1pPr>
              <a:defRPr>
                <a:solidFill>
                  <a:srgbClr val="7F7F7F"/>
                </a:solidFill>
              </a:defRPr>
            </a:lvl1pPr>
            <a:lvl2pPr>
              <a:buClr>
                <a:schemeClr val="tx2">
                  <a:lumMod val="50000"/>
                  <a:lumOff val="50000"/>
                </a:schemeClr>
              </a:buClr>
              <a:defRPr>
                <a:solidFill>
                  <a:srgbClr val="7F7F7F"/>
                </a:solidFill>
              </a:defRPr>
            </a:lvl2pPr>
            <a:lvl3pPr marL="557784">
              <a:buClr>
                <a:schemeClr val="tx2">
                  <a:lumMod val="50000"/>
                  <a:lumOff val="50000"/>
                </a:schemeClr>
              </a:buClr>
              <a:defRPr>
                <a:solidFill>
                  <a:srgbClr val="7F7F7F"/>
                </a:solidFill>
              </a:defRPr>
            </a:lvl3pPr>
            <a:lvl4pPr>
              <a:buClr>
                <a:schemeClr val="tx2">
                  <a:lumMod val="50000"/>
                  <a:lumOff val="50000"/>
                </a:schemeClr>
              </a:buClr>
              <a:defRPr>
                <a:solidFill>
                  <a:srgbClr val="7F7F7F"/>
                </a:solidFill>
              </a:defRPr>
            </a:lvl4pPr>
            <a:lvl5pPr>
              <a:buClr>
                <a:schemeClr val="tx2">
                  <a:lumMod val="50000"/>
                  <a:lumOff val="50000"/>
                </a:schemeClr>
              </a:buClr>
              <a:defRPr>
                <a:solidFill>
                  <a:srgbClr val="7F7F7F"/>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5"/>
          <p:cNvSpPr>
            <a:spLocks noGrp="1"/>
          </p:cNvSpPr>
          <p:nvPr>
            <p:ph type="body" sz="quarter" idx="14"/>
          </p:nvPr>
        </p:nvSpPr>
        <p:spPr>
          <a:xfrm>
            <a:off x="356934" y="1025408"/>
            <a:ext cx="8435473" cy="517408"/>
          </a:xfrm>
        </p:spPr>
        <p:txBody>
          <a:bodyPr>
            <a:normAutofit/>
          </a:bodyPr>
          <a:lstStyle>
            <a:lvl1pPr algn="l">
              <a:lnSpc>
                <a:spcPct val="100000"/>
              </a:lnSpc>
              <a:spcBef>
                <a:spcPts val="0"/>
              </a:spcBef>
              <a:defRPr sz="1600" b="0" cap="none" baseline="0">
                <a:solidFill>
                  <a:schemeClr val="tx1"/>
                </a:solidFill>
              </a:defRPr>
            </a:lvl1pPr>
            <a:lvl2pPr>
              <a:defRPr sz="1600" cap="all">
                <a:solidFill>
                  <a:schemeClr val="tx2">
                    <a:lumMod val="50000"/>
                    <a:lumOff val="50000"/>
                  </a:schemeClr>
                </a:solidFill>
              </a:defRPr>
            </a:lvl2pPr>
            <a:lvl3pPr>
              <a:defRPr sz="1600" cap="all">
                <a:solidFill>
                  <a:schemeClr val="tx2">
                    <a:lumMod val="50000"/>
                    <a:lumOff val="50000"/>
                  </a:schemeClr>
                </a:solidFill>
              </a:defRPr>
            </a:lvl3pPr>
            <a:lvl4pPr>
              <a:defRPr sz="1600" cap="all">
                <a:solidFill>
                  <a:schemeClr val="tx2">
                    <a:lumMod val="50000"/>
                    <a:lumOff val="50000"/>
                  </a:schemeClr>
                </a:solidFill>
              </a:defRPr>
            </a:lvl4pPr>
            <a:lvl5pPr>
              <a:defRPr sz="1600" cap="all">
                <a:solidFill>
                  <a:schemeClr val="tx2">
                    <a:lumMod val="50000"/>
                    <a:lumOff val="50000"/>
                  </a:schemeClr>
                </a:solidFill>
              </a:defRPr>
            </a:lvl5pPr>
          </a:lstStyle>
          <a:p>
            <a:pPr lvl="0"/>
            <a:r>
              <a:rPr lang="en-US" smtClean="0"/>
              <a:t>Click to edit Master text styles</a:t>
            </a:r>
          </a:p>
        </p:txBody>
      </p:sp>
      <p:sp>
        <p:nvSpPr>
          <p:cNvPr id="8" name="Footer Placeholder 1"/>
          <p:cNvSpPr>
            <a:spLocks noGrp="1"/>
          </p:cNvSpPr>
          <p:nvPr>
            <p:ph type="ftr" sz="quarter" idx="15"/>
          </p:nvPr>
        </p:nvSpPr>
        <p:spPr/>
        <p:txBody>
          <a:bodyPr/>
          <a:lstStyle>
            <a:lvl1pPr>
              <a:defRPr/>
            </a:lvl1pPr>
          </a:lstStyle>
          <a:p>
            <a:pPr>
              <a:defRPr/>
            </a:pPr>
            <a:endParaRPr lang="en-US"/>
          </a:p>
        </p:txBody>
      </p:sp>
      <p:sp>
        <p:nvSpPr>
          <p:cNvPr id="9" name="Slide Number Placeholder 2"/>
          <p:cNvSpPr>
            <a:spLocks noGrp="1"/>
          </p:cNvSpPr>
          <p:nvPr>
            <p:ph type="sldNum" sz="quarter" idx="16"/>
          </p:nvPr>
        </p:nvSpPr>
        <p:spPr/>
        <p:txBody>
          <a:bodyPr/>
          <a:lstStyle>
            <a:lvl1pPr>
              <a:defRPr/>
            </a:lvl1pPr>
          </a:lstStyle>
          <a:p>
            <a:pPr>
              <a:defRPr/>
            </a:pPr>
            <a:fld id="{40E55B1D-2527-4BEC-AE7E-2D268C16E6AF}" type="slidenum">
              <a:rPr lang="en-US"/>
              <a:pPr>
                <a:defRPr/>
              </a:pPr>
              <a:t>‹#›</a:t>
            </a:fld>
            <a:endParaRPr lang="en-US" dirty="0"/>
          </a:p>
        </p:txBody>
      </p:sp>
    </p:spTree>
    <p:extLst>
      <p:ext uri="{BB962C8B-B14F-4D97-AF65-F5344CB8AC3E}">
        <p14:creationId xmlns:p14="http://schemas.microsoft.com/office/powerpoint/2010/main" val="22880377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Left Title">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56934" y="306742"/>
            <a:ext cx="3010890" cy="5616076"/>
          </a:xfrm>
        </p:spPr>
        <p:txBody>
          <a:bodyPr anchor="ctr"/>
          <a:lstStyle>
            <a:lvl1pPr algn="l">
              <a:defRPr sz="2400" b="0" i="0" cap="all" baseline="0">
                <a:solidFill>
                  <a:schemeClr val="tx1"/>
                </a:solidFill>
                <a:latin typeface="+mn-lt"/>
                <a:cs typeface="Andes ExtraLight"/>
              </a:defRPr>
            </a:lvl1pPr>
            <a:lvl2pPr algn="l">
              <a:defRPr sz="2400" b="0" i="0" cap="all">
                <a:solidFill>
                  <a:schemeClr val="tx2">
                    <a:lumMod val="50000"/>
                    <a:lumOff val="50000"/>
                  </a:schemeClr>
                </a:solidFill>
                <a:latin typeface="+mn-lt"/>
                <a:cs typeface="Andes ExtraLight"/>
              </a:defRPr>
            </a:lvl2pPr>
            <a:lvl3pPr algn="l">
              <a:defRPr sz="2400" b="0" i="0" cap="all">
                <a:solidFill>
                  <a:schemeClr val="tx2">
                    <a:lumMod val="50000"/>
                    <a:lumOff val="50000"/>
                  </a:schemeClr>
                </a:solidFill>
                <a:latin typeface="+mn-lt"/>
                <a:cs typeface="Andes ExtraLight"/>
              </a:defRPr>
            </a:lvl3pPr>
            <a:lvl4pPr algn="l">
              <a:defRPr sz="2400" b="0" i="0" cap="all">
                <a:solidFill>
                  <a:schemeClr val="tx2">
                    <a:lumMod val="50000"/>
                    <a:lumOff val="50000"/>
                  </a:schemeClr>
                </a:solidFill>
                <a:latin typeface="+mn-lt"/>
                <a:cs typeface="Andes ExtraLight"/>
              </a:defRPr>
            </a:lvl4pPr>
            <a:lvl5pPr algn="l">
              <a:defRPr sz="2400" b="0" i="0" cap="all">
                <a:solidFill>
                  <a:schemeClr val="tx2">
                    <a:lumMod val="50000"/>
                    <a:lumOff val="50000"/>
                  </a:schemeClr>
                </a:solidFill>
                <a:latin typeface="+mn-lt"/>
                <a:cs typeface="Andes ExtraLight"/>
              </a:defRPr>
            </a:lvl5pPr>
            <a:lvl6pPr>
              <a:defRPr sz="1800"/>
            </a:lvl6pPr>
            <a:lvl7pPr>
              <a:defRPr sz="1800"/>
            </a:lvl7pPr>
            <a:lvl8pPr>
              <a:defRPr sz="1800"/>
            </a:lvl8pPr>
            <a:lvl9pPr>
              <a:defRPr sz="1800"/>
            </a:lvl9pPr>
          </a:lstStyle>
          <a:p>
            <a:pPr lvl="0"/>
            <a:r>
              <a:rPr lang="en-US" smtClean="0"/>
              <a:t>Click to edit Master text styles</a:t>
            </a:r>
          </a:p>
        </p:txBody>
      </p:sp>
      <p:sp>
        <p:nvSpPr>
          <p:cNvPr id="4" name="Content Placeholder 3"/>
          <p:cNvSpPr>
            <a:spLocks noGrp="1"/>
          </p:cNvSpPr>
          <p:nvPr>
            <p:ph sz="half" idx="2"/>
          </p:nvPr>
        </p:nvSpPr>
        <p:spPr>
          <a:xfrm>
            <a:off x="3683000" y="295615"/>
            <a:ext cx="5207000" cy="5592567"/>
          </a:xfrm>
        </p:spPr>
        <p:txBody>
          <a:bodyPr anchor="ctr"/>
          <a:lstStyle>
            <a:lvl1pPr>
              <a:defRPr sz="1600">
                <a:solidFill>
                  <a:schemeClr val="tx2">
                    <a:lumMod val="50000"/>
                    <a:lumOff val="50000"/>
                  </a:schemeClr>
                </a:solidFill>
              </a:defRPr>
            </a:lvl1pPr>
            <a:lvl2pPr>
              <a:buClr>
                <a:schemeClr val="tx2">
                  <a:lumMod val="50000"/>
                  <a:lumOff val="50000"/>
                </a:schemeClr>
              </a:buClr>
              <a:defRPr sz="1600">
                <a:solidFill>
                  <a:schemeClr val="tx2">
                    <a:lumMod val="50000"/>
                    <a:lumOff val="50000"/>
                  </a:schemeClr>
                </a:solidFill>
              </a:defRPr>
            </a:lvl2pPr>
            <a:lvl3pPr marL="557784">
              <a:buClr>
                <a:schemeClr val="tx2">
                  <a:lumMod val="50000"/>
                  <a:lumOff val="50000"/>
                </a:schemeClr>
              </a:buClr>
              <a:defRPr sz="1600">
                <a:solidFill>
                  <a:schemeClr val="tx2">
                    <a:lumMod val="50000"/>
                    <a:lumOff val="50000"/>
                  </a:schemeClr>
                </a:solidFill>
              </a:defRPr>
            </a:lvl3pPr>
            <a:lvl4pPr>
              <a:buClr>
                <a:schemeClr val="tx2">
                  <a:lumMod val="50000"/>
                  <a:lumOff val="50000"/>
                </a:schemeClr>
              </a:buClr>
              <a:defRPr sz="1600">
                <a:solidFill>
                  <a:schemeClr val="tx2">
                    <a:lumMod val="50000"/>
                    <a:lumOff val="50000"/>
                  </a:schemeClr>
                </a:solidFill>
              </a:defRPr>
            </a:lvl4pPr>
            <a:lvl5pPr>
              <a:buClr>
                <a:schemeClr val="tx2">
                  <a:lumMod val="50000"/>
                  <a:lumOff val="50000"/>
                </a:schemeClr>
              </a:buClr>
              <a:defRPr sz="1600">
                <a:solidFill>
                  <a:schemeClr val="tx2">
                    <a:lumMod val="50000"/>
                    <a:lumOff val="50000"/>
                  </a:schemeClr>
                </a:solidFill>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Slide Number Placeholder 3"/>
          <p:cNvSpPr>
            <a:spLocks noGrp="1"/>
          </p:cNvSpPr>
          <p:nvPr>
            <p:ph type="sldNum" sz="quarter" idx="10"/>
          </p:nvPr>
        </p:nvSpPr>
        <p:spPr/>
        <p:txBody>
          <a:bodyPr/>
          <a:lstStyle>
            <a:lvl1pPr>
              <a:defRPr/>
            </a:lvl1pPr>
          </a:lstStyle>
          <a:p>
            <a:pPr>
              <a:defRPr/>
            </a:pPr>
            <a:fld id="{91772C2A-ABE1-4C28-B6DD-C1E8C07D716D}" type="slidenum">
              <a:rPr lang="en-US"/>
              <a:pPr>
                <a:defRPr/>
              </a:pPr>
              <a:t>‹#›</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a:p>
        </p:txBody>
      </p:sp>
    </p:spTree>
    <p:extLst>
      <p:ext uri="{BB962C8B-B14F-4D97-AF65-F5344CB8AC3E}">
        <p14:creationId xmlns:p14="http://schemas.microsoft.com/office/powerpoint/2010/main" val="37791024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op Title">
    <p:spTree>
      <p:nvGrpSpPr>
        <p:cNvPr id="1" name=""/>
        <p:cNvGrpSpPr/>
        <p:nvPr/>
      </p:nvGrpSpPr>
      <p:grpSpPr>
        <a:xfrm>
          <a:off x="0" y="0"/>
          <a:ext cx="0" cy="0"/>
          <a:chOff x="0" y="0"/>
          <a:chExt cx="0" cy="0"/>
        </a:xfrm>
      </p:grpSpPr>
      <p:sp>
        <p:nvSpPr>
          <p:cNvPr id="2" name="Title 1"/>
          <p:cNvSpPr>
            <a:spLocks noGrp="1"/>
          </p:cNvSpPr>
          <p:nvPr>
            <p:ph type="title"/>
          </p:nvPr>
        </p:nvSpPr>
        <p:spPr>
          <a:xfrm>
            <a:off x="356933" y="288636"/>
            <a:ext cx="8533067" cy="461819"/>
          </a:xfrm>
        </p:spPr>
        <p:txBody>
          <a:bodyPr/>
          <a:lstStyle>
            <a:lvl1pPr>
              <a:defRPr sz="2200" b="0" i="0" baseline="0">
                <a:solidFill>
                  <a:srgbClr val="021F43"/>
                </a:solidFill>
                <a:latin typeface="+mn-lt"/>
                <a:cs typeface="Andes ExtraLight"/>
              </a:defRPr>
            </a:lvl1pPr>
          </a:lstStyle>
          <a:p>
            <a:r>
              <a:rPr lang="en-US" smtClean="0"/>
              <a:t>Click to edit Master title style</a:t>
            </a:r>
            <a:endParaRPr lang="en-US" dirty="0"/>
          </a:p>
        </p:txBody>
      </p:sp>
      <p:sp>
        <p:nvSpPr>
          <p:cNvPr id="4" name="Content Placeholder 3"/>
          <p:cNvSpPr>
            <a:spLocks noGrp="1"/>
          </p:cNvSpPr>
          <p:nvPr>
            <p:ph sz="half" idx="2"/>
          </p:nvPr>
        </p:nvSpPr>
        <p:spPr>
          <a:xfrm>
            <a:off x="3683000" y="983838"/>
            <a:ext cx="5207000" cy="4904344"/>
          </a:xfrm>
        </p:spPr>
        <p:txBody>
          <a:bodyPr anchor="ctr"/>
          <a:lstStyle>
            <a:lvl1pPr>
              <a:defRPr sz="1600">
                <a:solidFill>
                  <a:schemeClr val="tx2">
                    <a:lumMod val="50000"/>
                    <a:lumOff val="50000"/>
                  </a:schemeClr>
                </a:solidFill>
              </a:defRPr>
            </a:lvl1pPr>
            <a:lvl2pPr>
              <a:buClr>
                <a:schemeClr val="tx2">
                  <a:lumMod val="50000"/>
                  <a:lumOff val="50000"/>
                </a:schemeClr>
              </a:buClr>
              <a:defRPr sz="1600">
                <a:solidFill>
                  <a:schemeClr val="tx2">
                    <a:lumMod val="50000"/>
                    <a:lumOff val="50000"/>
                  </a:schemeClr>
                </a:solidFill>
              </a:defRPr>
            </a:lvl2pPr>
            <a:lvl3pPr marL="557784">
              <a:buClr>
                <a:schemeClr val="tx2">
                  <a:lumMod val="50000"/>
                  <a:lumOff val="50000"/>
                </a:schemeClr>
              </a:buClr>
              <a:defRPr sz="1600">
                <a:solidFill>
                  <a:schemeClr val="tx2">
                    <a:lumMod val="50000"/>
                    <a:lumOff val="50000"/>
                  </a:schemeClr>
                </a:solidFill>
              </a:defRPr>
            </a:lvl3pPr>
            <a:lvl4pPr>
              <a:buClr>
                <a:schemeClr val="tx2">
                  <a:lumMod val="50000"/>
                  <a:lumOff val="50000"/>
                </a:schemeClr>
              </a:buClr>
              <a:defRPr sz="1600">
                <a:solidFill>
                  <a:schemeClr val="tx2">
                    <a:lumMod val="50000"/>
                    <a:lumOff val="50000"/>
                  </a:schemeClr>
                </a:solidFill>
              </a:defRPr>
            </a:lvl4pPr>
            <a:lvl5pPr>
              <a:buClr>
                <a:schemeClr val="tx2">
                  <a:lumMod val="50000"/>
                  <a:lumOff val="50000"/>
                </a:schemeClr>
              </a:buClr>
              <a:defRPr sz="1600">
                <a:solidFill>
                  <a:schemeClr val="tx2">
                    <a:lumMod val="50000"/>
                    <a:lumOff val="50000"/>
                  </a:schemeClr>
                </a:solidFill>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Slide Number Placeholder 3"/>
          <p:cNvSpPr>
            <a:spLocks noGrp="1"/>
          </p:cNvSpPr>
          <p:nvPr>
            <p:ph type="sldNum" sz="quarter" idx="10"/>
          </p:nvPr>
        </p:nvSpPr>
        <p:spPr/>
        <p:txBody>
          <a:bodyPr/>
          <a:lstStyle>
            <a:lvl1pPr>
              <a:defRPr/>
            </a:lvl1pPr>
          </a:lstStyle>
          <a:p>
            <a:pPr>
              <a:defRPr/>
            </a:pPr>
            <a:fld id="{63CE4DED-F062-462B-880A-4A69E6674315}" type="slidenum">
              <a:rPr lang="en-US"/>
              <a:pPr>
                <a:defRPr/>
              </a:pPr>
              <a:t>‹#›</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a:p>
        </p:txBody>
      </p:sp>
    </p:spTree>
    <p:extLst>
      <p:ext uri="{BB962C8B-B14F-4D97-AF65-F5344CB8AC3E}">
        <p14:creationId xmlns:p14="http://schemas.microsoft.com/office/powerpoint/2010/main" val="5164623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aragraph with Graphic Element">
    <p:spTree>
      <p:nvGrpSpPr>
        <p:cNvPr id="1" name=""/>
        <p:cNvGrpSpPr/>
        <p:nvPr/>
      </p:nvGrpSpPr>
      <p:grpSpPr>
        <a:xfrm>
          <a:off x="0" y="0"/>
          <a:ext cx="0" cy="0"/>
          <a:chOff x="0" y="0"/>
          <a:chExt cx="0" cy="0"/>
        </a:xfrm>
      </p:grpSpPr>
      <p:sp>
        <p:nvSpPr>
          <p:cNvPr id="2" name="Title 1"/>
          <p:cNvSpPr>
            <a:spLocks noGrp="1"/>
          </p:cNvSpPr>
          <p:nvPr>
            <p:ph type="title"/>
          </p:nvPr>
        </p:nvSpPr>
        <p:spPr>
          <a:xfrm>
            <a:off x="320842" y="288636"/>
            <a:ext cx="8569158" cy="461819"/>
          </a:xfrm>
        </p:spPr>
        <p:txBody>
          <a:bodyPr/>
          <a:lstStyle>
            <a:lvl1pPr>
              <a:defRPr sz="2200" b="0" i="0" cap="none" baseline="0">
                <a:solidFill>
                  <a:srgbClr val="021F43"/>
                </a:solidFill>
                <a:latin typeface="+mn-lt"/>
                <a:cs typeface="Andes ExtraLight"/>
              </a:defRPr>
            </a:lvl1pPr>
          </a:lstStyle>
          <a:p>
            <a:r>
              <a:rPr lang="en-US" smtClean="0"/>
              <a:t>Click to edit Master title style</a:t>
            </a:r>
            <a:endParaRPr lang="en-US" dirty="0"/>
          </a:p>
        </p:txBody>
      </p:sp>
      <p:sp>
        <p:nvSpPr>
          <p:cNvPr id="4" name="Content Placeholder 3"/>
          <p:cNvSpPr>
            <a:spLocks noGrp="1"/>
          </p:cNvSpPr>
          <p:nvPr>
            <p:ph sz="half" idx="2"/>
          </p:nvPr>
        </p:nvSpPr>
        <p:spPr>
          <a:xfrm>
            <a:off x="3622841" y="1443789"/>
            <a:ext cx="5307263" cy="4545263"/>
          </a:xfrm>
        </p:spPr>
        <p:txBody>
          <a:bodyPr/>
          <a:lstStyle>
            <a:lvl1pPr>
              <a:defRPr sz="1600">
                <a:solidFill>
                  <a:schemeClr val="tx2">
                    <a:lumMod val="50000"/>
                    <a:lumOff val="50000"/>
                  </a:schemeClr>
                </a:solidFill>
              </a:defRPr>
            </a:lvl1pPr>
            <a:lvl2pPr>
              <a:buClr>
                <a:schemeClr val="tx2">
                  <a:lumMod val="50000"/>
                  <a:lumOff val="50000"/>
                </a:schemeClr>
              </a:buClr>
              <a:defRPr sz="1600">
                <a:solidFill>
                  <a:schemeClr val="tx2">
                    <a:lumMod val="50000"/>
                    <a:lumOff val="50000"/>
                  </a:schemeClr>
                </a:solidFill>
              </a:defRPr>
            </a:lvl2pPr>
            <a:lvl3pPr marL="557784">
              <a:buClr>
                <a:schemeClr val="tx2">
                  <a:lumMod val="50000"/>
                  <a:lumOff val="50000"/>
                </a:schemeClr>
              </a:buClr>
              <a:defRPr sz="1600">
                <a:solidFill>
                  <a:schemeClr val="tx2">
                    <a:lumMod val="50000"/>
                    <a:lumOff val="50000"/>
                  </a:schemeClr>
                </a:solidFill>
              </a:defRPr>
            </a:lvl3pPr>
            <a:lvl4pPr>
              <a:buClr>
                <a:schemeClr val="tx2">
                  <a:lumMod val="50000"/>
                  <a:lumOff val="50000"/>
                </a:schemeClr>
              </a:buClr>
              <a:defRPr sz="1600">
                <a:solidFill>
                  <a:schemeClr val="tx2">
                    <a:lumMod val="50000"/>
                    <a:lumOff val="50000"/>
                  </a:schemeClr>
                </a:solidFill>
              </a:defRPr>
            </a:lvl4pPr>
            <a:lvl5pPr>
              <a:buClr>
                <a:schemeClr val="tx2">
                  <a:lumMod val="50000"/>
                  <a:lumOff val="50000"/>
                </a:schemeClr>
              </a:buClr>
              <a:defRPr sz="1600">
                <a:solidFill>
                  <a:schemeClr val="tx2">
                    <a:lumMod val="50000"/>
                    <a:lumOff val="50000"/>
                  </a:schemeClr>
                </a:solidFill>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5"/>
          <p:cNvSpPr>
            <a:spLocks noGrp="1"/>
          </p:cNvSpPr>
          <p:nvPr>
            <p:ph type="body" sz="quarter" idx="13"/>
          </p:nvPr>
        </p:nvSpPr>
        <p:spPr>
          <a:xfrm>
            <a:off x="321093" y="1003049"/>
            <a:ext cx="3087853" cy="4972050"/>
          </a:xfrm>
        </p:spPr>
        <p:txBody>
          <a:bodyPr rIns="182880" anchor="ctr"/>
          <a:lstStyle>
            <a:lvl1pPr>
              <a:defRPr sz="1600" baseline="0"/>
            </a:lvl1pPr>
          </a:lstStyle>
          <a:p>
            <a:pPr lvl="0"/>
            <a:r>
              <a:rPr lang="en-US" smtClean="0"/>
              <a:t>Click to edit Master text styles</a:t>
            </a:r>
          </a:p>
        </p:txBody>
      </p:sp>
      <p:sp>
        <p:nvSpPr>
          <p:cNvPr id="12" name="Text Placeholder 11"/>
          <p:cNvSpPr>
            <a:spLocks noGrp="1"/>
          </p:cNvSpPr>
          <p:nvPr>
            <p:ph type="body" sz="quarter" idx="14"/>
          </p:nvPr>
        </p:nvSpPr>
        <p:spPr>
          <a:xfrm>
            <a:off x="3622675" y="976312"/>
            <a:ext cx="5294062" cy="414003"/>
          </a:xfrm>
        </p:spPr>
        <p:txBody>
          <a:bodyPr/>
          <a:lstStyle>
            <a:lvl1pPr algn="ctr">
              <a:defRPr sz="1600" b="0" cap="all"/>
            </a:lvl1pPr>
          </a:lstStyle>
          <a:p>
            <a:pPr lvl="0"/>
            <a:r>
              <a:rPr lang="en-US" smtClean="0"/>
              <a:t>Click to edit Master text styles</a:t>
            </a:r>
          </a:p>
        </p:txBody>
      </p:sp>
      <p:sp>
        <p:nvSpPr>
          <p:cNvPr id="7" name="Slide Number Placeholder 3"/>
          <p:cNvSpPr>
            <a:spLocks noGrp="1"/>
          </p:cNvSpPr>
          <p:nvPr>
            <p:ph type="sldNum" sz="quarter" idx="15"/>
          </p:nvPr>
        </p:nvSpPr>
        <p:spPr/>
        <p:txBody>
          <a:bodyPr/>
          <a:lstStyle>
            <a:lvl1pPr>
              <a:defRPr/>
            </a:lvl1pPr>
          </a:lstStyle>
          <a:p>
            <a:pPr>
              <a:defRPr/>
            </a:pPr>
            <a:fld id="{D3D46A26-2EB8-43FF-B054-DEBE64C4C8D5}" type="slidenum">
              <a:rPr lang="en-US"/>
              <a:pPr>
                <a:defRPr/>
              </a:pPr>
              <a:t>‹#›</a:t>
            </a:fld>
            <a:endParaRPr lang="en-US" dirty="0"/>
          </a:p>
        </p:txBody>
      </p:sp>
      <p:sp>
        <p:nvSpPr>
          <p:cNvPr id="8" name="Footer Placeholder 4"/>
          <p:cNvSpPr>
            <a:spLocks noGrp="1"/>
          </p:cNvSpPr>
          <p:nvPr>
            <p:ph type="ftr" sz="quarter" idx="16"/>
          </p:nvPr>
        </p:nvSpPr>
        <p:spPr/>
        <p:txBody>
          <a:bodyPr/>
          <a:lstStyle>
            <a:lvl1pPr>
              <a:defRPr/>
            </a:lvl1pPr>
          </a:lstStyle>
          <a:p>
            <a:pPr>
              <a:defRPr/>
            </a:pPr>
            <a:endParaRPr lang="en-US"/>
          </a:p>
        </p:txBody>
      </p:sp>
    </p:spTree>
    <p:extLst>
      <p:ext uri="{BB962C8B-B14F-4D97-AF65-F5344CB8AC3E}">
        <p14:creationId xmlns:p14="http://schemas.microsoft.com/office/powerpoint/2010/main" val="102610401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13" Type="http://schemas.openxmlformats.org/officeDocument/2006/relationships/slideLayout" Target="../slideLayouts/slideLayout16.xml"/><Relationship Id="rId18" Type="http://schemas.openxmlformats.org/officeDocument/2006/relationships/slideLayout" Target="../slideLayouts/slideLayout21.xml"/><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slideLayout" Target="../slideLayouts/slideLayout15.xml"/><Relationship Id="rId17" Type="http://schemas.openxmlformats.org/officeDocument/2006/relationships/slideLayout" Target="../slideLayouts/slideLayout20.xml"/><Relationship Id="rId2" Type="http://schemas.openxmlformats.org/officeDocument/2006/relationships/slideLayout" Target="../slideLayouts/slideLayout5.xml"/><Relationship Id="rId16" Type="http://schemas.openxmlformats.org/officeDocument/2006/relationships/slideLayout" Target="../slideLayouts/slideLayout19.xml"/><Relationship Id="rId20" Type="http://schemas.openxmlformats.org/officeDocument/2006/relationships/image" Target="../media/image1.png"/><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5" Type="http://schemas.openxmlformats.org/officeDocument/2006/relationships/slideLayout" Target="../slideLayouts/slideLayout18.xml"/><Relationship Id="rId10" Type="http://schemas.openxmlformats.org/officeDocument/2006/relationships/slideLayout" Target="../slideLayouts/slideLayout13.xml"/><Relationship Id="rId19" Type="http://schemas.openxmlformats.org/officeDocument/2006/relationships/theme" Target="../theme/theme2.xml"/><Relationship Id="rId4" Type="http://schemas.openxmlformats.org/officeDocument/2006/relationships/slideLayout" Target="../slideLayouts/slideLayout7.xml"/><Relationship Id="rId9" Type="http://schemas.openxmlformats.org/officeDocument/2006/relationships/slideLayout" Target="../slideLayouts/slideLayout12.xml"/><Relationship Id="rId14" Type="http://schemas.openxmlformats.org/officeDocument/2006/relationships/slideLayout" Target="../slideLayouts/slideLayout17.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24.xml"/><Relationship Id="rId2" Type="http://schemas.openxmlformats.org/officeDocument/2006/relationships/slideLayout" Target="../slideLayouts/slideLayout23.xml"/><Relationship Id="rId1" Type="http://schemas.openxmlformats.org/officeDocument/2006/relationships/slideLayout" Target="../slideLayouts/slideLayout22.xml"/><Relationship Id="rId5" Type="http://schemas.openxmlformats.org/officeDocument/2006/relationships/theme" Target="../theme/theme3.xml"/><Relationship Id="rId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32" name="Rectangle 2"/>
          <p:cNvSpPr>
            <a:spLocks noGrp="1" noChangeArrowheads="1"/>
          </p:cNvSpPr>
          <p:nvPr>
            <p:ph type="title"/>
          </p:nvPr>
        </p:nvSpPr>
        <p:spPr bwMode="auto">
          <a:xfrm>
            <a:off x="685800" y="871538"/>
            <a:ext cx="7772400" cy="563562"/>
          </a:xfrm>
          <a:prstGeom prst="rect">
            <a:avLst/>
          </a:prstGeom>
          <a:noFill/>
          <a:ln w="9525">
            <a:noFill/>
            <a:miter lim="800000"/>
            <a:headEnd/>
            <a:tailEnd/>
          </a:ln>
        </p:spPr>
        <p:txBody>
          <a:bodyPr vert="horz" wrap="square" lIns="0" tIns="0" rIns="0" bIns="0" numCol="1" anchor="ctr" anchorCtr="0" compatLnSpc="1">
            <a:prstTxWarp prst="textNoShape">
              <a:avLst/>
            </a:prstTxWarp>
            <a:normAutofit/>
          </a:bodyPr>
          <a:lstStyle/>
          <a:p>
            <a:pPr lvl="0"/>
            <a:r>
              <a:rPr lang="en-US" smtClean="0"/>
              <a:t>Click to edit Master title style</a:t>
            </a:r>
            <a:endParaRPr lang="en-US" dirty="0" smtClean="0"/>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3" name="Footer Placeholder 2"/>
          <p:cNvSpPr>
            <a:spLocks noGrp="1"/>
          </p:cNvSpPr>
          <p:nvPr>
            <p:ph type="ftr" sz="quarter" idx="3"/>
          </p:nvPr>
        </p:nvSpPr>
        <p:spPr>
          <a:xfrm>
            <a:off x="2847975" y="6356350"/>
            <a:ext cx="5600700" cy="328613"/>
          </a:xfrm>
          <a:prstGeom prst="rect">
            <a:avLst/>
          </a:prstGeom>
        </p:spPr>
        <p:txBody>
          <a:bodyPr vert="horz" lIns="0" tIns="0" rIns="91440" bIns="0" rtlCol="0" anchor="b">
            <a:normAutofit/>
          </a:bodyPr>
          <a:lstStyle>
            <a:lvl1pPr algn="r">
              <a:defRPr sz="1400" b="0">
                <a:solidFill>
                  <a:schemeClr val="tx1">
                    <a:tint val="75000"/>
                  </a:schemeClr>
                </a:solidFill>
                <a:latin typeface="+mn-lt"/>
                <a:ea typeface="+mn-ea"/>
                <a:cs typeface="Times New Roman" pitchFamily="18" charset="0"/>
              </a:defRPr>
            </a:lvl1pPr>
          </a:lstStyle>
          <a:p>
            <a:pPr>
              <a:defRPr/>
            </a:pPr>
            <a:endParaRPr lang="en-US" dirty="0"/>
          </a:p>
        </p:txBody>
      </p:sp>
      <p:sp>
        <p:nvSpPr>
          <p:cNvPr id="5" name="Date Placeholder 4"/>
          <p:cNvSpPr>
            <a:spLocks noGrp="1"/>
          </p:cNvSpPr>
          <p:nvPr>
            <p:ph type="dt" sz="half" idx="2"/>
          </p:nvPr>
        </p:nvSpPr>
        <p:spPr>
          <a:xfrm>
            <a:off x="684213" y="6329363"/>
            <a:ext cx="2133600" cy="365125"/>
          </a:xfrm>
          <a:prstGeom prst="rect">
            <a:avLst/>
          </a:prstGeom>
        </p:spPr>
        <p:txBody>
          <a:bodyPr vert="horz" lIns="0" tIns="0" rIns="91440" bIns="0" rtlCol="0" anchor="b">
            <a:normAutofit/>
          </a:bodyPr>
          <a:lstStyle>
            <a:lvl1pPr algn="l">
              <a:defRPr sz="1400" b="0">
                <a:solidFill>
                  <a:schemeClr val="tx1">
                    <a:tint val="75000"/>
                  </a:schemeClr>
                </a:solidFill>
                <a:latin typeface="+mn-lt"/>
                <a:ea typeface="+mn-ea"/>
                <a:cs typeface="Times New Roman" pitchFamily="18" charset="0"/>
              </a:defRPr>
            </a:lvl1pPr>
          </a:lstStyle>
          <a:p>
            <a:pPr>
              <a:defRPr/>
            </a:pPr>
            <a:r>
              <a:rPr lang="en-US" smtClean="0"/>
              <a:t>‹#›</a:t>
            </a:r>
            <a:endParaRPr lang="en-US"/>
          </a:p>
        </p:txBody>
      </p:sp>
    </p:spTree>
  </p:cSld>
  <p:clrMap bg1="lt1" tx1="dk1" bg2="lt2" tx2="dk2" accent1="accent1" accent2="accent2" accent3="accent3" accent4="accent4" accent5="accent5" accent6="accent6" hlink="hlink" folHlink="folHlink"/>
  <p:sldLayoutIdLst>
    <p:sldLayoutId id="2147485402" r:id="rId1"/>
    <p:sldLayoutId id="2147485403" r:id="rId2"/>
    <p:sldLayoutId id="2147485404" r:id="rId3"/>
  </p:sldLayoutIdLst>
  <p:timing>
    <p:tnLst>
      <p:par>
        <p:cTn id="1" dur="indefinite" restart="never" nodeType="tmRoot"/>
      </p:par>
    </p:tnLst>
  </p:timing>
  <p:hf hdr="0" ftr="0" dt="0"/>
  <p:txStyles>
    <p:titleStyle>
      <a:lvl1pPr algn="l" rtl="0" eaLnBrk="1" fontAlgn="base" hangingPunct="1">
        <a:spcBef>
          <a:spcPct val="0"/>
        </a:spcBef>
        <a:spcAft>
          <a:spcPct val="0"/>
        </a:spcAft>
        <a:defRPr sz="2600" cap="all">
          <a:solidFill>
            <a:schemeClr val="tx1"/>
          </a:solidFill>
          <a:latin typeface="+mj-lt"/>
          <a:ea typeface="MS PGothic" pitchFamily="34" charset="-128"/>
          <a:cs typeface="ＭＳ Ｐゴシック" charset="0"/>
        </a:defRPr>
      </a:lvl1pPr>
      <a:lvl2pPr algn="l" rtl="0" eaLnBrk="1" fontAlgn="base" hangingPunct="1">
        <a:spcBef>
          <a:spcPct val="0"/>
        </a:spcBef>
        <a:spcAft>
          <a:spcPct val="0"/>
        </a:spcAft>
        <a:defRPr sz="2600">
          <a:solidFill>
            <a:schemeClr val="tx1"/>
          </a:solidFill>
          <a:latin typeface="Arial Bold" charset="0"/>
          <a:ea typeface="MS PGothic" pitchFamily="34" charset="-128"/>
          <a:cs typeface="ＭＳ Ｐゴシック" charset="0"/>
        </a:defRPr>
      </a:lvl2pPr>
      <a:lvl3pPr algn="l" rtl="0" eaLnBrk="1" fontAlgn="base" hangingPunct="1">
        <a:spcBef>
          <a:spcPct val="0"/>
        </a:spcBef>
        <a:spcAft>
          <a:spcPct val="0"/>
        </a:spcAft>
        <a:defRPr sz="2600">
          <a:solidFill>
            <a:schemeClr val="tx1"/>
          </a:solidFill>
          <a:latin typeface="Arial Bold" charset="0"/>
          <a:ea typeface="MS PGothic" pitchFamily="34" charset="-128"/>
          <a:cs typeface="ＭＳ Ｐゴシック" charset="0"/>
        </a:defRPr>
      </a:lvl3pPr>
      <a:lvl4pPr algn="l" rtl="0" eaLnBrk="1" fontAlgn="base" hangingPunct="1">
        <a:spcBef>
          <a:spcPct val="0"/>
        </a:spcBef>
        <a:spcAft>
          <a:spcPct val="0"/>
        </a:spcAft>
        <a:defRPr sz="2600">
          <a:solidFill>
            <a:schemeClr val="tx1"/>
          </a:solidFill>
          <a:latin typeface="Arial Bold" charset="0"/>
          <a:ea typeface="MS PGothic" pitchFamily="34" charset="-128"/>
          <a:cs typeface="ＭＳ Ｐゴシック" charset="0"/>
        </a:defRPr>
      </a:lvl4pPr>
      <a:lvl5pPr algn="l" rtl="0" eaLnBrk="1" fontAlgn="base" hangingPunct="1">
        <a:spcBef>
          <a:spcPct val="0"/>
        </a:spcBef>
        <a:spcAft>
          <a:spcPct val="0"/>
        </a:spcAft>
        <a:defRPr sz="2600">
          <a:solidFill>
            <a:schemeClr val="tx1"/>
          </a:solidFill>
          <a:latin typeface="Arial Bold" charset="0"/>
          <a:ea typeface="MS PGothic" pitchFamily="34" charset="-128"/>
          <a:cs typeface="ＭＳ Ｐゴシック" charset="0"/>
        </a:defRPr>
      </a:lvl5pPr>
      <a:lvl6pPr marL="457200" algn="ctr" rtl="0" eaLnBrk="1" fontAlgn="base" hangingPunct="1">
        <a:spcBef>
          <a:spcPct val="0"/>
        </a:spcBef>
        <a:spcAft>
          <a:spcPct val="0"/>
        </a:spcAft>
        <a:defRPr sz="2600" b="1">
          <a:solidFill>
            <a:srgbClr val="014C6D"/>
          </a:solidFill>
          <a:latin typeface="Trebuchet MS" pitchFamily="34" charset="0"/>
        </a:defRPr>
      </a:lvl6pPr>
      <a:lvl7pPr marL="914400" algn="ctr" rtl="0" eaLnBrk="1" fontAlgn="base" hangingPunct="1">
        <a:spcBef>
          <a:spcPct val="0"/>
        </a:spcBef>
        <a:spcAft>
          <a:spcPct val="0"/>
        </a:spcAft>
        <a:defRPr sz="2600" b="1">
          <a:solidFill>
            <a:srgbClr val="014C6D"/>
          </a:solidFill>
          <a:latin typeface="Trebuchet MS" pitchFamily="34" charset="0"/>
        </a:defRPr>
      </a:lvl7pPr>
      <a:lvl8pPr marL="1371600" algn="ctr" rtl="0" eaLnBrk="1" fontAlgn="base" hangingPunct="1">
        <a:spcBef>
          <a:spcPct val="0"/>
        </a:spcBef>
        <a:spcAft>
          <a:spcPct val="0"/>
        </a:spcAft>
        <a:defRPr sz="2600" b="1">
          <a:solidFill>
            <a:srgbClr val="014C6D"/>
          </a:solidFill>
          <a:latin typeface="Trebuchet MS" pitchFamily="34" charset="0"/>
        </a:defRPr>
      </a:lvl8pPr>
      <a:lvl9pPr marL="1828800" algn="ctr" rtl="0" eaLnBrk="1" fontAlgn="base" hangingPunct="1">
        <a:spcBef>
          <a:spcPct val="0"/>
        </a:spcBef>
        <a:spcAft>
          <a:spcPct val="0"/>
        </a:spcAft>
        <a:defRPr sz="2600" b="1">
          <a:solidFill>
            <a:srgbClr val="014C6D"/>
          </a:solidFill>
          <a:latin typeface="Trebuchet MS" pitchFamily="34" charset="0"/>
        </a:defRPr>
      </a:lvl9pPr>
    </p:titleStyle>
    <p:bodyStyle>
      <a:lvl1pPr marL="342900" indent="-342900" algn="l" rtl="0" eaLnBrk="1" fontAlgn="base" hangingPunct="1">
        <a:lnSpc>
          <a:spcPct val="115000"/>
        </a:lnSpc>
        <a:spcBef>
          <a:spcPct val="20000"/>
        </a:spcBef>
        <a:spcAft>
          <a:spcPct val="0"/>
        </a:spcAft>
        <a:buClr>
          <a:srgbClr val="00783C"/>
        </a:buClr>
        <a:defRPr>
          <a:solidFill>
            <a:schemeClr val="tx1"/>
          </a:solidFill>
          <a:latin typeface="+mn-lt"/>
          <a:ea typeface="MS PGothic" pitchFamily="34" charset="-128"/>
          <a:cs typeface="ＭＳ Ｐゴシック" charset="0"/>
        </a:defRPr>
      </a:lvl1pPr>
      <a:lvl2pPr marL="742950" indent="-285750" algn="l" rtl="0" eaLnBrk="1" fontAlgn="base" hangingPunct="1">
        <a:spcBef>
          <a:spcPct val="20000"/>
        </a:spcBef>
        <a:spcAft>
          <a:spcPct val="0"/>
        </a:spcAft>
        <a:buClr>
          <a:srgbClr val="00783C"/>
        </a:buClr>
        <a:buFont typeface="Wingdings" pitchFamily="2" charset="2"/>
        <a:defRPr>
          <a:solidFill>
            <a:schemeClr val="tx1"/>
          </a:solidFill>
          <a:latin typeface="+mn-lt"/>
          <a:ea typeface="MS PGothic" pitchFamily="34" charset="-128"/>
        </a:defRPr>
      </a:lvl2pPr>
      <a:lvl3pPr marL="4763" indent="909638" algn="l" rtl="0" eaLnBrk="1" fontAlgn="base" hangingPunct="1">
        <a:spcBef>
          <a:spcPct val="20000"/>
        </a:spcBef>
        <a:spcAft>
          <a:spcPct val="0"/>
        </a:spcAft>
        <a:buClr>
          <a:srgbClr val="00783C"/>
        </a:buClr>
        <a:defRPr>
          <a:solidFill>
            <a:schemeClr val="tx1"/>
          </a:solidFill>
          <a:latin typeface="+mn-lt"/>
          <a:ea typeface="MS PGothic" pitchFamily="34" charset="-128"/>
        </a:defRPr>
      </a:lvl3pPr>
      <a:lvl4pPr marL="1600200" indent="-228600" algn="l" rtl="0" eaLnBrk="1" fontAlgn="base" hangingPunct="1">
        <a:spcBef>
          <a:spcPct val="20000"/>
        </a:spcBef>
        <a:spcAft>
          <a:spcPct val="0"/>
        </a:spcAft>
        <a:buClr>
          <a:srgbClr val="00783C"/>
        </a:buClr>
        <a:defRPr>
          <a:solidFill>
            <a:schemeClr val="tx1"/>
          </a:solidFill>
          <a:latin typeface="+mn-lt"/>
          <a:ea typeface="MS PGothic" pitchFamily="34" charset="-128"/>
        </a:defRPr>
      </a:lvl4pPr>
      <a:lvl5pPr marL="2057400" indent="-228600" algn="l" rtl="0" eaLnBrk="1" fontAlgn="base" hangingPunct="1">
        <a:spcBef>
          <a:spcPct val="20000"/>
        </a:spcBef>
        <a:spcAft>
          <a:spcPct val="0"/>
        </a:spcAft>
        <a:buClr>
          <a:srgbClr val="00783C"/>
        </a:buClr>
        <a:defRPr>
          <a:solidFill>
            <a:schemeClr val="tx1"/>
          </a:solidFill>
          <a:latin typeface="+mn-lt"/>
          <a:ea typeface="MS PGothic" pitchFamily="34" charset="-128"/>
        </a:defRPr>
      </a:lvl5pPr>
      <a:lvl6pPr marL="2514600" indent="-228600" algn="l" rtl="0" eaLnBrk="1" fontAlgn="base" hangingPunct="1">
        <a:spcBef>
          <a:spcPct val="20000"/>
        </a:spcBef>
        <a:spcAft>
          <a:spcPct val="0"/>
        </a:spcAft>
        <a:buClr>
          <a:srgbClr val="00783C"/>
        </a:buClr>
        <a:buChar char="»"/>
        <a:defRPr sz="1600">
          <a:solidFill>
            <a:schemeClr val="tx1"/>
          </a:solidFill>
          <a:latin typeface="+mn-lt"/>
        </a:defRPr>
      </a:lvl6pPr>
      <a:lvl7pPr marL="2971800" indent="-228600" algn="l" rtl="0" eaLnBrk="1" fontAlgn="base" hangingPunct="1">
        <a:spcBef>
          <a:spcPct val="20000"/>
        </a:spcBef>
        <a:spcAft>
          <a:spcPct val="0"/>
        </a:spcAft>
        <a:buClr>
          <a:srgbClr val="00783C"/>
        </a:buClr>
        <a:buChar char="»"/>
        <a:defRPr sz="1600">
          <a:solidFill>
            <a:schemeClr val="tx1"/>
          </a:solidFill>
          <a:latin typeface="+mn-lt"/>
        </a:defRPr>
      </a:lvl7pPr>
      <a:lvl8pPr marL="3429000" indent="-228600" algn="l" rtl="0" eaLnBrk="1" fontAlgn="base" hangingPunct="1">
        <a:spcBef>
          <a:spcPct val="20000"/>
        </a:spcBef>
        <a:spcAft>
          <a:spcPct val="0"/>
        </a:spcAft>
        <a:buClr>
          <a:srgbClr val="00783C"/>
        </a:buClr>
        <a:buChar char="»"/>
        <a:defRPr sz="1600">
          <a:solidFill>
            <a:schemeClr val="tx1"/>
          </a:solidFill>
          <a:latin typeface="+mn-lt"/>
        </a:defRPr>
      </a:lvl8pPr>
      <a:lvl9pPr marL="3886200" indent="-228600" algn="l" rtl="0" eaLnBrk="1" fontAlgn="base" hangingPunct="1">
        <a:spcBef>
          <a:spcPct val="20000"/>
        </a:spcBef>
        <a:spcAft>
          <a:spcPct val="0"/>
        </a:spcAft>
        <a:buClr>
          <a:srgbClr val="00783C"/>
        </a:buClr>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Freeform 84"/>
          <p:cNvSpPr>
            <a:spLocks/>
          </p:cNvSpPr>
          <p:nvPr/>
        </p:nvSpPr>
        <p:spPr bwMode="auto">
          <a:xfrm flipH="1">
            <a:off x="8189913" y="6323013"/>
            <a:ext cx="349250" cy="534987"/>
          </a:xfrm>
          <a:custGeom>
            <a:avLst/>
            <a:gdLst>
              <a:gd name="T0" fmla="*/ 0 w 638"/>
              <a:gd name="T1" fmla="*/ 0 h 1194"/>
              <a:gd name="T2" fmla="*/ 11387302 w 638"/>
              <a:gd name="T3" fmla="*/ 22083672 h 1194"/>
              <a:gd name="T4" fmla="*/ 23373474 w 638"/>
              <a:gd name="T5" fmla="*/ 43364415 h 1194"/>
              <a:gd name="T6" fmla="*/ 31764233 w 638"/>
              <a:gd name="T7" fmla="*/ 61031084 h 1194"/>
              <a:gd name="T8" fmla="*/ 40753862 w 638"/>
              <a:gd name="T9" fmla="*/ 79902594 h 1194"/>
              <a:gd name="T10" fmla="*/ 49144621 w 638"/>
              <a:gd name="T11" fmla="*/ 101584801 h 1194"/>
              <a:gd name="T12" fmla="*/ 61730211 w 638"/>
              <a:gd name="T13" fmla="*/ 134910817 h 1194"/>
              <a:gd name="T14" fmla="*/ 70720388 w 638"/>
              <a:gd name="T15" fmla="*/ 158198882 h 1194"/>
              <a:gd name="T16" fmla="*/ 81508272 w 638"/>
              <a:gd name="T17" fmla="*/ 198752599 h 1194"/>
              <a:gd name="T18" fmla="*/ 85703103 w 638"/>
              <a:gd name="T19" fmla="*/ 218025573 h 1194"/>
              <a:gd name="T20" fmla="*/ 90497901 w 638"/>
              <a:gd name="T21" fmla="*/ 239707781 h 1194"/>
              <a:gd name="T22" fmla="*/ 191184267 w 638"/>
              <a:gd name="T23" fmla="*/ 239707781 h 1194"/>
              <a:gd name="T24" fmla="*/ 186988888 w 638"/>
              <a:gd name="T25" fmla="*/ 229268365 h 1194"/>
              <a:gd name="T26" fmla="*/ 179197547 w 638"/>
              <a:gd name="T27" fmla="*/ 212806089 h 1194"/>
              <a:gd name="T28" fmla="*/ 171406754 w 638"/>
              <a:gd name="T29" fmla="*/ 196745278 h 1194"/>
              <a:gd name="T30" fmla="*/ 164214832 w 638"/>
              <a:gd name="T31" fmla="*/ 183093252 h 1194"/>
              <a:gd name="T32" fmla="*/ 148032733 w 638"/>
              <a:gd name="T33" fmla="*/ 157395953 h 1194"/>
              <a:gd name="T34" fmla="*/ 136645978 w 638"/>
              <a:gd name="T35" fmla="*/ 140130749 h 1194"/>
              <a:gd name="T36" fmla="*/ 127056384 w 638"/>
              <a:gd name="T37" fmla="*/ 125675795 h 1194"/>
              <a:gd name="T38" fmla="*/ 113271957 w 638"/>
              <a:gd name="T39" fmla="*/ 106804285 h 1194"/>
              <a:gd name="T40" fmla="*/ 101885203 w 638"/>
              <a:gd name="T41" fmla="*/ 94357548 h 1194"/>
              <a:gd name="T42" fmla="*/ 91696737 w 638"/>
              <a:gd name="T43" fmla="*/ 83114756 h 1194"/>
              <a:gd name="T44" fmla="*/ 80309435 w 638"/>
              <a:gd name="T45" fmla="*/ 68659801 h 1194"/>
              <a:gd name="T46" fmla="*/ 68322716 w 638"/>
              <a:gd name="T47" fmla="*/ 57417457 h 1194"/>
              <a:gd name="T48" fmla="*/ 52141164 w 638"/>
              <a:gd name="T49" fmla="*/ 42159574 h 1194"/>
              <a:gd name="T50" fmla="*/ 36558483 w 638"/>
              <a:gd name="T51" fmla="*/ 28106532 h 1194"/>
              <a:gd name="T52" fmla="*/ 17380388 w 638"/>
              <a:gd name="T53" fmla="*/ 10439416 h 1194"/>
              <a:gd name="T54" fmla="*/ 8989629 w 638"/>
              <a:gd name="T55" fmla="*/ 4015091 h 1194"/>
              <a:gd name="T56" fmla="*/ 0 w 638"/>
              <a:gd name="T57" fmla="*/ 0 h 1194"/>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638" h="1194">
                <a:moveTo>
                  <a:pt x="0" y="0"/>
                </a:moveTo>
                <a:lnTo>
                  <a:pt x="38" y="110"/>
                </a:lnTo>
                <a:lnTo>
                  <a:pt x="78" y="216"/>
                </a:lnTo>
                <a:lnTo>
                  <a:pt x="106" y="304"/>
                </a:lnTo>
                <a:lnTo>
                  <a:pt x="136" y="398"/>
                </a:lnTo>
                <a:lnTo>
                  <a:pt x="164" y="506"/>
                </a:lnTo>
                <a:lnTo>
                  <a:pt x="206" y="672"/>
                </a:lnTo>
                <a:lnTo>
                  <a:pt x="236" y="788"/>
                </a:lnTo>
                <a:lnTo>
                  <a:pt x="272" y="990"/>
                </a:lnTo>
                <a:lnTo>
                  <a:pt x="286" y="1086"/>
                </a:lnTo>
                <a:lnTo>
                  <a:pt x="302" y="1194"/>
                </a:lnTo>
                <a:lnTo>
                  <a:pt x="638" y="1194"/>
                </a:lnTo>
                <a:lnTo>
                  <a:pt x="624" y="1142"/>
                </a:lnTo>
                <a:lnTo>
                  <a:pt x="598" y="1060"/>
                </a:lnTo>
                <a:lnTo>
                  <a:pt x="572" y="980"/>
                </a:lnTo>
                <a:lnTo>
                  <a:pt x="548" y="912"/>
                </a:lnTo>
                <a:lnTo>
                  <a:pt x="494" y="784"/>
                </a:lnTo>
                <a:lnTo>
                  <a:pt x="456" y="698"/>
                </a:lnTo>
                <a:lnTo>
                  <a:pt x="424" y="626"/>
                </a:lnTo>
                <a:lnTo>
                  <a:pt x="378" y="532"/>
                </a:lnTo>
                <a:lnTo>
                  <a:pt x="340" y="470"/>
                </a:lnTo>
                <a:lnTo>
                  <a:pt x="306" y="414"/>
                </a:lnTo>
                <a:lnTo>
                  <a:pt x="268" y="342"/>
                </a:lnTo>
                <a:lnTo>
                  <a:pt x="228" y="286"/>
                </a:lnTo>
                <a:lnTo>
                  <a:pt x="174" y="210"/>
                </a:lnTo>
                <a:lnTo>
                  <a:pt x="122" y="140"/>
                </a:lnTo>
                <a:lnTo>
                  <a:pt x="58" y="52"/>
                </a:lnTo>
                <a:lnTo>
                  <a:pt x="30" y="20"/>
                </a:lnTo>
                <a:lnTo>
                  <a:pt x="0"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Lst>
        </p:spPr>
        <p:txBody>
          <a:bodyPr wrap="none" lIns="0" tIns="0" rIns="0" bIns="0" anchor="ctr"/>
          <a:lstStyle/>
          <a:p>
            <a:endParaRPr lang="en-US"/>
          </a:p>
        </p:txBody>
      </p:sp>
      <p:sp>
        <p:nvSpPr>
          <p:cNvPr id="2051" name="Freeform 85"/>
          <p:cNvSpPr>
            <a:spLocks/>
          </p:cNvSpPr>
          <p:nvPr/>
        </p:nvSpPr>
        <p:spPr bwMode="auto">
          <a:xfrm flipH="1">
            <a:off x="8545513" y="6146800"/>
            <a:ext cx="246062" cy="165100"/>
          </a:xfrm>
          <a:custGeom>
            <a:avLst/>
            <a:gdLst>
              <a:gd name="T0" fmla="*/ 135148455 w 448"/>
              <a:gd name="T1" fmla="*/ 73274220 h 372"/>
              <a:gd name="T2" fmla="*/ 117048068 w 448"/>
              <a:gd name="T3" fmla="*/ 59486151 h 372"/>
              <a:gd name="T4" fmla="*/ 84467922 w 448"/>
              <a:gd name="T5" fmla="*/ 40970541 h 372"/>
              <a:gd name="T6" fmla="*/ 63351079 w 448"/>
              <a:gd name="T7" fmla="*/ 27970248 h 372"/>
              <a:gd name="T8" fmla="*/ 42233686 w 448"/>
              <a:gd name="T9" fmla="*/ 18515610 h 372"/>
              <a:gd name="T10" fmla="*/ 19307079 w 448"/>
              <a:gd name="T11" fmla="*/ 8666862 h 372"/>
              <a:gd name="T12" fmla="*/ 0 w 448"/>
              <a:gd name="T13" fmla="*/ 0 h 372"/>
              <a:gd name="T14" fmla="*/ 84467922 w 448"/>
              <a:gd name="T15" fmla="*/ 0 h 372"/>
              <a:gd name="T16" fmla="*/ 90501384 w 448"/>
              <a:gd name="T17" fmla="*/ 7090867 h 372"/>
              <a:gd name="T18" fmla="*/ 97741539 w 448"/>
              <a:gd name="T19" fmla="*/ 16151840 h 372"/>
              <a:gd name="T20" fmla="*/ 104378072 w 448"/>
              <a:gd name="T21" fmla="*/ 26394697 h 372"/>
              <a:gd name="T22" fmla="*/ 114031612 w 448"/>
              <a:gd name="T23" fmla="*/ 40576432 h 372"/>
              <a:gd name="T24" fmla="*/ 123081531 w 448"/>
              <a:gd name="T25" fmla="*/ 52001174 h 372"/>
              <a:gd name="T26" fmla="*/ 130925306 w 448"/>
              <a:gd name="T27" fmla="*/ 65789243 h 372"/>
              <a:gd name="T28" fmla="*/ 135148455 w 448"/>
              <a:gd name="T29" fmla="*/ 73274220 h 37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448" h="372">
                <a:moveTo>
                  <a:pt x="448" y="372"/>
                </a:moveTo>
                <a:lnTo>
                  <a:pt x="388" y="302"/>
                </a:lnTo>
                <a:lnTo>
                  <a:pt x="280" y="208"/>
                </a:lnTo>
                <a:lnTo>
                  <a:pt x="210" y="142"/>
                </a:lnTo>
                <a:lnTo>
                  <a:pt x="140" y="94"/>
                </a:lnTo>
                <a:lnTo>
                  <a:pt x="64" y="44"/>
                </a:lnTo>
                <a:lnTo>
                  <a:pt x="0" y="0"/>
                </a:lnTo>
                <a:lnTo>
                  <a:pt x="280" y="0"/>
                </a:lnTo>
                <a:lnTo>
                  <a:pt x="300" y="36"/>
                </a:lnTo>
                <a:lnTo>
                  <a:pt x="324" y="82"/>
                </a:lnTo>
                <a:lnTo>
                  <a:pt x="346" y="134"/>
                </a:lnTo>
                <a:lnTo>
                  <a:pt x="378" y="206"/>
                </a:lnTo>
                <a:lnTo>
                  <a:pt x="408" y="264"/>
                </a:lnTo>
                <a:lnTo>
                  <a:pt x="434" y="334"/>
                </a:lnTo>
                <a:lnTo>
                  <a:pt x="448" y="372"/>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Lst>
        </p:spPr>
        <p:txBody>
          <a:bodyPr wrap="none" lIns="0" tIns="0" rIns="0" bIns="0" anchor="ctr"/>
          <a:lstStyle/>
          <a:p>
            <a:endParaRPr lang="en-US"/>
          </a:p>
        </p:txBody>
      </p:sp>
      <p:sp>
        <p:nvSpPr>
          <p:cNvPr id="2052" name="Rectangle 2"/>
          <p:cNvSpPr>
            <a:spLocks noGrp="1" noChangeArrowheads="1"/>
          </p:cNvSpPr>
          <p:nvPr>
            <p:ph type="title"/>
          </p:nvPr>
        </p:nvSpPr>
        <p:spPr bwMode="auto">
          <a:xfrm>
            <a:off x="357188" y="301625"/>
            <a:ext cx="8461375" cy="1208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b" anchorCtr="0" compatLnSpc="1">
            <a:prstTxWarp prst="textNoShape">
              <a:avLst/>
            </a:prstTxWarp>
          </a:bodyPr>
          <a:lstStyle/>
          <a:p>
            <a:pPr lvl="0"/>
            <a:r>
              <a:rPr lang="en-US" smtClean="0"/>
              <a:t>Click to edit Master title style</a:t>
            </a:r>
          </a:p>
        </p:txBody>
      </p:sp>
      <p:sp>
        <p:nvSpPr>
          <p:cNvPr id="1033" name="Rectangle 3"/>
          <p:cNvSpPr>
            <a:spLocks noGrp="1" noChangeArrowheads="1"/>
          </p:cNvSpPr>
          <p:nvPr>
            <p:ph type="body" idx="1"/>
          </p:nvPr>
        </p:nvSpPr>
        <p:spPr bwMode="auto">
          <a:xfrm>
            <a:off x="357188" y="1697038"/>
            <a:ext cx="8478837" cy="438943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Paragraph content</a:t>
            </a:r>
          </a:p>
          <a:p>
            <a:pPr lvl="1"/>
            <a:r>
              <a:rPr lang="en-US" dirty="0" smtClean="0"/>
              <a:t>Bullets</a:t>
            </a:r>
          </a:p>
          <a:p>
            <a:pPr lvl="5"/>
            <a:r>
              <a:rPr lang="en-US" dirty="0" smtClean="0"/>
              <a:t>Bullets</a:t>
            </a:r>
          </a:p>
          <a:p>
            <a:pPr lvl="3"/>
            <a:r>
              <a:rPr lang="en-US" dirty="0" smtClean="0"/>
              <a:t>Bullets</a:t>
            </a:r>
          </a:p>
          <a:p>
            <a:pPr lvl="4"/>
            <a:r>
              <a:rPr lang="en-US" dirty="0" smtClean="0"/>
              <a:t>Bullets</a:t>
            </a:r>
          </a:p>
        </p:txBody>
      </p:sp>
      <p:sp>
        <p:nvSpPr>
          <p:cNvPr id="2054" name="TextBox 7"/>
          <p:cNvSpPr txBox="1">
            <a:spLocks noChangeArrowheads="1"/>
          </p:cNvSpPr>
          <p:nvPr/>
        </p:nvSpPr>
        <p:spPr bwMode="auto">
          <a:xfrm>
            <a:off x="8683625" y="6207125"/>
            <a:ext cx="18415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Trebuchet MS" charset="0"/>
                <a:ea typeface="ＭＳ Ｐゴシック" charset="0"/>
                <a:cs typeface="ＭＳ Ｐゴシック" charset="0"/>
              </a:defRPr>
            </a:lvl1pPr>
            <a:lvl2pPr marL="742950" indent="-285750" eaLnBrk="0" hangingPunct="0">
              <a:defRPr sz="1600" b="1">
                <a:solidFill>
                  <a:schemeClr val="tx1"/>
                </a:solidFill>
                <a:latin typeface="Trebuchet MS" charset="0"/>
                <a:ea typeface="ＭＳ Ｐゴシック" charset="0"/>
              </a:defRPr>
            </a:lvl2pPr>
            <a:lvl3pPr marL="1143000" indent="-228600" eaLnBrk="0" hangingPunct="0">
              <a:defRPr sz="1600" b="1">
                <a:solidFill>
                  <a:schemeClr val="tx1"/>
                </a:solidFill>
                <a:latin typeface="Trebuchet MS" charset="0"/>
                <a:ea typeface="ＭＳ Ｐゴシック" charset="0"/>
              </a:defRPr>
            </a:lvl3pPr>
            <a:lvl4pPr marL="1600200" indent="-228600" eaLnBrk="0" hangingPunct="0">
              <a:defRPr sz="1600" b="1">
                <a:solidFill>
                  <a:schemeClr val="tx1"/>
                </a:solidFill>
                <a:latin typeface="Trebuchet MS" charset="0"/>
                <a:ea typeface="ＭＳ Ｐゴシック" charset="0"/>
              </a:defRPr>
            </a:lvl4pPr>
            <a:lvl5pPr marL="2057400" indent="-228600" eaLnBrk="0" hangingPunct="0">
              <a:defRPr sz="1600" b="1">
                <a:solidFill>
                  <a:schemeClr val="tx1"/>
                </a:solidFill>
                <a:latin typeface="Trebuchet MS" charset="0"/>
                <a:ea typeface="ＭＳ Ｐゴシック" charset="0"/>
              </a:defRPr>
            </a:lvl5pPr>
            <a:lvl6pPr marL="2514600" indent="-228600" eaLnBrk="0" fontAlgn="base" hangingPunct="0">
              <a:spcBef>
                <a:spcPct val="0"/>
              </a:spcBef>
              <a:spcAft>
                <a:spcPct val="0"/>
              </a:spcAft>
              <a:defRPr sz="1600" b="1">
                <a:solidFill>
                  <a:schemeClr val="tx1"/>
                </a:solidFill>
                <a:latin typeface="Trebuchet MS" charset="0"/>
                <a:ea typeface="ＭＳ Ｐゴシック" charset="0"/>
              </a:defRPr>
            </a:lvl6pPr>
            <a:lvl7pPr marL="2971800" indent="-228600" eaLnBrk="0" fontAlgn="base" hangingPunct="0">
              <a:spcBef>
                <a:spcPct val="0"/>
              </a:spcBef>
              <a:spcAft>
                <a:spcPct val="0"/>
              </a:spcAft>
              <a:defRPr sz="1600" b="1">
                <a:solidFill>
                  <a:schemeClr val="tx1"/>
                </a:solidFill>
                <a:latin typeface="Trebuchet MS" charset="0"/>
                <a:ea typeface="ＭＳ Ｐゴシック" charset="0"/>
              </a:defRPr>
            </a:lvl7pPr>
            <a:lvl8pPr marL="3429000" indent="-228600" eaLnBrk="0" fontAlgn="base" hangingPunct="0">
              <a:spcBef>
                <a:spcPct val="0"/>
              </a:spcBef>
              <a:spcAft>
                <a:spcPct val="0"/>
              </a:spcAft>
              <a:defRPr sz="1600" b="1">
                <a:solidFill>
                  <a:schemeClr val="tx1"/>
                </a:solidFill>
                <a:latin typeface="Trebuchet MS" charset="0"/>
                <a:ea typeface="ＭＳ Ｐゴシック" charset="0"/>
              </a:defRPr>
            </a:lvl8pPr>
            <a:lvl9pPr marL="3886200" indent="-228600" eaLnBrk="0" fontAlgn="base" hangingPunct="0">
              <a:spcBef>
                <a:spcPct val="0"/>
              </a:spcBef>
              <a:spcAft>
                <a:spcPct val="0"/>
              </a:spcAft>
              <a:defRPr sz="1600" b="1">
                <a:solidFill>
                  <a:schemeClr val="tx1"/>
                </a:solidFill>
                <a:latin typeface="Trebuchet MS" charset="0"/>
                <a:ea typeface="ＭＳ Ｐゴシック" charset="0"/>
              </a:defRPr>
            </a:lvl9pPr>
          </a:lstStyle>
          <a:p>
            <a:pPr eaLnBrk="1" hangingPunct="1">
              <a:defRPr/>
            </a:pPr>
            <a:endParaRPr lang="en-US"/>
          </a:p>
        </p:txBody>
      </p:sp>
      <p:sp>
        <p:nvSpPr>
          <p:cNvPr id="4" name="Slide Number Placeholder 3"/>
          <p:cNvSpPr>
            <a:spLocks noGrp="1"/>
          </p:cNvSpPr>
          <p:nvPr>
            <p:ph type="sldNum" sz="quarter" idx="4"/>
          </p:nvPr>
        </p:nvSpPr>
        <p:spPr>
          <a:xfrm>
            <a:off x="360363" y="6356350"/>
            <a:ext cx="317500" cy="365125"/>
          </a:xfrm>
          <a:prstGeom prst="rect">
            <a:avLst/>
          </a:prstGeom>
        </p:spPr>
        <p:txBody>
          <a:bodyPr vert="horz" lIns="0" tIns="0" rIns="0" bIns="0" rtlCol="0" anchor="ctr">
            <a:normAutofit/>
          </a:bodyPr>
          <a:lstStyle>
            <a:lvl1pPr algn="l">
              <a:defRPr sz="1100" b="0" baseline="0">
                <a:solidFill>
                  <a:schemeClr val="tx2">
                    <a:lumMod val="65000"/>
                    <a:lumOff val="35000"/>
                  </a:schemeClr>
                </a:solidFill>
                <a:latin typeface="+mn-lt"/>
                <a:ea typeface="+mn-ea"/>
                <a:cs typeface="Times New Roman" pitchFamily="18" charset="0"/>
              </a:defRPr>
            </a:lvl1pPr>
          </a:lstStyle>
          <a:p>
            <a:pPr>
              <a:defRPr/>
            </a:pPr>
            <a:fld id="{B4B6CB09-5E5E-4CB7-989B-982BFA0EC041}" type="slidenum">
              <a:rPr lang="en-US"/>
              <a:pPr>
                <a:defRPr/>
              </a:pPr>
              <a:t>‹#›</a:t>
            </a:fld>
            <a:endParaRPr lang="en-US" dirty="0"/>
          </a:p>
        </p:txBody>
      </p:sp>
      <p:sp>
        <p:nvSpPr>
          <p:cNvPr id="5" name="Footer Placeholder 4"/>
          <p:cNvSpPr>
            <a:spLocks noGrp="1"/>
          </p:cNvSpPr>
          <p:nvPr>
            <p:ph type="ftr" sz="quarter" idx="3"/>
          </p:nvPr>
        </p:nvSpPr>
        <p:spPr>
          <a:xfrm>
            <a:off x="741363" y="6356350"/>
            <a:ext cx="5915025" cy="365125"/>
          </a:xfrm>
          <a:prstGeom prst="rect">
            <a:avLst/>
          </a:prstGeom>
        </p:spPr>
        <p:txBody>
          <a:bodyPr vert="horz" lIns="0" tIns="0" rIns="0" bIns="0" rtlCol="0" anchor="ctr">
            <a:normAutofit/>
          </a:bodyPr>
          <a:lstStyle>
            <a:lvl1pPr algn="l">
              <a:defRPr sz="1100" b="0" baseline="0">
                <a:solidFill>
                  <a:schemeClr val="tx2">
                    <a:lumMod val="65000"/>
                    <a:lumOff val="35000"/>
                  </a:schemeClr>
                </a:solidFill>
                <a:latin typeface="+mn-lt"/>
                <a:ea typeface="+mn-ea"/>
                <a:cs typeface="Times New Roman" pitchFamily="18" charset="0"/>
              </a:defRPr>
            </a:lvl1pPr>
          </a:lstStyle>
          <a:p>
            <a:pPr>
              <a:defRPr/>
            </a:pPr>
            <a:endParaRPr lang="en-US"/>
          </a:p>
        </p:txBody>
      </p:sp>
      <p:pic>
        <p:nvPicPr>
          <p:cNvPr id="2057" name="Picture 10"/>
          <p:cNvPicPr>
            <a:picLocks noChangeAspect="1"/>
          </p:cNvPicPr>
          <p:nvPr/>
        </p:nvPicPr>
        <p:blipFill>
          <a:blip r:embed="rId20">
            <a:extLst>
              <a:ext uri="{28A0092B-C50C-407E-A947-70E740481C1C}">
                <a14:useLocalDpi xmlns:a14="http://schemas.microsoft.com/office/drawing/2010/main" val="0"/>
              </a:ext>
            </a:extLst>
          </a:blip>
          <a:srcRect/>
          <a:stretch>
            <a:fillRect/>
          </a:stretch>
        </p:blipFill>
        <p:spPr bwMode="auto">
          <a:xfrm>
            <a:off x="6915150" y="6311900"/>
            <a:ext cx="1982788" cy="388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5405" r:id="rId1"/>
    <p:sldLayoutId id="2147485406" r:id="rId2"/>
    <p:sldLayoutId id="2147485407" r:id="rId3"/>
    <p:sldLayoutId id="2147485390" r:id="rId4"/>
    <p:sldLayoutId id="2147485391" r:id="rId5"/>
    <p:sldLayoutId id="2147485392" r:id="rId6"/>
    <p:sldLayoutId id="2147485393" r:id="rId7"/>
    <p:sldLayoutId id="2147485394" r:id="rId8"/>
    <p:sldLayoutId id="2147485395" r:id="rId9"/>
    <p:sldLayoutId id="2147485408" r:id="rId10"/>
    <p:sldLayoutId id="2147485396" r:id="rId11"/>
    <p:sldLayoutId id="2147485409" r:id="rId12"/>
    <p:sldLayoutId id="2147485397" r:id="rId13"/>
    <p:sldLayoutId id="2147485398" r:id="rId14"/>
    <p:sldLayoutId id="2147485399" r:id="rId15"/>
    <p:sldLayoutId id="2147485400" r:id="rId16"/>
    <p:sldLayoutId id="2147485410" r:id="rId17"/>
    <p:sldLayoutId id="2147485401" r:id="rId18"/>
  </p:sldLayoutIdLst>
  <p:timing>
    <p:tnLst>
      <p:par>
        <p:cTn id="1" dur="indefinite" restart="never" nodeType="tmRoot"/>
      </p:par>
    </p:tnLst>
  </p:timing>
  <p:hf hdr="0" ftr="0" dt="0"/>
  <p:txStyles>
    <p:titleStyle>
      <a:lvl1pPr algn="l" rtl="0" eaLnBrk="0" fontAlgn="base" hangingPunct="0">
        <a:spcBef>
          <a:spcPct val="0"/>
        </a:spcBef>
        <a:spcAft>
          <a:spcPct val="0"/>
        </a:spcAft>
        <a:buFont typeface="Arial" charset="0"/>
        <a:defRPr sz="2200">
          <a:solidFill>
            <a:schemeClr val="tx1"/>
          </a:solidFill>
          <a:latin typeface="+mn-lt"/>
          <a:ea typeface="MS PGothic" pitchFamily="34" charset="-128"/>
          <a:cs typeface="Andes ExtraLight"/>
        </a:defRPr>
      </a:lvl1pPr>
      <a:lvl2pPr algn="l" rtl="0" eaLnBrk="0" fontAlgn="base" hangingPunct="0">
        <a:spcBef>
          <a:spcPct val="0"/>
        </a:spcBef>
        <a:spcAft>
          <a:spcPct val="0"/>
        </a:spcAft>
        <a:buFont typeface="Arial" charset="0"/>
        <a:defRPr sz="2200">
          <a:solidFill>
            <a:schemeClr val="tx1"/>
          </a:solidFill>
          <a:latin typeface="Arial" charset="0"/>
          <a:ea typeface="MS PGothic" pitchFamily="34" charset="-128"/>
          <a:cs typeface="Andes ExtraLight" pitchFamily="50" charset="0"/>
        </a:defRPr>
      </a:lvl2pPr>
      <a:lvl3pPr algn="l" rtl="0" eaLnBrk="0" fontAlgn="base" hangingPunct="0">
        <a:spcBef>
          <a:spcPct val="0"/>
        </a:spcBef>
        <a:spcAft>
          <a:spcPct val="0"/>
        </a:spcAft>
        <a:buFont typeface="Arial" charset="0"/>
        <a:defRPr sz="2200">
          <a:solidFill>
            <a:schemeClr val="tx1"/>
          </a:solidFill>
          <a:latin typeface="Arial" charset="0"/>
          <a:ea typeface="MS PGothic" pitchFamily="34" charset="-128"/>
          <a:cs typeface="Andes ExtraLight" pitchFamily="50" charset="0"/>
        </a:defRPr>
      </a:lvl3pPr>
      <a:lvl4pPr algn="l" rtl="0" eaLnBrk="0" fontAlgn="base" hangingPunct="0">
        <a:spcBef>
          <a:spcPct val="0"/>
        </a:spcBef>
        <a:spcAft>
          <a:spcPct val="0"/>
        </a:spcAft>
        <a:buFont typeface="Arial" charset="0"/>
        <a:defRPr sz="2200">
          <a:solidFill>
            <a:schemeClr val="tx1"/>
          </a:solidFill>
          <a:latin typeface="Arial" charset="0"/>
          <a:ea typeface="MS PGothic" pitchFamily="34" charset="-128"/>
          <a:cs typeface="Andes ExtraLight" pitchFamily="50" charset="0"/>
        </a:defRPr>
      </a:lvl4pPr>
      <a:lvl5pPr algn="l" rtl="0" eaLnBrk="0" fontAlgn="base" hangingPunct="0">
        <a:spcBef>
          <a:spcPct val="0"/>
        </a:spcBef>
        <a:spcAft>
          <a:spcPct val="0"/>
        </a:spcAft>
        <a:buFont typeface="Arial" charset="0"/>
        <a:defRPr sz="2200">
          <a:solidFill>
            <a:schemeClr val="tx1"/>
          </a:solidFill>
          <a:latin typeface="Arial" charset="0"/>
          <a:ea typeface="MS PGothic" pitchFamily="34" charset="-128"/>
          <a:cs typeface="Andes ExtraLight" pitchFamily="50" charset="0"/>
        </a:defRPr>
      </a:lvl5pPr>
      <a:lvl6pPr marL="457200" algn="ctr" rtl="0" fontAlgn="base">
        <a:spcBef>
          <a:spcPct val="0"/>
        </a:spcBef>
        <a:spcAft>
          <a:spcPct val="0"/>
        </a:spcAft>
        <a:defRPr sz="2600" b="1">
          <a:solidFill>
            <a:srgbClr val="014C6D"/>
          </a:solidFill>
          <a:latin typeface="Trebuchet MS" pitchFamily="34" charset="0"/>
        </a:defRPr>
      </a:lvl6pPr>
      <a:lvl7pPr marL="914400" algn="ctr" rtl="0" fontAlgn="base">
        <a:spcBef>
          <a:spcPct val="0"/>
        </a:spcBef>
        <a:spcAft>
          <a:spcPct val="0"/>
        </a:spcAft>
        <a:defRPr sz="2600" b="1">
          <a:solidFill>
            <a:srgbClr val="014C6D"/>
          </a:solidFill>
          <a:latin typeface="Trebuchet MS" pitchFamily="34" charset="0"/>
        </a:defRPr>
      </a:lvl7pPr>
      <a:lvl8pPr marL="1371600" algn="ctr" rtl="0" fontAlgn="base">
        <a:spcBef>
          <a:spcPct val="0"/>
        </a:spcBef>
        <a:spcAft>
          <a:spcPct val="0"/>
        </a:spcAft>
        <a:defRPr sz="2600" b="1">
          <a:solidFill>
            <a:srgbClr val="014C6D"/>
          </a:solidFill>
          <a:latin typeface="Trebuchet MS" pitchFamily="34" charset="0"/>
        </a:defRPr>
      </a:lvl8pPr>
      <a:lvl9pPr marL="1828800" algn="ctr" rtl="0" fontAlgn="base">
        <a:spcBef>
          <a:spcPct val="0"/>
        </a:spcBef>
        <a:spcAft>
          <a:spcPct val="0"/>
        </a:spcAft>
        <a:defRPr sz="2600" b="1">
          <a:solidFill>
            <a:srgbClr val="014C6D"/>
          </a:solidFill>
          <a:latin typeface="Trebuchet MS" pitchFamily="34" charset="0"/>
        </a:defRPr>
      </a:lvl9pPr>
    </p:titleStyle>
    <p:bodyStyle>
      <a:lvl1pPr marL="342900" indent="-342900" algn="l" rtl="0" eaLnBrk="0" fontAlgn="base" hangingPunct="0">
        <a:lnSpc>
          <a:spcPct val="150000"/>
        </a:lnSpc>
        <a:spcBef>
          <a:spcPts val="1800"/>
        </a:spcBef>
        <a:spcAft>
          <a:spcPct val="0"/>
        </a:spcAft>
        <a:buClr>
          <a:srgbClr val="404040"/>
        </a:buClr>
        <a:defRPr>
          <a:solidFill>
            <a:srgbClr val="595959"/>
          </a:solidFill>
          <a:latin typeface="Arial"/>
          <a:ea typeface="MS PGothic" pitchFamily="34" charset="-128"/>
          <a:cs typeface="Arial"/>
        </a:defRPr>
      </a:lvl1pPr>
      <a:lvl2pPr marL="285750" indent="-285750" algn="l" rtl="0" eaLnBrk="0" fontAlgn="base" hangingPunct="0">
        <a:lnSpc>
          <a:spcPct val="110000"/>
        </a:lnSpc>
        <a:spcBef>
          <a:spcPct val="0"/>
        </a:spcBef>
        <a:spcAft>
          <a:spcPct val="0"/>
        </a:spcAft>
        <a:buClr>
          <a:srgbClr val="595959"/>
        </a:buClr>
        <a:buFont typeface="Arial" charset="0"/>
        <a:buChar char="•"/>
        <a:defRPr>
          <a:solidFill>
            <a:srgbClr val="595959"/>
          </a:solidFill>
          <a:latin typeface="Arial"/>
          <a:ea typeface="MS PGothic" pitchFamily="34" charset="-128"/>
          <a:cs typeface="Arial"/>
        </a:defRPr>
      </a:lvl2pPr>
      <a:lvl3pPr marL="285750" indent="-285750" algn="l" rtl="0" eaLnBrk="0" fontAlgn="base" hangingPunct="0">
        <a:lnSpc>
          <a:spcPct val="110000"/>
        </a:lnSpc>
        <a:spcBef>
          <a:spcPct val="0"/>
        </a:spcBef>
        <a:spcAft>
          <a:spcPct val="0"/>
        </a:spcAft>
        <a:buClr>
          <a:schemeClr val="tx1"/>
        </a:buClr>
        <a:buFont typeface="Arial" charset="0"/>
        <a:buChar char="•"/>
        <a:defRPr>
          <a:solidFill>
            <a:schemeClr val="tx2"/>
          </a:solidFill>
          <a:latin typeface="Arial"/>
          <a:ea typeface="MS PGothic" pitchFamily="34" charset="-128"/>
          <a:cs typeface="Arial"/>
        </a:defRPr>
      </a:lvl3pPr>
      <a:lvl4pPr marL="831850" indent="-285750" algn="l" rtl="0" eaLnBrk="0" fontAlgn="base" hangingPunct="0">
        <a:lnSpc>
          <a:spcPct val="110000"/>
        </a:lnSpc>
        <a:spcBef>
          <a:spcPct val="0"/>
        </a:spcBef>
        <a:spcAft>
          <a:spcPct val="0"/>
        </a:spcAft>
        <a:buClr>
          <a:srgbClr val="595959"/>
        </a:buClr>
        <a:buFont typeface="Arial" charset="0"/>
        <a:buChar char="•"/>
        <a:defRPr>
          <a:solidFill>
            <a:srgbClr val="595959"/>
          </a:solidFill>
          <a:latin typeface="Arial"/>
          <a:ea typeface="MS PGothic" pitchFamily="34" charset="-128"/>
          <a:cs typeface="Arial"/>
        </a:defRPr>
      </a:lvl4pPr>
      <a:lvl5pPr marL="1196975" indent="-285750" algn="l" rtl="0" eaLnBrk="0" fontAlgn="base" hangingPunct="0">
        <a:lnSpc>
          <a:spcPct val="110000"/>
        </a:lnSpc>
        <a:spcBef>
          <a:spcPct val="0"/>
        </a:spcBef>
        <a:spcAft>
          <a:spcPct val="0"/>
        </a:spcAft>
        <a:buClr>
          <a:srgbClr val="595959"/>
        </a:buClr>
        <a:buFont typeface="Arial" charset="0"/>
        <a:buChar char="•"/>
        <a:defRPr>
          <a:solidFill>
            <a:srgbClr val="595959"/>
          </a:solidFill>
          <a:latin typeface="Arial"/>
          <a:ea typeface="MS PGothic" pitchFamily="34" charset="-128"/>
          <a:cs typeface="Arial"/>
        </a:defRPr>
      </a:lvl5pPr>
      <a:lvl6pPr marL="502920" indent="-228600" algn="l" rtl="0" fontAlgn="base">
        <a:spcBef>
          <a:spcPct val="20000"/>
        </a:spcBef>
        <a:spcAft>
          <a:spcPct val="0"/>
        </a:spcAft>
        <a:buClr>
          <a:schemeClr val="tx2">
            <a:lumMod val="65000"/>
            <a:lumOff val="35000"/>
          </a:schemeClr>
        </a:buClr>
        <a:buFont typeface="Arial"/>
        <a:buChar char="•"/>
        <a:defRPr sz="1800">
          <a:solidFill>
            <a:schemeClr val="tx2">
              <a:lumMod val="65000"/>
              <a:lumOff val="35000"/>
            </a:schemeClr>
          </a:solidFill>
          <a:latin typeface="+mn-lt"/>
        </a:defRPr>
      </a:lvl6pPr>
      <a:lvl7pPr marL="2971800" indent="-228600" algn="l" rtl="0" fontAlgn="base">
        <a:spcBef>
          <a:spcPct val="20000"/>
        </a:spcBef>
        <a:spcAft>
          <a:spcPct val="0"/>
        </a:spcAft>
        <a:buClr>
          <a:srgbClr val="00783C"/>
        </a:buClr>
        <a:buChar char="»"/>
        <a:defRPr sz="1600">
          <a:solidFill>
            <a:schemeClr val="tx1"/>
          </a:solidFill>
          <a:latin typeface="+mn-lt"/>
        </a:defRPr>
      </a:lvl7pPr>
      <a:lvl8pPr marL="3429000" indent="-228600" algn="l" rtl="0" fontAlgn="base">
        <a:spcBef>
          <a:spcPct val="20000"/>
        </a:spcBef>
        <a:spcAft>
          <a:spcPct val="0"/>
        </a:spcAft>
        <a:buClr>
          <a:srgbClr val="00783C"/>
        </a:buClr>
        <a:buChar char="»"/>
        <a:defRPr sz="1600">
          <a:solidFill>
            <a:schemeClr val="tx1"/>
          </a:solidFill>
          <a:latin typeface="+mn-lt"/>
        </a:defRPr>
      </a:lvl8pPr>
      <a:lvl9pPr marL="3886200" indent="-228600" algn="l" rtl="0" fontAlgn="base">
        <a:spcBef>
          <a:spcPct val="20000"/>
        </a:spcBef>
        <a:spcAft>
          <a:spcPct val="0"/>
        </a:spcAft>
        <a:buClr>
          <a:srgbClr val="00783C"/>
        </a:buClr>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32" name="Rectangle 2"/>
          <p:cNvSpPr>
            <a:spLocks noGrp="1" noChangeArrowheads="1"/>
          </p:cNvSpPr>
          <p:nvPr>
            <p:ph type="title"/>
          </p:nvPr>
        </p:nvSpPr>
        <p:spPr bwMode="auto">
          <a:xfrm>
            <a:off x="685800" y="871538"/>
            <a:ext cx="7772400" cy="563562"/>
          </a:xfrm>
          <a:prstGeom prst="rect">
            <a:avLst/>
          </a:prstGeom>
          <a:noFill/>
          <a:ln w="9525">
            <a:noFill/>
            <a:miter lim="800000"/>
            <a:headEnd/>
            <a:tailEnd/>
          </a:ln>
        </p:spPr>
        <p:txBody>
          <a:bodyPr vert="horz" wrap="square" lIns="0" tIns="0" rIns="0" bIns="0" numCol="1" anchor="ctr" anchorCtr="0" compatLnSpc="1">
            <a:prstTxWarp prst="textNoShape">
              <a:avLst/>
            </a:prstTxWarp>
            <a:normAutofit/>
          </a:bodyPr>
          <a:lstStyle/>
          <a:p>
            <a:pPr lvl="0"/>
            <a:r>
              <a:rPr lang="en-US" smtClean="0"/>
              <a:t>Click to edit Master title style</a:t>
            </a:r>
            <a:endParaRPr lang="en-US" dirty="0" smtClean="0"/>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3" name="Footer Placeholder 2"/>
          <p:cNvSpPr>
            <a:spLocks noGrp="1"/>
          </p:cNvSpPr>
          <p:nvPr>
            <p:ph type="ftr" sz="quarter" idx="3"/>
          </p:nvPr>
        </p:nvSpPr>
        <p:spPr>
          <a:xfrm>
            <a:off x="2847975" y="6356350"/>
            <a:ext cx="5600700" cy="328613"/>
          </a:xfrm>
          <a:prstGeom prst="rect">
            <a:avLst/>
          </a:prstGeom>
        </p:spPr>
        <p:txBody>
          <a:bodyPr vert="horz" lIns="0" tIns="0" rIns="91440" bIns="0" rtlCol="0" anchor="b">
            <a:normAutofit/>
          </a:bodyPr>
          <a:lstStyle>
            <a:lvl1pPr algn="r">
              <a:defRPr sz="1400" b="0">
                <a:solidFill>
                  <a:schemeClr val="tx1">
                    <a:tint val="75000"/>
                  </a:schemeClr>
                </a:solidFill>
                <a:latin typeface="+mn-lt"/>
                <a:ea typeface="+mn-ea"/>
                <a:cs typeface="Times New Roman" pitchFamily="18" charset="0"/>
              </a:defRPr>
            </a:lvl1pPr>
          </a:lstStyle>
          <a:p>
            <a:pPr>
              <a:defRPr/>
            </a:pPr>
            <a:endParaRPr lang="en-US" dirty="0">
              <a:solidFill>
                <a:srgbClr val="021F43">
                  <a:tint val="75000"/>
                </a:srgbClr>
              </a:solidFill>
            </a:endParaRPr>
          </a:p>
        </p:txBody>
      </p:sp>
      <p:sp>
        <p:nvSpPr>
          <p:cNvPr id="5" name="Date Placeholder 4"/>
          <p:cNvSpPr>
            <a:spLocks noGrp="1"/>
          </p:cNvSpPr>
          <p:nvPr>
            <p:ph type="dt" sz="half" idx="2"/>
          </p:nvPr>
        </p:nvSpPr>
        <p:spPr>
          <a:xfrm>
            <a:off x="684213" y="6329363"/>
            <a:ext cx="2133600" cy="365125"/>
          </a:xfrm>
          <a:prstGeom prst="rect">
            <a:avLst/>
          </a:prstGeom>
        </p:spPr>
        <p:txBody>
          <a:bodyPr vert="horz" lIns="0" tIns="0" rIns="91440" bIns="0" rtlCol="0" anchor="b">
            <a:normAutofit/>
          </a:bodyPr>
          <a:lstStyle>
            <a:lvl1pPr algn="l">
              <a:defRPr sz="1400" b="0">
                <a:solidFill>
                  <a:schemeClr val="tx1">
                    <a:tint val="75000"/>
                  </a:schemeClr>
                </a:solidFill>
                <a:latin typeface="+mn-lt"/>
                <a:ea typeface="+mn-ea"/>
                <a:cs typeface="Times New Roman" pitchFamily="18" charset="0"/>
              </a:defRPr>
            </a:lvl1pPr>
          </a:lstStyle>
          <a:p>
            <a:pPr>
              <a:defRPr/>
            </a:pPr>
            <a:r>
              <a:rPr lang="en-US" smtClean="0">
                <a:solidFill>
                  <a:srgbClr val="021F43">
                    <a:tint val="75000"/>
                  </a:srgbClr>
                </a:solidFill>
              </a:rPr>
              <a:t>‹#›</a:t>
            </a:r>
            <a:endParaRPr lang="en-US">
              <a:solidFill>
                <a:srgbClr val="021F43">
                  <a:tint val="75000"/>
                </a:srgbClr>
              </a:solidFill>
            </a:endParaRPr>
          </a:p>
        </p:txBody>
      </p:sp>
    </p:spTree>
    <p:extLst>
      <p:ext uri="{BB962C8B-B14F-4D97-AF65-F5344CB8AC3E}">
        <p14:creationId xmlns:p14="http://schemas.microsoft.com/office/powerpoint/2010/main" val="687593789"/>
      </p:ext>
    </p:extLst>
  </p:cSld>
  <p:clrMap bg1="lt1" tx1="dk1" bg2="lt2" tx2="dk2" accent1="accent1" accent2="accent2" accent3="accent3" accent4="accent4" accent5="accent5" accent6="accent6" hlink="hlink" folHlink="folHlink"/>
  <p:sldLayoutIdLst>
    <p:sldLayoutId id="2147485428" r:id="rId1"/>
    <p:sldLayoutId id="2147485429" r:id="rId2"/>
    <p:sldLayoutId id="2147485430" r:id="rId3"/>
    <p:sldLayoutId id="2147485431" r:id="rId4"/>
  </p:sldLayoutIdLst>
  <p:timing>
    <p:tnLst>
      <p:par>
        <p:cTn id="1" dur="indefinite" restart="never" nodeType="tmRoot"/>
      </p:par>
    </p:tnLst>
  </p:timing>
  <p:hf hdr="0" ftr="0" dt="0"/>
  <p:txStyles>
    <p:titleStyle>
      <a:lvl1pPr algn="l" rtl="0" eaLnBrk="1" fontAlgn="base" hangingPunct="1">
        <a:spcBef>
          <a:spcPct val="0"/>
        </a:spcBef>
        <a:spcAft>
          <a:spcPct val="0"/>
        </a:spcAft>
        <a:defRPr sz="2600" cap="all">
          <a:solidFill>
            <a:schemeClr val="tx1"/>
          </a:solidFill>
          <a:latin typeface="+mj-lt"/>
          <a:ea typeface="MS PGothic" pitchFamily="34" charset="-128"/>
          <a:cs typeface="ＭＳ Ｐゴシック" charset="0"/>
        </a:defRPr>
      </a:lvl1pPr>
      <a:lvl2pPr algn="l" rtl="0" eaLnBrk="1" fontAlgn="base" hangingPunct="1">
        <a:spcBef>
          <a:spcPct val="0"/>
        </a:spcBef>
        <a:spcAft>
          <a:spcPct val="0"/>
        </a:spcAft>
        <a:defRPr sz="2600">
          <a:solidFill>
            <a:schemeClr val="tx1"/>
          </a:solidFill>
          <a:latin typeface="Arial Bold" charset="0"/>
          <a:ea typeface="MS PGothic" pitchFamily="34" charset="-128"/>
          <a:cs typeface="ＭＳ Ｐゴシック" charset="0"/>
        </a:defRPr>
      </a:lvl2pPr>
      <a:lvl3pPr algn="l" rtl="0" eaLnBrk="1" fontAlgn="base" hangingPunct="1">
        <a:spcBef>
          <a:spcPct val="0"/>
        </a:spcBef>
        <a:spcAft>
          <a:spcPct val="0"/>
        </a:spcAft>
        <a:defRPr sz="2600">
          <a:solidFill>
            <a:schemeClr val="tx1"/>
          </a:solidFill>
          <a:latin typeface="Arial Bold" charset="0"/>
          <a:ea typeface="MS PGothic" pitchFamily="34" charset="-128"/>
          <a:cs typeface="ＭＳ Ｐゴシック" charset="0"/>
        </a:defRPr>
      </a:lvl3pPr>
      <a:lvl4pPr algn="l" rtl="0" eaLnBrk="1" fontAlgn="base" hangingPunct="1">
        <a:spcBef>
          <a:spcPct val="0"/>
        </a:spcBef>
        <a:spcAft>
          <a:spcPct val="0"/>
        </a:spcAft>
        <a:defRPr sz="2600">
          <a:solidFill>
            <a:schemeClr val="tx1"/>
          </a:solidFill>
          <a:latin typeface="Arial Bold" charset="0"/>
          <a:ea typeface="MS PGothic" pitchFamily="34" charset="-128"/>
          <a:cs typeface="ＭＳ Ｐゴシック" charset="0"/>
        </a:defRPr>
      </a:lvl4pPr>
      <a:lvl5pPr algn="l" rtl="0" eaLnBrk="1" fontAlgn="base" hangingPunct="1">
        <a:spcBef>
          <a:spcPct val="0"/>
        </a:spcBef>
        <a:spcAft>
          <a:spcPct val="0"/>
        </a:spcAft>
        <a:defRPr sz="2600">
          <a:solidFill>
            <a:schemeClr val="tx1"/>
          </a:solidFill>
          <a:latin typeface="Arial Bold" charset="0"/>
          <a:ea typeface="MS PGothic" pitchFamily="34" charset="-128"/>
          <a:cs typeface="ＭＳ Ｐゴシック" charset="0"/>
        </a:defRPr>
      </a:lvl5pPr>
      <a:lvl6pPr marL="457200" algn="ctr" rtl="0" eaLnBrk="1" fontAlgn="base" hangingPunct="1">
        <a:spcBef>
          <a:spcPct val="0"/>
        </a:spcBef>
        <a:spcAft>
          <a:spcPct val="0"/>
        </a:spcAft>
        <a:defRPr sz="2600" b="1">
          <a:solidFill>
            <a:srgbClr val="014C6D"/>
          </a:solidFill>
          <a:latin typeface="Trebuchet MS" pitchFamily="34" charset="0"/>
        </a:defRPr>
      </a:lvl6pPr>
      <a:lvl7pPr marL="914400" algn="ctr" rtl="0" eaLnBrk="1" fontAlgn="base" hangingPunct="1">
        <a:spcBef>
          <a:spcPct val="0"/>
        </a:spcBef>
        <a:spcAft>
          <a:spcPct val="0"/>
        </a:spcAft>
        <a:defRPr sz="2600" b="1">
          <a:solidFill>
            <a:srgbClr val="014C6D"/>
          </a:solidFill>
          <a:latin typeface="Trebuchet MS" pitchFamily="34" charset="0"/>
        </a:defRPr>
      </a:lvl7pPr>
      <a:lvl8pPr marL="1371600" algn="ctr" rtl="0" eaLnBrk="1" fontAlgn="base" hangingPunct="1">
        <a:spcBef>
          <a:spcPct val="0"/>
        </a:spcBef>
        <a:spcAft>
          <a:spcPct val="0"/>
        </a:spcAft>
        <a:defRPr sz="2600" b="1">
          <a:solidFill>
            <a:srgbClr val="014C6D"/>
          </a:solidFill>
          <a:latin typeface="Trebuchet MS" pitchFamily="34" charset="0"/>
        </a:defRPr>
      </a:lvl8pPr>
      <a:lvl9pPr marL="1828800" algn="ctr" rtl="0" eaLnBrk="1" fontAlgn="base" hangingPunct="1">
        <a:spcBef>
          <a:spcPct val="0"/>
        </a:spcBef>
        <a:spcAft>
          <a:spcPct val="0"/>
        </a:spcAft>
        <a:defRPr sz="2600" b="1">
          <a:solidFill>
            <a:srgbClr val="014C6D"/>
          </a:solidFill>
          <a:latin typeface="Trebuchet MS" pitchFamily="34" charset="0"/>
        </a:defRPr>
      </a:lvl9pPr>
    </p:titleStyle>
    <p:bodyStyle>
      <a:lvl1pPr marL="342900" indent="-342900" algn="l" rtl="0" eaLnBrk="1" fontAlgn="base" hangingPunct="1">
        <a:lnSpc>
          <a:spcPct val="115000"/>
        </a:lnSpc>
        <a:spcBef>
          <a:spcPct val="20000"/>
        </a:spcBef>
        <a:spcAft>
          <a:spcPct val="0"/>
        </a:spcAft>
        <a:buClr>
          <a:srgbClr val="00783C"/>
        </a:buClr>
        <a:defRPr>
          <a:solidFill>
            <a:schemeClr val="tx1"/>
          </a:solidFill>
          <a:latin typeface="+mn-lt"/>
          <a:ea typeface="MS PGothic" pitchFamily="34" charset="-128"/>
          <a:cs typeface="ＭＳ Ｐゴシック" charset="0"/>
        </a:defRPr>
      </a:lvl1pPr>
      <a:lvl2pPr marL="742950" indent="-285750" algn="l" rtl="0" eaLnBrk="1" fontAlgn="base" hangingPunct="1">
        <a:spcBef>
          <a:spcPct val="20000"/>
        </a:spcBef>
        <a:spcAft>
          <a:spcPct val="0"/>
        </a:spcAft>
        <a:buClr>
          <a:srgbClr val="00783C"/>
        </a:buClr>
        <a:buFont typeface="Wingdings" pitchFamily="2" charset="2"/>
        <a:defRPr>
          <a:solidFill>
            <a:schemeClr val="tx1"/>
          </a:solidFill>
          <a:latin typeface="+mn-lt"/>
          <a:ea typeface="MS PGothic" pitchFamily="34" charset="-128"/>
        </a:defRPr>
      </a:lvl2pPr>
      <a:lvl3pPr marL="4763" indent="909638" algn="l" rtl="0" eaLnBrk="1" fontAlgn="base" hangingPunct="1">
        <a:spcBef>
          <a:spcPct val="20000"/>
        </a:spcBef>
        <a:spcAft>
          <a:spcPct val="0"/>
        </a:spcAft>
        <a:buClr>
          <a:srgbClr val="00783C"/>
        </a:buClr>
        <a:defRPr>
          <a:solidFill>
            <a:schemeClr val="tx1"/>
          </a:solidFill>
          <a:latin typeface="+mn-lt"/>
          <a:ea typeface="MS PGothic" pitchFamily="34" charset="-128"/>
        </a:defRPr>
      </a:lvl3pPr>
      <a:lvl4pPr marL="1600200" indent="-228600" algn="l" rtl="0" eaLnBrk="1" fontAlgn="base" hangingPunct="1">
        <a:spcBef>
          <a:spcPct val="20000"/>
        </a:spcBef>
        <a:spcAft>
          <a:spcPct val="0"/>
        </a:spcAft>
        <a:buClr>
          <a:srgbClr val="00783C"/>
        </a:buClr>
        <a:defRPr>
          <a:solidFill>
            <a:schemeClr val="tx1"/>
          </a:solidFill>
          <a:latin typeface="+mn-lt"/>
          <a:ea typeface="MS PGothic" pitchFamily="34" charset="-128"/>
        </a:defRPr>
      </a:lvl4pPr>
      <a:lvl5pPr marL="2057400" indent="-228600" algn="l" rtl="0" eaLnBrk="1" fontAlgn="base" hangingPunct="1">
        <a:spcBef>
          <a:spcPct val="20000"/>
        </a:spcBef>
        <a:spcAft>
          <a:spcPct val="0"/>
        </a:spcAft>
        <a:buClr>
          <a:srgbClr val="00783C"/>
        </a:buClr>
        <a:defRPr>
          <a:solidFill>
            <a:schemeClr val="tx1"/>
          </a:solidFill>
          <a:latin typeface="+mn-lt"/>
          <a:ea typeface="MS PGothic" pitchFamily="34" charset="-128"/>
        </a:defRPr>
      </a:lvl5pPr>
      <a:lvl6pPr marL="2514600" indent="-228600" algn="l" rtl="0" eaLnBrk="1" fontAlgn="base" hangingPunct="1">
        <a:spcBef>
          <a:spcPct val="20000"/>
        </a:spcBef>
        <a:spcAft>
          <a:spcPct val="0"/>
        </a:spcAft>
        <a:buClr>
          <a:srgbClr val="00783C"/>
        </a:buClr>
        <a:buChar char="»"/>
        <a:defRPr sz="1600">
          <a:solidFill>
            <a:schemeClr val="tx1"/>
          </a:solidFill>
          <a:latin typeface="+mn-lt"/>
        </a:defRPr>
      </a:lvl6pPr>
      <a:lvl7pPr marL="2971800" indent="-228600" algn="l" rtl="0" eaLnBrk="1" fontAlgn="base" hangingPunct="1">
        <a:spcBef>
          <a:spcPct val="20000"/>
        </a:spcBef>
        <a:spcAft>
          <a:spcPct val="0"/>
        </a:spcAft>
        <a:buClr>
          <a:srgbClr val="00783C"/>
        </a:buClr>
        <a:buChar char="»"/>
        <a:defRPr sz="1600">
          <a:solidFill>
            <a:schemeClr val="tx1"/>
          </a:solidFill>
          <a:latin typeface="+mn-lt"/>
        </a:defRPr>
      </a:lvl7pPr>
      <a:lvl8pPr marL="3429000" indent="-228600" algn="l" rtl="0" eaLnBrk="1" fontAlgn="base" hangingPunct="1">
        <a:spcBef>
          <a:spcPct val="20000"/>
        </a:spcBef>
        <a:spcAft>
          <a:spcPct val="0"/>
        </a:spcAft>
        <a:buClr>
          <a:srgbClr val="00783C"/>
        </a:buClr>
        <a:buChar char="»"/>
        <a:defRPr sz="1600">
          <a:solidFill>
            <a:schemeClr val="tx1"/>
          </a:solidFill>
          <a:latin typeface="+mn-lt"/>
        </a:defRPr>
      </a:lvl8pPr>
      <a:lvl9pPr marL="3886200" indent="-228600" algn="l" rtl="0" eaLnBrk="1" fontAlgn="base" hangingPunct="1">
        <a:spcBef>
          <a:spcPct val="20000"/>
        </a:spcBef>
        <a:spcAft>
          <a:spcPct val="0"/>
        </a:spcAft>
        <a:buClr>
          <a:srgbClr val="00783C"/>
        </a:buClr>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12.emf"/><Relationship Id="rId1" Type="http://schemas.openxmlformats.org/officeDocument/2006/relationships/slideLayout" Target="../slideLayouts/slideLayout25.xml"/></Relationships>
</file>

<file path=ppt/slides/_rels/slide13.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3.png"/><Relationship Id="rId1" Type="http://schemas.openxmlformats.org/officeDocument/2006/relationships/slideLayout" Target="../slideLayouts/slideLayout25.xml"/><Relationship Id="rId4" Type="http://schemas.openxmlformats.org/officeDocument/2006/relationships/image" Target="../media/image15.emf"/></Relationships>
</file>

<file path=ppt/slides/_rels/slide14.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5.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7.png"/><Relationship Id="rId1" Type="http://schemas.openxmlformats.org/officeDocument/2006/relationships/slideLayout" Target="../slideLayouts/slideLayout2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png"/><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png"/><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Box 27"/>
          <p:cNvSpPr txBox="1"/>
          <p:nvPr/>
        </p:nvSpPr>
        <p:spPr>
          <a:xfrm>
            <a:off x="8873377" y="6626431"/>
            <a:ext cx="260008" cy="246221"/>
          </a:xfrm>
          <a:prstGeom prst="rect">
            <a:avLst/>
          </a:prstGeom>
          <a:noFill/>
        </p:spPr>
        <p:txBody>
          <a:bodyPr wrap="none" rtlCol="0">
            <a:spAutoFit/>
          </a:bodyPr>
          <a:lstStyle/>
          <a:p>
            <a:fld id="{99469C57-0803-4039-B490-CD51F0936197}" type="slidenum">
              <a:rPr lang="en-US" sz="1000" smtClean="0"/>
              <a:t>1</a:t>
            </a:fld>
            <a:endParaRPr lang="en-US" sz="1000" dirty="0"/>
          </a:p>
        </p:txBody>
      </p:sp>
      <p:sp>
        <p:nvSpPr>
          <p:cNvPr id="32" name="Rectangle 31"/>
          <p:cNvSpPr/>
          <p:nvPr/>
        </p:nvSpPr>
        <p:spPr>
          <a:xfrm>
            <a:off x="2901441" y="1349816"/>
            <a:ext cx="501230" cy="15663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6066090" y="1341666"/>
            <a:ext cx="565446" cy="15663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182433" y="1332727"/>
            <a:ext cx="501230" cy="15663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6062021" y="1332727"/>
            <a:ext cx="501230" cy="15663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itle 1"/>
          <p:cNvSpPr txBox="1">
            <a:spLocks/>
          </p:cNvSpPr>
          <p:nvPr/>
        </p:nvSpPr>
        <p:spPr bwMode="auto">
          <a:xfrm>
            <a:off x="182433" y="99656"/>
            <a:ext cx="8950951" cy="548277"/>
          </a:xfrm>
          <a:prstGeom prst="rect">
            <a:avLst/>
          </a:prstGeom>
          <a:noFill/>
          <a:ln w="9525">
            <a:noFill/>
            <a:miter lim="800000"/>
            <a:headEnd/>
            <a:tailEnd/>
          </a:ln>
        </p:spPr>
        <p:txBody>
          <a:bodyPr vert="horz" wrap="square" lIns="0" tIns="0" rIns="0" bIns="0" numCol="1" anchor="ctr" anchorCtr="0" compatLnSpc="1">
            <a:prstTxWarp prst="textNoShape">
              <a:avLst/>
            </a:prstTxWarp>
            <a:normAutofit/>
          </a:bodyPr>
          <a:lstStyle>
            <a:lvl1pPr algn="l" rtl="0" eaLnBrk="1" fontAlgn="base" hangingPunct="1">
              <a:spcBef>
                <a:spcPct val="0"/>
              </a:spcBef>
              <a:spcAft>
                <a:spcPct val="0"/>
              </a:spcAft>
              <a:defRPr sz="2200" b="0" i="0" cap="all">
                <a:solidFill>
                  <a:schemeClr val="tx1"/>
                </a:solidFill>
                <a:latin typeface="+mj-lt"/>
                <a:ea typeface="MS PGothic" pitchFamily="34" charset="-128"/>
                <a:cs typeface="ＭＳ Ｐゴシック" charset="0"/>
              </a:defRPr>
            </a:lvl1pPr>
            <a:lvl2pPr algn="l" rtl="0" eaLnBrk="1" fontAlgn="base" hangingPunct="1">
              <a:spcBef>
                <a:spcPct val="0"/>
              </a:spcBef>
              <a:spcAft>
                <a:spcPct val="0"/>
              </a:spcAft>
              <a:defRPr sz="2600">
                <a:solidFill>
                  <a:schemeClr val="tx1"/>
                </a:solidFill>
                <a:latin typeface="Arial Bold" charset="0"/>
                <a:ea typeface="MS PGothic" pitchFamily="34" charset="-128"/>
                <a:cs typeface="ＭＳ Ｐゴシック" charset="0"/>
              </a:defRPr>
            </a:lvl2pPr>
            <a:lvl3pPr algn="l" rtl="0" eaLnBrk="1" fontAlgn="base" hangingPunct="1">
              <a:spcBef>
                <a:spcPct val="0"/>
              </a:spcBef>
              <a:spcAft>
                <a:spcPct val="0"/>
              </a:spcAft>
              <a:defRPr sz="2600">
                <a:solidFill>
                  <a:schemeClr val="tx1"/>
                </a:solidFill>
                <a:latin typeface="Arial Bold" charset="0"/>
                <a:ea typeface="MS PGothic" pitchFamily="34" charset="-128"/>
                <a:cs typeface="ＭＳ Ｐゴシック" charset="0"/>
              </a:defRPr>
            </a:lvl3pPr>
            <a:lvl4pPr algn="l" rtl="0" eaLnBrk="1" fontAlgn="base" hangingPunct="1">
              <a:spcBef>
                <a:spcPct val="0"/>
              </a:spcBef>
              <a:spcAft>
                <a:spcPct val="0"/>
              </a:spcAft>
              <a:defRPr sz="2600">
                <a:solidFill>
                  <a:schemeClr val="tx1"/>
                </a:solidFill>
                <a:latin typeface="Arial Bold" charset="0"/>
                <a:ea typeface="MS PGothic" pitchFamily="34" charset="-128"/>
                <a:cs typeface="ＭＳ Ｐゴシック" charset="0"/>
              </a:defRPr>
            </a:lvl4pPr>
            <a:lvl5pPr algn="l" rtl="0" eaLnBrk="1" fontAlgn="base" hangingPunct="1">
              <a:spcBef>
                <a:spcPct val="0"/>
              </a:spcBef>
              <a:spcAft>
                <a:spcPct val="0"/>
              </a:spcAft>
              <a:defRPr sz="2600">
                <a:solidFill>
                  <a:schemeClr val="tx1"/>
                </a:solidFill>
                <a:latin typeface="Arial Bold" charset="0"/>
                <a:ea typeface="MS PGothic" pitchFamily="34" charset="-128"/>
                <a:cs typeface="ＭＳ Ｐゴシック" charset="0"/>
              </a:defRPr>
            </a:lvl5pPr>
            <a:lvl6pPr marL="457200" algn="ctr" rtl="0" eaLnBrk="1" fontAlgn="base" hangingPunct="1">
              <a:spcBef>
                <a:spcPct val="0"/>
              </a:spcBef>
              <a:spcAft>
                <a:spcPct val="0"/>
              </a:spcAft>
              <a:defRPr sz="2600" b="1">
                <a:solidFill>
                  <a:srgbClr val="014C6D"/>
                </a:solidFill>
                <a:latin typeface="Trebuchet MS" pitchFamily="34" charset="0"/>
              </a:defRPr>
            </a:lvl6pPr>
            <a:lvl7pPr marL="914400" algn="ctr" rtl="0" eaLnBrk="1" fontAlgn="base" hangingPunct="1">
              <a:spcBef>
                <a:spcPct val="0"/>
              </a:spcBef>
              <a:spcAft>
                <a:spcPct val="0"/>
              </a:spcAft>
              <a:defRPr sz="2600" b="1">
                <a:solidFill>
                  <a:srgbClr val="014C6D"/>
                </a:solidFill>
                <a:latin typeface="Trebuchet MS" pitchFamily="34" charset="0"/>
              </a:defRPr>
            </a:lvl7pPr>
            <a:lvl8pPr marL="1371600" algn="ctr" rtl="0" eaLnBrk="1" fontAlgn="base" hangingPunct="1">
              <a:spcBef>
                <a:spcPct val="0"/>
              </a:spcBef>
              <a:spcAft>
                <a:spcPct val="0"/>
              </a:spcAft>
              <a:defRPr sz="2600" b="1">
                <a:solidFill>
                  <a:srgbClr val="014C6D"/>
                </a:solidFill>
                <a:latin typeface="Trebuchet MS" pitchFamily="34" charset="0"/>
              </a:defRPr>
            </a:lvl8pPr>
            <a:lvl9pPr marL="1828800" algn="ctr" rtl="0" eaLnBrk="1" fontAlgn="base" hangingPunct="1">
              <a:spcBef>
                <a:spcPct val="0"/>
              </a:spcBef>
              <a:spcAft>
                <a:spcPct val="0"/>
              </a:spcAft>
              <a:defRPr sz="2600" b="1">
                <a:solidFill>
                  <a:srgbClr val="014C6D"/>
                </a:solidFill>
                <a:latin typeface="Trebuchet MS" pitchFamily="34" charset="0"/>
              </a:defRPr>
            </a:lvl9pPr>
          </a:lstStyle>
          <a:p>
            <a:r>
              <a:rPr lang="en-US" kern="0" cap="none" dirty="0" smtClean="0"/>
              <a:t>Overall Thoughts on Code</a:t>
            </a:r>
            <a:endParaRPr lang="en-US" kern="0" cap="none" dirty="0"/>
          </a:p>
        </p:txBody>
      </p:sp>
      <p:sp>
        <p:nvSpPr>
          <p:cNvPr id="29" name="TextBox 28"/>
          <p:cNvSpPr txBox="1"/>
          <p:nvPr/>
        </p:nvSpPr>
        <p:spPr>
          <a:xfrm>
            <a:off x="249422" y="1048355"/>
            <a:ext cx="8475909" cy="3385542"/>
          </a:xfrm>
          <a:prstGeom prst="rect">
            <a:avLst/>
          </a:prstGeom>
          <a:noFill/>
        </p:spPr>
        <p:txBody>
          <a:bodyPr wrap="square" rtlCol="0">
            <a:spAutoFit/>
          </a:bodyPr>
          <a:lstStyle/>
          <a:p>
            <a:r>
              <a:rPr lang="en-US" sz="1700" dirty="0" smtClean="0"/>
              <a:t>General </a:t>
            </a:r>
            <a:r>
              <a:rPr lang="en-US" sz="1700" dirty="0"/>
              <a:t>Code Etiquette</a:t>
            </a:r>
          </a:p>
          <a:p>
            <a:r>
              <a:rPr lang="en-US" sz="1500" b="0" dirty="0"/>
              <a:t>There were several issues within the code that make it hard to understand its execution.  These become important in the future for other reviews of the code and for any attempt to build more complex analysis based on this code.  There was also no document explaining the code and the data, which is helpful and should be a part of every project.</a:t>
            </a:r>
          </a:p>
          <a:p>
            <a:endParaRPr lang="en-US" sz="1500" b="0" dirty="0" smtClean="0"/>
          </a:p>
          <a:p>
            <a:endParaRPr lang="en-US" sz="1500" b="0" dirty="0"/>
          </a:p>
          <a:p>
            <a:r>
              <a:rPr lang="en-US" sz="1700" dirty="0"/>
              <a:t>Code Assumptions</a:t>
            </a:r>
          </a:p>
          <a:p>
            <a:r>
              <a:rPr lang="en-US" sz="1500" b="0" dirty="0"/>
              <a:t>The assumptions </a:t>
            </a:r>
            <a:r>
              <a:rPr lang="en-US" sz="1500" b="0" dirty="0" smtClean="0"/>
              <a:t>discussed in the </a:t>
            </a:r>
            <a:r>
              <a:rPr lang="en-US" sz="1500" b="0" dirty="0"/>
              <a:t>presentation </a:t>
            </a:r>
            <a:r>
              <a:rPr lang="en-US" sz="1500" b="0" dirty="0" smtClean="0"/>
              <a:t>show </a:t>
            </a:r>
            <a:r>
              <a:rPr lang="en-US" sz="1500" b="0" dirty="0"/>
              <a:t>the choices made for the model and how </a:t>
            </a:r>
            <a:r>
              <a:rPr lang="en-US" sz="1500" b="0" dirty="0" smtClean="0"/>
              <a:t>they </a:t>
            </a:r>
            <a:r>
              <a:rPr lang="en-US" sz="1500" b="0" dirty="0"/>
              <a:t>effect the final result. Several of the models are built on regressions that are not statistically significant, make broad assumptions about the rate of future </a:t>
            </a:r>
            <a:r>
              <a:rPr lang="en-US" sz="1500" b="0" dirty="0" smtClean="0"/>
              <a:t>loans, and contain </a:t>
            </a:r>
            <a:r>
              <a:rPr lang="en-US" sz="1500" b="0" dirty="0"/>
              <a:t>aggressive assumptions about the rate of job growth due to the loans given.  </a:t>
            </a:r>
          </a:p>
          <a:p>
            <a:endParaRPr lang="en-US" sz="1500" b="0" dirty="0"/>
          </a:p>
          <a:p>
            <a:r>
              <a:rPr lang="en-US" sz="1500" b="0" dirty="0"/>
              <a:t>These decisions </a:t>
            </a:r>
            <a:r>
              <a:rPr lang="en-US" sz="1500" b="0" dirty="0" smtClean="0"/>
              <a:t>are intentional due to the current lack of data.</a:t>
            </a:r>
            <a:endParaRPr lang="en-US" sz="1500" b="0" dirty="0"/>
          </a:p>
        </p:txBody>
      </p:sp>
    </p:spTree>
    <p:extLst>
      <p:ext uri="{BB962C8B-B14F-4D97-AF65-F5344CB8AC3E}">
        <p14:creationId xmlns:p14="http://schemas.microsoft.com/office/powerpoint/2010/main" val="155865467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Box 27"/>
          <p:cNvSpPr txBox="1"/>
          <p:nvPr/>
        </p:nvSpPr>
        <p:spPr>
          <a:xfrm>
            <a:off x="8873377" y="6626431"/>
            <a:ext cx="260008" cy="246221"/>
          </a:xfrm>
          <a:prstGeom prst="rect">
            <a:avLst/>
          </a:prstGeom>
          <a:noFill/>
        </p:spPr>
        <p:txBody>
          <a:bodyPr wrap="none" rtlCol="0">
            <a:spAutoFit/>
          </a:bodyPr>
          <a:lstStyle/>
          <a:p>
            <a:fld id="{99469C57-0803-4039-B490-CD51F0936197}" type="slidenum">
              <a:rPr lang="en-US" sz="1000" smtClean="0"/>
              <a:t>10</a:t>
            </a:fld>
            <a:endParaRPr lang="en-US" sz="1000" dirty="0"/>
          </a:p>
        </p:txBody>
      </p:sp>
      <p:sp>
        <p:nvSpPr>
          <p:cNvPr id="32" name="Rectangle 31"/>
          <p:cNvSpPr/>
          <p:nvPr/>
        </p:nvSpPr>
        <p:spPr>
          <a:xfrm>
            <a:off x="2901441" y="1349816"/>
            <a:ext cx="501230" cy="15663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6066090" y="1341666"/>
            <a:ext cx="565446" cy="15663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182433" y="1332727"/>
            <a:ext cx="501230" cy="15663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6062021" y="1332727"/>
            <a:ext cx="501230" cy="15663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itle 1"/>
          <p:cNvSpPr txBox="1">
            <a:spLocks/>
          </p:cNvSpPr>
          <p:nvPr/>
        </p:nvSpPr>
        <p:spPr bwMode="auto">
          <a:xfrm>
            <a:off x="260810" y="99656"/>
            <a:ext cx="8950951" cy="548277"/>
          </a:xfrm>
          <a:prstGeom prst="rect">
            <a:avLst/>
          </a:prstGeom>
          <a:noFill/>
          <a:ln w="9525">
            <a:noFill/>
            <a:miter lim="800000"/>
            <a:headEnd/>
            <a:tailEnd/>
          </a:ln>
        </p:spPr>
        <p:txBody>
          <a:bodyPr vert="horz" wrap="square" lIns="0" tIns="0" rIns="0" bIns="0" numCol="1" anchor="ctr" anchorCtr="0" compatLnSpc="1">
            <a:prstTxWarp prst="textNoShape">
              <a:avLst/>
            </a:prstTxWarp>
            <a:normAutofit/>
          </a:bodyPr>
          <a:lstStyle>
            <a:lvl1pPr algn="l" rtl="0" eaLnBrk="1" fontAlgn="base" hangingPunct="1">
              <a:spcBef>
                <a:spcPct val="0"/>
              </a:spcBef>
              <a:spcAft>
                <a:spcPct val="0"/>
              </a:spcAft>
              <a:defRPr sz="2200" b="0" i="0" cap="all">
                <a:solidFill>
                  <a:schemeClr val="tx1"/>
                </a:solidFill>
                <a:latin typeface="+mj-lt"/>
                <a:ea typeface="MS PGothic" pitchFamily="34" charset="-128"/>
                <a:cs typeface="ＭＳ Ｐゴシック" charset="0"/>
              </a:defRPr>
            </a:lvl1pPr>
            <a:lvl2pPr algn="l" rtl="0" eaLnBrk="1" fontAlgn="base" hangingPunct="1">
              <a:spcBef>
                <a:spcPct val="0"/>
              </a:spcBef>
              <a:spcAft>
                <a:spcPct val="0"/>
              </a:spcAft>
              <a:defRPr sz="2600">
                <a:solidFill>
                  <a:schemeClr val="tx1"/>
                </a:solidFill>
                <a:latin typeface="Arial Bold" charset="0"/>
                <a:ea typeface="MS PGothic" pitchFamily="34" charset="-128"/>
                <a:cs typeface="ＭＳ Ｐゴシック" charset="0"/>
              </a:defRPr>
            </a:lvl2pPr>
            <a:lvl3pPr algn="l" rtl="0" eaLnBrk="1" fontAlgn="base" hangingPunct="1">
              <a:spcBef>
                <a:spcPct val="0"/>
              </a:spcBef>
              <a:spcAft>
                <a:spcPct val="0"/>
              </a:spcAft>
              <a:defRPr sz="2600">
                <a:solidFill>
                  <a:schemeClr val="tx1"/>
                </a:solidFill>
                <a:latin typeface="Arial Bold" charset="0"/>
                <a:ea typeface="MS PGothic" pitchFamily="34" charset="-128"/>
                <a:cs typeface="ＭＳ Ｐゴシック" charset="0"/>
              </a:defRPr>
            </a:lvl3pPr>
            <a:lvl4pPr algn="l" rtl="0" eaLnBrk="1" fontAlgn="base" hangingPunct="1">
              <a:spcBef>
                <a:spcPct val="0"/>
              </a:spcBef>
              <a:spcAft>
                <a:spcPct val="0"/>
              </a:spcAft>
              <a:defRPr sz="2600">
                <a:solidFill>
                  <a:schemeClr val="tx1"/>
                </a:solidFill>
                <a:latin typeface="Arial Bold" charset="0"/>
                <a:ea typeface="MS PGothic" pitchFamily="34" charset="-128"/>
                <a:cs typeface="ＭＳ Ｐゴシック" charset="0"/>
              </a:defRPr>
            </a:lvl4pPr>
            <a:lvl5pPr algn="l" rtl="0" eaLnBrk="1" fontAlgn="base" hangingPunct="1">
              <a:spcBef>
                <a:spcPct val="0"/>
              </a:spcBef>
              <a:spcAft>
                <a:spcPct val="0"/>
              </a:spcAft>
              <a:defRPr sz="2600">
                <a:solidFill>
                  <a:schemeClr val="tx1"/>
                </a:solidFill>
                <a:latin typeface="Arial Bold" charset="0"/>
                <a:ea typeface="MS PGothic" pitchFamily="34" charset="-128"/>
                <a:cs typeface="ＭＳ Ｐゴシック" charset="0"/>
              </a:defRPr>
            </a:lvl5pPr>
            <a:lvl6pPr marL="457200" algn="ctr" rtl="0" eaLnBrk="1" fontAlgn="base" hangingPunct="1">
              <a:spcBef>
                <a:spcPct val="0"/>
              </a:spcBef>
              <a:spcAft>
                <a:spcPct val="0"/>
              </a:spcAft>
              <a:defRPr sz="2600" b="1">
                <a:solidFill>
                  <a:srgbClr val="014C6D"/>
                </a:solidFill>
                <a:latin typeface="Trebuchet MS" pitchFamily="34" charset="0"/>
              </a:defRPr>
            </a:lvl6pPr>
            <a:lvl7pPr marL="914400" algn="ctr" rtl="0" eaLnBrk="1" fontAlgn="base" hangingPunct="1">
              <a:spcBef>
                <a:spcPct val="0"/>
              </a:spcBef>
              <a:spcAft>
                <a:spcPct val="0"/>
              </a:spcAft>
              <a:defRPr sz="2600" b="1">
                <a:solidFill>
                  <a:srgbClr val="014C6D"/>
                </a:solidFill>
                <a:latin typeface="Trebuchet MS" pitchFamily="34" charset="0"/>
              </a:defRPr>
            </a:lvl7pPr>
            <a:lvl8pPr marL="1371600" algn="ctr" rtl="0" eaLnBrk="1" fontAlgn="base" hangingPunct="1">
              <a:spcBef>
                <a:spcPct val="0"/>
              </a:spcBef>
              <a:spcAft>
                <a:spcPct val="0"/>
              </a:spcAft>
              <a:defRPr sz="2600" b="1">
                <a:solidFill>
                  <a:srgbClr val="014C6D"/>
                </a:solidFill>
                <a:latin typeface="Trebuchet MS" pitchFamily="34" charset="0"/>
              </a:defRPr>
            </a:lvl8pPr>
            <a:lvl9pPr marL="1828800" algn="ctr" rtl="0" eaLnBrk="1" fontAlgn="base" hangingPunct="1">
              <a:spcBef>
                <a:spcPct val="0"/>
              </a:spcBef>
              <a:spcAft>
                <a:spcPct val="0"/>
              </a:spcAft>
              <a:defRPr sz="2600" b="1">
                <a:solidFill>
                  <a:srgbClr val="014C6D"/>
                </a:solidFill>
                <a:latin typeface="Trebuchet MS" pitchFamily="34" charset="0"/>
              </a:defRPr>
            </a:lvl9pPr>
          </a:lstStyle>
          <a:p>
            <a:r>
              <a:rPr lang="en-US" kern="0" cap="none" dirty="0" smtClean="0"/>
              <a:t>Plotted Regressions- Jobs Added(Top), Jobs Supported (Bottom)</a:t>
            </a:r>
            <a:endParaRPr lang="en-US" kern="0" cap="none" dirty="0"/>
          </a:p>
        </p:txBody>
      </p:sp>
      <p:sp>
        <p:nvSpPr>
          <p:cNvPr id="29" name="TextBox 28"/>
          <p:cNvSpPr txBox="1"/>
          <p:nvPr/>
        </p:nvSpPr>
        <p:spPr>
          <a:xfrm>
            <a:off x="-318052" y="839035"/>
            <a:ext cx="9451437" cy="615553"/>
          </a:xfrm>
          <a:prstGeom prst="rect">
            <a:avLst/>
          </a:prstGeom>
          <a:noFill/>
        </p:spPr>
        <p:txBody>
          <a:bodyPr wrap="square" rtlCol="0">
            <a:spAutoFit/>
          </a:bodyPr>
          <a:lstStyle/>
          <a:p>
            <a:pPr lvl="1"/>
            <a:endParaRPr lang="en-US" sz="1700" b="0" dirty="0" smtClean="0">
              <a:solidFill>
                <a:schemeClr val="tx1"/>
              </a:solidFill>
            </a:endParaRPr>
          </a:p>
          <a:p>
            <a:pPr lvl="1"/>
            <a:endParaRPr lang="en-US" sz="1700" b="0" dirty="0">
              <a:solidFill>
                <a:schemeClr val="tx1"/>
              </a:solidFill>
            </a:endParaRPr>
          </a:p>
        </p:txBody>
      </p:sp>
      <p:pic>
        <p:nvPicPr>
          <p:cNvPr id="2" name="Picture 1"/>
          <p:cNvPicPr>
            <a:picLocks noChangeAspect="1"/>
          </p:cNvPicPr>
          <p:nvPr/>
        </p:nvPicPr>
        <p:blipFill>
          <a:blip r:embed="rId2"/>
          <a:stretch>
            <a:fillRect/>
          </a:stretch>
        </p:blipFill>
        <p:spPr>
          <a:xfrm>
            <a:off x="145527" y="1009261"/>
            <a:ext cx="8727850" cy="2932274"/>
          </a:xfrm>
          <a:prstGeom prst="rect">
            <a:avLst/>
          </a:prstGeom>
        </p:spPr>
      </p:pic>
      <p:pic>
        <p:nvPicPr>
          <p:cNvPr id="3" name="Picture 2"/>
          <p:cNvPicPr>
            <a:picLocks noChangeAspect="1"/>
          </p:cNvPicPr>
          <p:nvPr/>
        </p:nvPicPr>
        <p:blipFill>
          <a:blip r:embed="rId3"/>
          <a:stretch>
            <a:fillRect/>
          </a:stretch>
        </p:blipFill>
        <p:spPr>
          <a:xfrm>
            <a:off x="145527" y="3941534"/>
            <a:ext cx="8727849" cy="2906513"/>
          </a:xfrm>
          <a:prstGeom prst="rect">
            <a:avLst/>
          </a:prstGeom>
        </p:spPr>
      </p:pic>
    </p:spTree>
    <p:extLst>
      <p:ext uri="{BB962C8B-B14F-4D97-AF65-F5344CB8AC3E}">
        <p14:creationId xmlns:p14="http://schemas.microsoft.com/office/powerpoint/2010/main" val="335638409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Box 27"/>
          <p:cNvSpPr txBox="1"/>
          <p:nvPr/>
        </p:nvSpPr>
        <p:spPr>
          <a:xfrm>
            <a:off x="8873377" y="6626431"/>
            <a:ext cx="260008" cy="246221"/>
          </a:xfrm>
          <a:prstGeom prst="rect">
            <a:avLst/>
          </a:prstGeom>
          <a:noFill/>
        </p:spPr>
        <p:txBody>
          <a:bodyPr wrap="none" rtlCol="0">
            <a:spAutoFit/>
          </a:bodyPr>
          <a:lstStyle/>
          <a:p>
            <a:fld id="{99469C57-0803-4039-B490-CD51F0936197}" type="slidenum">
              <a:rPr lang="en-US" sz="1000" smtClean="0"/>
              <a:t>11</a:t>
            </a:fld>
            <a:endParaRPr lang="en-US" sz="1000" dirty="0"/>
          </a:p>
        </p:txBody>
      </p:sp>
      <p:sp>
        <p:nvSpPr>
          <p:cNvPr id="32" name="Rectangle 31"/>
          <p:cNvSpPr/>
          <p:nvPr/>
        </p:nvSpPr>
        <p:spPr>
          <a:xfrm>
            <a:off x="2901441" y="1349816"/>
            <a:ext cx="501230" cy="15663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6066090" y="1341666"/>
            <a:ext cx="565446" cy="15663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182433" y="1332727"/>
            <a:ext cx="501230" cy="15663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6062021" y="1332727"/>
            <a:ext cx="501230" cy="15663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itle 1"/>
          <p:cNvSpPr txBox="1">
            <a:spLocks/>
          </p:cNvSpPr>
          <p:nvPr/>
        </p:nvSpPr>
        <p:spPr bwMode="auto">
          <a:xfrm>
            <a:off x="182433" y="99656"/>
            <a:ext cx="8950951" cy="548277"/>
          </a:xfrm>
          <a:prstGeom prst="rect">
            <a:avLst/>
          </a:prstGeom>
          <a:noFill/>
          <a:ln w="9525">
            <a:noFill/>
            <a:miter lim="800000"/>
            <a:headEnd/>
            <a:tailEnd/>
          </a:ln>
        </p:spPr>
        <p:txBody>
          <a:bodyPr vert="horz" wrap="square" lIns="0" tIns="0" rIns="0" bIns="0" numCol="1" anchor="ctr" anchorCtr="0" compatLnSpc="1">
            <a:prstTxWarp prst="textNoShape">
              <a:avLst/>
            </a:prstTxWarp>
            <a:normAutofit/>
          </a:bodyPr>
          <a:lstStyle>
            <a:lvl1pPr algn="l" rtl="0" eaLnBrk="1" fontAlgn="base" hangingPunct="1">
              <a:spcBef>
                <a:spcPct val="0"/>
              </a:spcBef>
              <a:spcAft>
                <a:spcPct val="0"/>
              </a:spcAft>
              <a:defRPr sz="2200" b="0" i="0" cap="all">
                <a:solidFill>
                  <a:schemeClr val="tx1"/>
                </a:solidFill>
                <a:latin typeface="+mj-lt"/>
                <a:ea typeface="MS PGothic" pitchFamily="34" charset="-128"/>
                <a:cs typeface="ＭＳ Ｐゴシック" charset="0"/>
              </a:defRPr>
            </a:lvl1pPr>
            <a:lvl2pPr algn="l" rtl="0" eaLnBrk="1" fontAlgn="base" hangingPunct="1">
              <a:spcBef>
                <a:spcPct val="0"/>
              </a:spcBef>
              <a:spcAft>
                <a:spcPct val="0"/>
              </a:spcAft>
              <a:defRPr sz="2600">
                <a:solidFill>
                  <a:schemeClr val="tx1"/>
                </a:solidFill>
                <a:latin typeface="Arial Bold" charset="0"/>
                <a:ea typeface="MS PGothic" pitchFamily="34" charset="-128"/>
                <a:cs typeface="ＭＳ Ｐゴシック" charset="0"/>
              </a:defRPr>
            </a:lvl2pPr>
            <a:lvl3pPr algn="l" rtl="0" eaLnBrk="1" fontAlgn="base" hangingPunct="1">
              <a:spcBef>
                <a:spcPct val="0"/>
              </a:spcBef>
              <a:spcAft>
                <a:spcPct val="0"/>
              </a:spcAft>
              <a:defRPr sz="2600">
                <a:solidFill>
                  <a:schemeClr val="tx1"/>
                </a:solidFill>
                <a:latin typeface="Arial Bold" charset="0"/>
                <a:ea typeface="MS PGothic" pitchFamily="34" charset="-128"/>
                <a:cs typeface="ＭＳ Ｐゴシック" charset="0"/>
              </a:defRPr>
            </a:lvl3pPr>
            <a:lvl4pPr algn="l" rtl="0" eaLnBrk="1" fontAlgn="base" hangingPunct="1">
              <a:spcBef>
                <a:spcPct val="0"/>
              </a:spcBef>
              <a:spcAft>
                <a:spcPct val="0"/>
              </a:spcAft>
              <a:defRPr sz="2600">
                <a:solidFill>
                  <a:schemeClr val="tx1"/>
                </a:solidFill>
                <a:latin typeface="Arial Bold" charset="0"/>
                <a:ea typeface="MS PGothic" pitchFamily="34" charset="-128"/>
                <a:cs typeface="ＭＳ Ｐゴシック" charset="0"/>
              </a:defRPr>
            </a:lvl4pPr>
            <a:lvl5pPr algn="l" rtl="0" eaLnBrk="1" fontAlgn="base" hangingPunct="1">
              <a:spcBef>
                <a:spcPct val="0"/>
              </a:spcBef>
              <a:spcAft>
                <a:spcPct val="0"/>
              </a:spcAft>
              <a:defRPr sz="2600">
                <a:solidFill>
                  <a:schemeClr val="tx1"/>
                </a:solidFill>
                <a:latin typeface="Arial Bold" charset="0"/>
                <a:ea typeface="MS PGothic" pitchFamily="34" charset="-128"/>
                <a:cs typeface="ＭＳ Ｐゴシック" charset="0"/>
              </a:defRPr>
            </a:lvl5pPr>
            <a:lvl6pPr marL="457200" algn="ctr" rtl="0" eaLnBrk="1" fontAlgn="base" hangingPunct="1">
              <a:spcBef>
                <a:spcPct val="0"/>
              </a:spcBef>
              <a:spcAft>
                <a:spcPct val="0"/>
              </a:spcAft>
              <a:defRPr sz="2600" b="1">
                <a:solidFill>
                  <a:srgbClr val="014C6D"/>
                </a:solidFill>
                <a:latin typeface="Trebuchet MS" pitchFamily="34" charset="0"/>
              </a:defRPr>
            </a:lvl6pPr>
            <a:lvl7pPr marL="914400" algn="ctr" rtl="0" eaLnBrk="1" fontAlgn="base" hangingPunct="1">
              <a:spcBef>
                <a:spcPct val="0"/>
              </a:spcBef>
              <a:spcAft>
                <a:spcPct val="0"/>
              </a:spcAft>
              <a:defRPr sz="2600" b="1">
                <a:solidFill>
                  <a:srgbClr val="014C6D"/>
                </a:solidFill>
                <a:latin typeface="Trebuchet MS" pitchFamily="34" charset="0"/>
              </a:defRPr>
            </a:lvl7pPr>
            <a:lvl8pPr marL="1371600" algn="ctr" rtl="0" eaLnBrk="1" fontAlgn="base" hangingPunct="1">
              <a:spcBef>
                <a:spcPct val="0"/>
              </a:spcBef>
              <a:spcAft>
                <a:spcPct val="0"/>
              </a:spcAft>
              <a:defRPr sz="2600" b="1">
                <a:solidFill>
                  <a:srgbClr val="014C6D"/>
                </a:solidFill>
                <a:latin typeface="Trebuchet MS" pitchFamily="34" charset="0"/>
              </a:defRPr>
            </a:lvl8pPr>
            <a:lvl9pPr marL="1828800" algn="ctr" rtl="0" eaLnBrk="1" fontAlgn="base" hangingPunct="1">
              <a:spcBef>
                <a:spcPct val="0"/>
              </a:spcBef>
              <a:spcAft>
                <a:spcPct val="0"/>
              </a:spcAft>
              <a:defRPr sz="2600" b="1">
                <a:solidFill>
                  <a:srgbClr val="014C6D"/>
                </a:solidFill>
                <a:latin typeface="Trebuchet MS" pitchFamily="34" charset="0"/>
              </a:defRPr>
            </a:lvl9pPr>
          </a:lstStyle>
          <a:p>
            <a:r>
              <a:rPr lang="en-US" kern="0" cap="none" dirty="0" smtClean="0"/>
              <a:t>Jobs </a:t>
            </a:r>
            <a:r>
              <a:rPr lang="en-US" kern="0" cap="none" dirty="0" smtClean="0"/>
              <a:t>Supported Growth Compared to Jobs Added </a:t>
            </a:r>
            <a:endParaRPr lang="en-US" kern="0" cap="none" dirty="0"/>
          </a:p>
        </p:txBody>
      </p:sp>
      <p:sp>
        <p:nvSpPr>
          <p:cNvPr id="29" name="TextBox 28"/>
          <p:cNvSpPr txBox="1"/>
          <p:nvPr/>
        </p:nvSpPr>
        <p:spPr>
          <a:xfrm>
            <a:off x="301673" y="839035"/>
            <a:ext cx="8475909" cy="4539704"/>
          </a:xfrm>
          <a:prstGeom prst="rect">
            <a:avLst/>
          </a:prstGeom>
          <a:noFill/>
        </p:spPr>
        <p:txBody>
          <a:bodyPr wrap="square" rtlCol="0">
            <a:spAutoFit/>
          </a:bodyPr>
          <a:lstStyle/>
          <a:p>
            <a:r>
              <a:rPr lang="en-US" sz="1700" i="1" dirty="0"/>
              <a:t>Jobs Added Growth Formula</a:t>
            </a:r>
          </a:p>
          <a:p>
            <a:pPr lvl="0"/>
            <a:r>
              <a:rPr lang="en-US" sz="1700" i="1" dirty="0"/>
              <a:t>	</a:t>
            </a:r>
            <a:r>
              <a:rPr lang="en-US" sz="1700" b="0" i="1" dirty="0"/>
              <a:t>2014 = </a:t>
            </a:r>
            <a:r>
              <a:rPr lang="en-US" sz="1700" b="0" i="1" dirty="0" err="1"/>
              <a:t>NewLoans</a:t>
            </a:r>
            <a:r>
              <a:rPr lang="en-US" sz="1700" b="0" i="1" dirty="0"/>
              <a:t>(2014) * Estimated Jobs Added [EJA]</a:t>
            </a:r>
          </a:p>
          <a:p>
            <a:pPr lvl="0"/>
            <a:r>
              <a:rPr lang="en-US" sz="1700" b="0" i="1" dirty="0"/>
              <a:t>	2015 = 2014 + </a:t>
            </a:r>
            <a:r>
              <a:rPr lang="en-US" sz="1700" b="0" i="1" dirty="0" err="1"/>
              <a:t>NewLoans</a:t>
            </a:r>
            <a:r>
              <a:rPr lang="en-US" sz="1700" b="0" i="1" dirty="0"/>
              <a:t>(2014 + 2015) * EJA</a:t>
            </a:r>
          </a:p>
          <a:p>
            <a:pPr lvl="0"/>
            <a:r>
              <a:rPr lang="en-US" sz="1700" b="0" i="1" dirty="0"/>
              <a:t>	2016 = 2015 + </a:t>
            </a:r>
            <a:r>
              <a:rPr lang="en-US" sz="1700" b="0" i="1" dirty="0" err="1"/>
              <a:t>NewLoans</a:t>
            </a:r>
            <a:r>
              <a:rPr lang="en-US" sz="1700" b="0" i="1" dirty="0"/>
              <a:t>(2014 + 2015 + 2016) * EJA </a:t>
            </a:r>
          </a:p>
          <a:p>
            <a:endParaRPr lang="en-US" sz="1700" dirty="0" smtClean="0"/>
          </a:p>
          <a:p>
            <a:endParaRPr lang="en-US" sz="1700" dirty="0"/>
          </a:p>
          <a:p>
            <a:r>
              <a:rPr lang="en-US" sz="1700" dirty="0" smtClean="0"/>
              <a:t>Jobs </a:t>
            </a:r>
            <a:r>
              <a:rPr lang="en-US" sz="1700" dirty="0" smtClean="0"/>
              <a:t>Supported Growth Formula</a:t>
            </a:r>
            <a:endParaRPr lang="en-US" sz="1700" dirty="0"/>
          </a:p>
          <a:p>
            <a:r>
              <a:rPr lang="en-US" sz="1700" dirty="0" smtClean="0"/>
              <a:t>	</a:t>
            </a:r>
            <a:r>
              <a:rPr lang="en-US" sz="1700" b="0" dirty="0" smtClean="0"/>
              <a:t>2014 </a:t>
            </a:r>
            <a:r>
              <a:rPr lang="en-US" sz="1700" b="0" dirty="0"/>
              <a:t>= </a:t>
            </a:r>
            <a:r>
              <a:rPr lang="en-US" sz="1700" b="0" dirty="0" err="1" smtClean="0"/>
              <a:t>NewLoans</a:t>
            </a:r>
            <a:r>
              <a:rPr lang="en-US" sz="1700" b="0" dirty="0" smtClean="0"/>
              <a:t>(2014</a:t>
            </a:r>
            <a:r>
              <a:rPr lang="en-US" sz="1700" b="0" dirty="0"/>
              <a:t>) * Estimated Jobs Added [</a:t>
            </a:r>
            <a:r>
              <a:rPr lang="en-US" sz="1700" b="0" dirty="0" smtClean="0"/>
              <a:t>EJA] +</a:t>
            </a:r>
          </a:p>
          <a:p>
            <a:r>
              <a:rPr lang="en-US" sz="1700" b="0" dirty="0"/>
              <a:t>	</a:t>
            </a:r>
            <a:r>
              <a:rPr lang="en-US" sz="1700" b="0" dirty="0" smtClean="0"/>
              <a:t>		</a:t>
            </a:r>
            <a:r>
              <a:rPr lang="en-US" sz="1700" b="0" dirty="0" err="1" smtClean="0"/>
              <a:t>NewLoans</a:t>
            </a:r>
            <a:r>
              <a:rPr lang="en-US" sz="1700" b="0" dirty="0" smtClean="0"/>
              <a:t>(2014</a:t>
            </a:r>
            <a:r>
              <a:rPr lang="en-US" sz="1700" b="0" dirty="0"/>
              <a:t>) * </a:t>
            </a:r>
            <a:r>
              <a:rPr lang="en-US" sz="1700" b="0" dirty="0" smtClean="0"/>
              <a:t>Estimated Jobs Supported [EJS] </a:t>
            </a:r>
            <a:endParaRPr lang="en-US" sz="1700" b="0" dirty="0"/>
          </a:p>
          <a:p>
            <a:pPr lvl="0"/>
            <a:r>
              <a:rPr lang="en-US" sz="1700" b="0" dirty="0" smtClean="0"/>
              <a:t>	2015 </a:t>
            </a:r>
            <a:r>
              <a:rPr lang="en-US" sz="1700" b="0" dirty="0"/>
              <a:t>= 2014 + </a:t>
            </a:r>
            <a:r>
              <a:rPr lang="en-US" sz="1700" b="0" dirty="0" err="1"/>
              <a:t>NewLoans</a:t>
            </a:r>
            <a:r>
              <a:rPr lang="en-US" sz="1700" b="0" dirty="0"/>
              <a:t>(2014 + 2015</a:t>
            </a:r>
            <a:r>
              <a:rPr lang="en-US" sz="1700" b="0" dirty="0" smtClean="0"/>
              <a:t>) * EJA + </a:t>
            </a:r>
            <a:r>
              <a:rPr lang="en-US" sz="1700" b="0" dirty="0" err="1" smtClean="0"/>
              <a:t>NewLoans</a:t>
            </a:r>
            <a:r>
              <a:rPr lang="en-US" sz="1700" b="0" dirty="0" smtClean="0"/>
              <a:t>(2015) * EJS </a:t>
            </a:r>
          </a:p>
          <a:p>
            <a:pPr lvl="0"/>
            <a:r>
              <a:rPr lang="en-US" sz="1700" b="0" dirty="0" smtClean="0"/>
              <a:t>	2016 = 2015 + </a:t>
            </a:r>
            <a:r>
              <a:rPr lang="en-US" sz="1700" b="0" dirty="0" err="1"/>
              <a:t>NewLoans</a:t>
            </a:r>
            <a:r>
              <a:rPr lang="en-US" sz="1700" b="0" dirty="0"/>
              <a:t>(2014 + </a:t>
            </a:r>
            <a:r>
              <a:rPr lang="en-US" sz="1700" b="0" dirty="0" smtClean="0"/>
              <a:t>2015 +2016) </a:t>
            </a:r>
            <a:r>
              <a:rPr lang="en-US" sz="1700" b="0" dirty="0"/>
              <a:t>* EJA + </a:t>
            </a:r>
            <a:endParaRPr lang="en-US" sz="1700" b="0" dirty="0" smtClean="0"/>
          </a:p>
          <a:p>
            <a:pPr lvl="0"/>
            <a:r>
              <a:rPr lang="en-US" sz="1700" b="0" dirty="0"/>
              <a:t>	</a:t>
            </a:r>
            <a:r>
              <a:rPr lang="en-US" sz="1700" b="0" dirty="0" smtClean="0"/>
              <a:t>		</a:t>
            </a:r>
            <a:r>
              <a:rPr lang="en-US" sz="1700" b="0" dirty="0" err="1" smtClean="0"/>
              <a:t>NewLoans</a:t>
            </a:r>
            <a:r>
              <a:rPr lang="en-US" sz="1700" b="0" dirty="0" smtClean="0"/>
              <a:t>(2016) </a:t>
            </a:r>
            <a:r>
              <a:rPr lang="en-US" sz="1700" b="0" dirty="0"/>
              <a:t>* EJS </a:t>
            </a:r>
          </a:p>
          <a:p>
            <a:pPr marL="285750" lvl="0" indent="-285750">
              <a:buFont typeface="Arial" panose="020B0604020202020204" pitchFamily="34" charset="0"/>
              <a:buChar char="•"/>
            </a:pPr>
            <a:endParaRPr lang="en-US" sz="1700" b="0" dirty="0" smtClean="0"/>
          </a:p>
          <a:p>
            <a:pPr lvl="0"/>
            <a:r>
              <a:rPr lang="en-US" sz="1700" dirty="0" smtClean="0"/>
              <a:t>Assumptions Made in Formula</a:t>
            </a:r>
          </a:p>
          <a:p>
            <a:pPr marL="285750" lvl="0" indent="-285750">
              <a:buFont typeface="Arial" panose="020B0604020202020204" pitchFamily="34" charset="0"/>
              <a:buChar char="•"/>
            </a:pPr>
            <a:r>
              <a:rPr lang="en-US" sz="1700" b="0" dirty="0" smtClean="0"/>
              <a:t>The Jobs Added </a:t>
            </a:r>
            <a:r>
              <a:rPr lang="en-US" sz="1700" b="0" dirty="0" smtClean="0"/>
              <a:t>assumption is the same</a:t>
            </a:r>
          </a:p>
          <a:p>
            <a:pPr marL="742950" lvl="1" indent="-285750">
              <a:buFont typeface="Arial" panose="020B0604020202020204" pitchFamily="34" charset="0"/>
              <a:buChar char="•"/>
            </a:pPr>
            <a:r>
              <a:rPr lang="en-US" sz="1700" b="0" dirty="0" smtClean="0"/>
              <a:t>Additional jobs are added for every year after the loan is given</a:t>
            </a:r>
            <a:endParaRPr lang="en-US" sz="1700" b="0" dirty="0" smtClean="0"/>
          </a:p>
          <a:p>
            <a:pPr marL="285750" lvl="0" indent="-285750">
              <a:buFont typeface="Arial" panose="020B0604020202020204" pitchFamily="34" charset="0"/>
              <a:buChar char="•"/>
            </a:pPr>
            <a:r>
              <a:rPr lang="en-US" sz="1700" b="0" dirty="0" smtClean="0"/>
              <a:t>Job Supported numbers are a constant growth from the new loans data</a:t>
            </a:r>
            <a:endParaRPr lang="en-US" sz="1700" b="0" dirty="0"/>
          </a:p>
        </p:txBody>
      </p:sp>
    </p:spTree>
    <p:extLst>
      <p:ext uri="{BB962C8B-B14F-4D97-AF65-F5344CB8AC3E}">
        <p14:creationId xmlns:p14="http://schemas.microsoft.com/office/powerpoint/2010/main" val="206356720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Box 27"/>
          <p:cNvSpPr txBox="1"/>
          <p:nvPr/>
        </p:nvSpPr>
        <p:spPr>
          <a:xfrm>
            <a:off x="8873377" y="6626431"/>
            <a:ext cx="260008" cy="246221"/>
          </a:xfrm>
          <a:prstGeom prst="rect">
            <a:avLst/>
          </a:prstGeom>
          <a:noFill/>
        </p:spPr>
        <p:txBody>
          <a:bodyPr wrap="none" rtlCol="0">
            <a:spAutoFit/>
          </a:bodyPr>
          <a:lstStyle/>
          <a:p>
            <a:fld id="{99469C57-0803-4039-B490-CD51F0936197}" type="slidenum">
              <a:rPr lang="en-US" sz="1000" smtClean="0"/>
              <a:t>12</a:t>
            </a:fld>
            <a:endParaRPr lang="en-US" sz="1000" dirty="0"/>
          </a:p>
        </p:txBody>
      </p:sp>
      <p:sp>
        <p:nvSpPr>
          <p:cNvPr id="32" name="Rectangle 31"/>
          <p:cNvSpPr/>
          <p:nvPr/>
        </p:nvSpPr>
        <p:spPr>
          <a:xfrm>
            <a:off x="2901441" y="1349816"/>
            <a:ext cx="501230" cy="15663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6066090" y="1341666"/>
            <a:ext cx="565446" cy="15663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182433" y="1332727"/>
            <a:ext cx="501230" cy="15663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6062021" y="1332727"/>
            <a:ext cx="501230" cy="15663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itle 1"/>
          <p:cNvSpPr txBox="1">
            <a:spLocks/>
          </p:cNvSpPr>
          <p:nvPr/>
        </p:nvSpPr>
        <p:spPr bwMode="auto">
          <a:xfrm>
            <a:off x="260810" y="99656"/>
            <a:ext cx="8950951" cy="548277"/>
          </a:xfrm>
          <a:prstGeom prst="rect">
            <a:avLst/>
          </a:prstGeom>
          <a:noFill/>
          <a:ln w="9525">
            <a:noFill/>
            <a:miter lim="800000"/>
            <a:headEnd/>
            <a:tailEnd/>
          </a:ln>
        </p:spPr>
        <p:txBody>
          <a:bodyPr vert="horz" wrap="square" lIns="0" tIns="0" rIns="0" bIns="0" numCol="1" anchor="ctr" anchorCtr="0" compatLnSpc="1">
            <a:prstTxWarp prst="textNoShape">
              <a:avLst/>
            </a:prstTxWarp>
            <a:normAutofit/>
          </a:bodyPr>
          <a:lstStyle>
            <a:lvl1pPr algn="l" rtl="0" eaLnBrk="1" fontAlgn="base" hangingPunct="1">
              <a:spcBef>
                <a:spcPct val="0"/>
              </a:spcBef>
              <a:spcAft>
                <a:spcPct val="0"/>
              </a:spcAft>
              <a:defRPr sz="2200" b="0" i="0" cap="all">
                <a:solidFill>
                  <a:schemeClr val="tx1"/>
                </a:solidFill>
                <a:latin typeface="+mj-lt"/>
                <a:ea typeface="MS PGothic" pitchFamily="34" charset="-128"/>
                <a:cs typeface="ＭＳ Ｐゴシック" charset="0"/>
              </a:defRPr>
            </a:lvl1pPr>
            <a:lvl2pPr algn="l" rtl="0" eaLnBrk="1" fontAlgn="base" hangingPunct="1">
              <a:spcBef>
                <a:spcPct val="0"/>
              </a:spcBef>
              <a:spcAft>
                <a:spcPct val="0"/>
              </a:spcAft>
              <a:defRPr sz="2600">
                <a:solidFill>
                  <a:schemeClr val="tx1"/>
                </a:solidFill>
                <a:latin typeface="Arial Bold" charset="0"/>
                <a:ea typeface="MS PGothic" pitchFamily="34" charset="-128"/>
                <a:cs typeface="ＭＳ Ｐゴシック" charset="0"/>
              </a:defRPr>
            </a:lvl2pPr>
            <a:lvl3pPr algn="l" rtl="0" eaLnBrk="1" fontAlgn="base" hangingPunct="1">
              <a:spcBef>
                <a:spcPct val="0"/>
              </a:spcBef>
              <a:spcAft>
                <a:spcPct val="0"/>
              </a:spcAft>
              <a:defRPr sz="2600">
                <a:solidFill>
                  <a:schemeClr val="tx1"/>
                </a:solidFill>
                <a:latin typeface="Arial Bold" charset="0"/>
                <a:ea typeface="MS PGothic" pitchFamily="34" charset="-128"/>
                <a:cs typeface="ＭＳ Ｐゴシック" charset="0"/>
              </a:defRPr>
            </a:lvl3pPr>
            <a:lvl4pPr algn="l" rtl="0" eaLnBrk="1" fontAlgn="base" hangingPunct="1">
              <a:spcBef>
                <a:spcPct val="0"/>
              </a:spcBef>
              <a:spcAft>
                <a:spcPct val="0"/>
              </a:spcAft>
              <a:defRPr sz="2600">
                <a:solidFill>
                  <a:schemeClr val="tx1"/>
                </a:solidFill>
                <a:latin typeface="Arial Bold" charset="0"/>
                <a:ea typeface="MS PGothic" pitchFamily="34" charset="-128"/>
                <a:cs typeface="ＭＳ Ｐゴシック" charset="0"/>
              </a:defRPr>
            </a:lvl4pPr>
            <a:lvl5pPr algn="l" rtl="0" eaLnBrk="1" fontAlgn="base" hangingPunct="1">
              <a:spcBef>
                <a:spcPct val="0"/>
              </a:spcBef>
              <a:spcAft>
                <a:spcPct val="0"/>
              </a:spcAft>
              <a:defRPr sz="2600">
                <a:solidFill>
                  <a:schemeClr val="tx1"/>
                </a:solidFill>
                <a:latin typeface="Arial Bold" charset="0"/>
                <a:ea typeface="MS PGothic" pitchFamily="34" charset="-128"/>
                <a:cs typeface="ＭＳ Ｐゴシック" charset="0"/>
              </a:defRPr>
            </a:lvl5pPr>
            <a:lvl6pPr marL="457200" algn="ctr" rtl="0" eaLnBrk="1" fontAlgn="base" hangingPunct="1">
              <a:spcBef>
                <a:spcPct val="0"/>
              </a:spcBef>
              <a:spcAft>
                <a:spcPct val="0"/>
              </a:spcAft>
              <a:defRPr sz="2600" b="1">
                <a:solidFill>
                  <a:srgbClr val="014C6D"/>
                </a:solidFill>
                <a:latin typeface="Trebuchet MS" pitchFamily="34" charset="0"/>
              </a:defRPr>
            </a:lvl6pPr>
            <a:lvl7pPr marL="914400" algn="ctr" rtl="0" eaLnBrk="1" fontAlgn="base" hangingPunct="1">
              <a:spcBef>
                <a:spcPct val="0"/>
              </a:spcBef>
              <a:spcAft>
                <a:spcPct val="0"/>
              </a:spcAft>
              <a:defRPr sz="2600" b="1">
                <a:solidFill>
                  <a:srgbClr val="014C6D"/>
                </a:solidFill>
                <a:latin typeface="Trebuchet MS" pitchFamily="34" charset="0"/>
              </a:defRPr>
            </a:lvl7pPr>
            <a:lvl8pPr marL="1371600" algn="ctr" rtl="0" eaLnBrk="1" fontAlgn="base" hangingPunct="1">
              <a:spcBef>
                <a:spcPct val="0"/>
              </a:spcBef>
              <a:spcAft>
                <a:spcPct val="0"/>
              </a:spcAft>
              <a:defRPr sz="2600" b="1">
                <a:solidFill>
                  <a:srgbClr val="014C6D"/>
                </a:solidFill>
                <a:latin typeface="Trebuchet MS" pitchFamily="34" charset="0"/>
              </a:defRPr>
            </a:lvl8pPr>
            <a:lvl9pPr marL="1828800" algn="ctr" rtl="0" eaLnBrk="1" fontAlgn="base" hangingPunct="1">
              <a:spcBef>
                <a:spcPct val="0"/>
              </a:spcBef>
              <a:spcAft>
                <a:spcPct val="0"/>
              </a:spcAft>
              <a:defRPr sz="2600" b="1">
                <a:solidFill>
                  <a:srgbClr val="014C6D"/>
                </a:solidFill>
                <a:latin typeface="Trebuchet MS" pitchFamily="34" charset="0"/>
              </a:defRPr>
            </a:lvl9pPr>
          </a:lstStyle>
          <a:p>
            <a:r>
              <a:rPr lang="en-US" kern="0" cap="none" dirty="0" smtClean="0"/>
              <a:t>Potential Issues - Jobs Supported</a:t>
            </a:r>
            <a:endParaRPr lang="en-US" kern="0" cap="none" dirty="0"/>
          </a:p>
        </p:txBody>
      </p:sp>
      <p:sp>
        <p:nvSpPr>
          <p:cNvPr id="29" name="TextBox 28"/>
          <p:cNvSpPr txBox="1"/>
          <p:nvPr/>
        </p:nvSpPr>
        <p:spPr>
          <a:xfrm>
            <a:off x="-384313" y="839035"/>
            <a:ext cx="9517697" cy="4724370"/>
          </a:xfrm>
          <a:prstGeom prst="rect">
            <a:avLst/>
          </a:prstGeom>
          <a:noFill/>
        </p:spPr>
        <p:txBody>
          <a:bodyPr wrap="square" rtlCol="0">
            <a:spAutoFit/>
          </a:bodyPr>
          <a:lstStyle/>
          <a:p>
            <a:pPr lvl="1"/>
            <a:r>
              <a:rPr lang="en-US" sz="1700" b="0" dirty="0" smtClean="0"/>
              <a:t>There are two potential issues with the jobs supported data used.  One may undercount the number of jobs supported and the other may be over counting.</a:t>
            </a:r>
          </a:p>
          <a:p>
            <a:pPr lvl="1"/>
            <a:endParaRPr lang="en-US" sz="1700" dirty="0" smtClean="0"/>
          </a:p>
          <a:p>
            <a:pPr lvl="1"/>
            <a:r>
              <a:rPr lang="en-US" sz="1700" dirty="0" smtClean="0"/>
              <a:t>ABL Data</a:t>
            </a:r>
          </a:p>
          <a:p>
            <a:pPr marL="742950" lvl="1" indent="-285750">
              <a:buFont typeface="Arial" panose="020B0604020202020204" pitchFamily="34" charset="0"/>
              <a:buChar char="•"/>
            </a:pPr>
            <a:r>
              <a:rPr lang="en-US" sz="1700" b="0" dirty="0" smtClean="0"/>
              <a:t>Within the ABL data, there are a number of companies that have zero listed as the total number of employees.  Some of these loans are fairly large, which would indicate that there are actually employees at these firms</a:t>
            </a:r>
          </a:p>
          <a:p>
            <a:pPr marL="1200150" lvl="2" indent="-285750">
              <a:buFont typeface="Arial" panose="020B0604020202020204" pitchFamily="34" charset="0"/>
              <a:buChar char="•"/>
            </a:pPr>
            <a:r>
              <a:rPr lang="en-US" sz="1700" b="0" dirty="0" smtClean="0"/>
              <a:t>One example is </a:t>
            </a:r>
            <a:r>
              <a:rPr lang="en-US" sz="1700" b="0" dirty="0"/>
              <a:t>a </a:t>
            </a:r>
            <a:r>
              <a:rPr lang="en-US" sz="1700" b="0" dirty="0" smtClean="0"/>
              <a:t>shoes company with a $27,000 loan and no employees</a:t>
            </a:r>
          </a:p>
          <a:p>
            <a:pPr marL="1200150" lvl="2" indent="-285750">
              <a:buFont typeface="Arial" panose="020B0604020202020204" pitchFamily="34" charset="0"/>
              <a:buChar char="•"/>
            </a:pPr>
            <a:endParaRPr lang="en-US" sz="1700" b="0" dirty="0" smtClean="0"/>
          </a:p>
          <a:p>
            <a:pPr lvl="1"/>
            <a:r>
              <a:rPr lang="en-US" sz="1700" dirty="0" smtClean="0"/>
              <a:t>FCMB Data</a:t>
            </a:r>
          </a:p>
          <a:p>
            <a:pPr marL="742950" lvl="1" indent="-285750">
              <a:buFont typeface="Arial" panose="020B0604020202020204" pitchFamily="34" charset="0"/>
              <a:buChar char="•"/>
            </a:pPr>
            <a:r>
              <a:rPr lang="en-US" sz="1700" b="0" dirty="0" smtClean="0"/>
              <a:t>The information taken from this dataset is amount of the loan and the number of jobs (l1).  However, the </a:t>
            </a:r>
            <a:r>
              <a:rPr lang="en-US" sz="1700" b="0" dirty="0" smtClean="0"/>
              <a:t>jobs </a:t>
            </a:r>
            <a:r>
              <a:rPr lang="en-US" sz="1700" b="0" dirty="0" smtClean="0"/>
              <a:t>added formula was l1 – l2, which implies that l1 was the second point in time after the loan had already been given and new jobs were added</a:t>
            </a:r>
          </a:p>
          <a:p>
            <a:pPr marL="1200150" lvl="2" indent="-285750">
              <a:buFont typeface="Arial" panose="020B0604020202020204" pitchFamily="34" charset="0"/>
              <a:buChar char="•"/>
            </a:pPr>
            <a:r>
              <a:rPr lang="en-US" sz="1700" b="0" dirty="0"/>
              <a:t>l</a:t>
            </a:r>
            <a:r>
              <a:rPr lang="en-US" sz="1700" b="0" dirty="0" smtClean="0"/>
              <a:t>2 should be used since it is the original number of jobs supported by the loan</a:t>
            </a:r>
            <a:endParaRPr lang="en-US" sz="1700" b="0" dirty="0"/>
          </a:p>
          <a:p>
            <a:pPr lvl="1"/>
            <a:endParaRPr lang="en-US" sz="1700" b="0" dirty="0" smtClean="0"/>
          </a:p>
          <a:p>
            <a:pPr lvl="1"/>
            <a:r>
              <a:rPr lang="en-US" sz="1700" dirty="0" smtClean="0"/>
              <a:t>New Coefficients			Old Coefficients</a:t>
            </a:r>
          </a:p>
          <a:p>
            <a:pPr lvl="1"/>
            <a:endParaRPr lang="en-US" sz="1200" b="0" dirty="0">
              <a:ln w="0"/>
              <a:solidFill>
                <a:sysClr val="windowText" lastClr="000000"/>
              </a:solidFill>
              <a:effectLst>
                <a:outerShdw blurRad="38100" dist="19050" dir="2700000" algn="tl" rotWithShape="0">
                  <a:schemeClr val="dk1">
                    <a:alpha val="40000"/>
                  </a:schemeClr>
                </a:outerShdw>
              </a:effectLst>
            </a:endParaRPr>
          </a:p>
          <a:p>
            <a:pPr lvl="1"/>
            <a:endParaRPr lang="en-US" sz="1700" b="0" dirty="0"/>
          </a:p>
        </p:txBody>
      </p:sp>
      <p:pic>
        <p:nvPicPr>
          <p:cNvPr id="3" name="Picture 2"/>
          <p:cNvPicPr>
            <a:picLocks noChangeAspect="1"/>
          </p:cNvPicPr>
          <p:nvPr/>
        </p:nvPicPr>
        <p:blipFill>
          <a:blip r:embed="rId2"/>
          <a:stretch>
            <a:fillRect/>
          </a:stretch>
        </p:blipFill>
        <p:spPr>
          <a:xfrm>
            <a:off x="182433" y="5083791"/>
            <a:ext cx="4022731" cy="788640"/>
          </a:xfrm>
          <a:prstGeom prst="rect">
            <a:avLst/>
          </a:prstGeom>
        </p:spPr>
      </p:pic>
      <p:pic>
        <p:nvPicPr>
          <p:cNvPr id="7" name="Picture 6"/>
          <p:cNvPicPr>
            <a:picLocks noChangeAspect="1"/>
          </p:cNvPicPr>
          <p:nvPr/>
        </p:nvPicPr>
        <p:blipFill>
          <a:blip r:embed="rId3"/>
          <a:stretch>
            <a:fillRect/>
          </a:stretch>
        </p:blipFill>
        <p:spPr>
          <a:xfrm>
            <a:off x="4736285" y="5112013"/>
            <a:ext cx="4022731" cy="788640"/>
          </a:xfrm>
          <a:prstGeom prst="rect">
            <a:avLst/>
          </a:prstGeom>
        </p:spPr>
      </p:pic>
    </p:spTree>
    <p:extLst>
      <p:ext uri="{BB962C8B-B14F-4D97-AF65-F5344CB8AC3E}">
        <p14:creationId xmlns:p14="http://schemas.microsoft.com/office/powerpoint/2010/main" val="409762098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Box 27"/>
          <p:cNvSpPr txBox="1"/>
          <p:nvPr/>
        </p:nvSpPr>
        <p:spPr>
          <a:xfrm>
            <a:off x="8873377" y="6626431"/>
            <a:ext cx="260008" cy="246221"/>
          </a:xfrm>
          <a:prstGeom prst="rect">
            <a:avLst/>
          </a:prstGeom>
          <a:noFill/>
        </p:spPr>
        <p:txBody>
          <a:bodyPr wrap="none" rtlCol="0">
            <a:spAutoFit/>
          </a:bodyPr>
          <a:lstStyle/>
          <a:p>
            <a:fld id="{99469C57-0803-4039-B490-CD51F0936197}" type="slidenum">
              <a:rPr lang="en-US" sz="1000" smtClean="0"/>
              <a:t>13</a:t>
            </a:fld>
            <a:endParaRPr lang="en-US" sz="1000" dirty="0"/>
          </a:p>
        </p:txBody>
      </p:sp>
      <p:sp>
        <p:nvSpPr>
          <p:cNvPr id="32" name="Rectangle 31"/>
          <p:cNvSpPr/>
          <p:nvPr/>
        </p:nvSpPr>
        <p:spPr>
          <a:xfrm>
            <a:off x="2901441" y="1349816"/>
            <a:ext cx="501230" cy="15663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6066090" y="1341666"/>
            <a:ext cx="565446" cy="15663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182433" y="1332727"/>
            <a:ext cx="501230" cy="15663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6062021" y="1332727"/>
            <a:ext cx="501230" cy="15663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itle 1"/>
          <p:cNvSpPr txBox="1">
            <a:spLocks/>
          </p:cNvSpPr>
          <p:nvPr/>
        </p:nvSpPr>
        <p:spPr bwMode="auto">
          <a:xfrm>
            <a:off x="193049" y="113729"/>
            <a:ext cx="8950951" cy="548277"/>
          </a:xfrm>
          <a:prstGeom prst="rect">
            <a:avLst/>
          </a:prstGeom>
          <a:noFill/>
          <a:ln w="9525">
            <a:noFill/>
            <a:miter lim="800000"/>
            <a:headEnd/>
            <a:tailEnd/>
          </a:ln>
        </p:spPr>
        <p:txBody>
          <a:bodyPr vert="horz" wrap="square" lIns="0" tIns="0" rIns="0" bIns="0" numCol="1" anchor="ctr" anchorCtr="0" compatLnSpc="1">
            <a:prstTxWarp prst="textNoShape">
              <a:avLst/>
            </a:prstTxWarp>
            <a:normAutofit/>
          </a:bodyPr>
          <a:lstStyle>
            <a:lvl1pPr algn="l" rtl="0" eaLnBrk="1" fontAlgn="base" hangingPunct="1">
              <a:spcBef>
                <a:spcPct val="0"/>
              </a:spcBef>
              <a:spcAft>
                <a:spcPct val="0"/>
              </a:spcAft>
              <a:defRPr sz="2200" b="0" i="0" cap="all">
                <a:solidFill>
                  <a:schemeClr val="tx1"/>
                </a:solidFill>
                <a:latin typeface="+mj-lt"/>
                <a:ea typeface="MS PGothic" pitchFamily="34" charset="-128"/>
                <a:cs typeface="ＭＳ Ｐゴシック" charset="0"/>
              </a:defRPr>
            </a:lvl1pPr>
            <a:lvl2pPr algn="l" rtl="0" eaLnBrk="1" fontAlgn="base" hangingPunct="1">
              <a:spcBef>
                <a:spcPct val="0"/>
              </a:spcBef>
              <a:spcAft>
                <a:spcPct val="0"/>
              </a:spcAft>
              <a:defRPr sz="2600">
                <a:solidFill>
                  <a:schemeClr val="tx1"/>
                </a:solidFill>
                <a:latin typeface="Arial Bold" charset="0"/>
                <a:ea typeface="MS PGothic" pitchFamily="34" charset="-128"/>
                <a:cs typeface="ＭＳ Ｐゴシック" charset="0"/>
              </a:defRPr>
            </a:lvl2pPr>
            <a:lvl3pPr algn="l" rtl="0" eaLnBrk="1" fontAlgn="base" hangingPunct="1">
              <a:spcBef>
                <a:spcPct val="0"/>
              </a:spcBef>
              <a:spcAft>
                <a:spcPct val="0"/>
              </a:spcAft>
              <a:defRPr sz="2600">
                <a:solidFill>
                  <a:schemeClr val="tx1"/>
                </a:solidFill>
                <a:latin typeface="Arial Bold" charset="0"/>
                <a:ea typeface="MS PGothic" pitchFamily="34" charset="-128"/>
                <a:cs typeface="ＭＳ Ｐゴシック" charset="0"/>
              </a:defRPr>
            </a:lvl3pPr>
            <a:lvl4pPr algn="l" rtl="0" eaLnBrk="1" fontAlgn="base" hangingPunct="1">
              <a:spcBef>
                <a:spcPct val="0"/>
              </a:spcBef>
              <a:spcAft>
                <a:spcPct val="0"/>
              </a:spcAft>
              <a:defRPr sz="2600">
                <a:solidFill>
                  <a:schemeClr val="tx1"/>
                </a:solidFill>
                <a:latin typeface="Arial Bold" charset="0"/>
                <a:ea typeface="MS PGothic" pitchFamily="34" charset="-128"/>
                <a:cs typeface="ＭＳ Ｐゴシック" charset="0"/>
              </a:defRPr>
            </a:lvl4pPr>
            <a:lvl5pPr algn="l" rtl="0" eaLnBrk="1" fontAlgn="base" hangingPunct="1">
              <a:spcBef>
                <a:spcPct val="0"/>
              </a:spcBef>
              <a:spcAft>
                <a:spcPct val="0"/>
              </a:spcAft>
              <a:defRPr sz="2600">
                <a:solidFill>
                  <a:schemeClr val="tx1"/>
                </a:solidFill>
                <a:latin typeface="Arial Bold" charset="0"/>
                <a:ea typeface="MS PGothic" pitchFamily="34" charset="-128"/>
                <a:cs typeface="ＭＳ Ｐゴシック" charset="0"/>
              </a:defRPr>
            </a:lvl5pPr>
            <a:lvl6pPr marL="457200" algn="ctr" rtl="0" eaLnBrk="1" fontAlgn="base" hangingPunct="1">
              <a:spcBef>
                <a:spcPct val="0"/>
              </a:spcBef>
              <a:spcAft>
                <a:spcPct val="0"/>
              </a:spcAft>
              <a:defRPr sz="2600" b="1">
                <a:solidFill>
                  <a:srgbClr val="014C6D"/>
                </a:solidFill>
                <a:latin typeface="Trebuchet MS" pitchFamily="34" charset="0"/>
              </a:defRPr>
            </a:lvl6pPr>
            <a:lvl7pPr marL="914400" algn="ctr" rtl="0" eaLnBrk="1" fontAlgn="base" hangingPunct="1">
              <a:spcBef>
                <a:spcPct val="0"/>
              </a:spcBef>
              <a:spcAft>
                <a:spcPct val="0"/>
              </a:spcAft>
              <a:defRPr sz="2600" b="1">
                <a:solidFill>
                  <a:srgbClr val="014C6D"/>
                </a:solidFill>
                <a:latin typeface="Trebuchet MS" pitchFamily="34" charset="0"/>
              </a:defRPr>
            </a:lvl7pPr>
            <a:lvl8pPr marL="1371600" algn="ctr" rtl="0" eaLnBrk="1" fontAlgn="base" hangingPunct="1">
              <a:spcBef>
                <a:spcPct val="0"/>
              </a:spcBef>
              <a:spcAft>
                <a:spcPct val="0"/>
              </a:spcAft>
              <a:defRPr sz="2600" b="1">
                <a:solidFill>
                  <a:srgbClr val="014C6D"/>
                </a:solidFill>
                <a:latin typeface="Trebuchet MS" pitchFamily="34" charset="0"/>
              </a:defRPr>
            </a:lvl8pPr>
            <a:lvl9pPr marL="1828800" algn="ctr" rtl="0" eaLnBrk="1" fontAlgn="base" hangingPunct="1">
              <a:spcBef>
                <a:spcPct val="0"/>
              </a:spcBef>
              <a:spcAft>
                <a:spcPct val="0"/>
              </a:spcAft>
              <a:defRPr sz="2600" b="1">
                <a:solidFill>
                  <a:srgbClr val="014C6D"/>
                </a:solidFill>
                <a:latin typeface="Trebuchet MS" pitchFamily="34" charset="0"/>
              </a:defRPr>
            </a:lvl9pPr>
          </a:lstStyle>
          <a:p>
            <a:r>
              <a:rPr lang="en-US" kern="0" cap="none" dirty="0" smtClean="0"/>
              <a:t>Jobs Added from Financing</a:t>
            </a:r>
            <a:endParaRPr lang="en-US" kern="0" cap="none" dirty="0"/>
          </a:p>
        </p:txBody>
      </p:sp>
      <mc:AlternateContent xmlns:mc="http://schemas.openxmlformats.org/markup-compatibility/2006">
        <mc:Choice xmlns:a14="http://schemas.microsoft.com/office/drawing/2010/main" Requires="a14">
          <p:sp>
            <p:nvSpPr>
              <p:cNvPr id="29" name="TextBox 28"/>
              <p:cNvSpPr txBox="1"/>
              <p:nvPr/>
            </p:nvSpPr>
            <p:spPr>
              <a:xfrm>
                <a:off x="-238124" y="839035"/>
                <a:ext cx="9371510" cy="6109365"/>
              </a:xfrm>
              <a:prstGeom prst="rect">
                <a:avLst/>
              </a:prstGeom>
              <a:noFill/>
            </p:spPr>
            <p:txBody>
              <a:bodyPr wrap="square" rtlCol="0">
                <a:spAutoFit/>
              </a:bodyPr>
              <a:lstStyle/>
              <a:p>
                <a:pPr lvl="1"/>
                <a:r>
                  <a:rPr lang="en-US" sz="1500" b="0" dirty="0" smtClean="0"/>
                  <a:t>This is a mixed effects model that attempts to isolate additional randomness based on the country of origin.  The loan variable’s slope also varies by country in the model.</a:t>
                </a:r>
              </a:p>
              <a:p>
                <a:pPr lvl="1"/>
                <a:endParaRPr lang="en-US" sz="1200" b="0" dirty="0"/>
              </a:p>
              <a:p>
                <a:pPr lvl="1"/>
                <a:r>
                  <a:rPr lang="en-US" sz="1700" dirty="0" smtClean="0"/>
                  <a:t>Formula</a:t>
                </a:r>
                <a:endParaRPr lang="en-US" sz="1700" i="1" dirty="0" smtClean="0">
                  <a:latin typeface="Cambria Math" panose="02040503050406030204" pitchFamily="18" charset="0"/>
                </a:endParaRPr>
              </a:p>
              <a:p>
                <a:pPr lvl="1"/>
                <a14:m>
                  <m:oMathPara xmlns:m="http://schemas.openxmlformats.org/officeDocument/2006/math">
                    <m:oMathParaPr>
                      <m:jc m:val="center"/>
                    </m:oMathParaPr>
                    <m:oMath xmlns:m="http://schemas.openxmlformats.org/officeDocument/2006/math">
                      <m:r>
                        <a:rPr lang="en-US" sz="1500" b="0" i="1">
                          <a:latin typeface="Cambria Math" panose="02040503050406030204" pitchFamily="18" charset="0"/>
                        </a:rPr>
                        <m:t>𝐽𝑜𝑏</m:t>
                      </m:r>
                      <m:r>
                        <a:rPr lang="en-US" sz="1500" b="0" i="1">
                          <a:latin typeface="Cambria Math" panose="02040503050406030204" pitchFamily="18" charset="0"/>
                        </a:rPr>
                        <m:t> </m:t>
                      </m:r>
                      <m:r>
                        <a:rPr lang="en-US" sz="1500" b="0" i="1">
                          <a:latin typeface="Cambria Math" panose="02040503050406030204" pitchFamily="18" charset="0"/>
                        </a:rPr>
                        <m:t>𝐺𝑟𝑜𝑤𝑡h</m:t>
                      </m:r>
                      <m:r>
                        <a:rPr lang="en-US" sz="1500" b="0" i="1">
                          <a:latin typeface="Cambria Math" panose="02040503050406030204" pitchFamily="18" charset="0"/>
                        </a:rPr>
                        <m:t>=</m:t>
                      </m:r>
                      <m:r>
                        <a:rPr lang="en-US" sz="1500" b="0" i="1">
                          <a:latin typeface="Cambria Math" panose="02040503050406030204" pitchFamily="18" charset="0"/>
                        </a:rPr>
                        <m:t>𝐼𝑛𝑡𝑒𝑟𝑐𝑒𝑝𝑡</m:t>
                      </m:r>
                      <m:r>
                        <a:rPr lang="en-US" sz="1500" b="0" i="1">
                          <a:latin typeface="Cambria Math" panose="02040503050406030204" pitchFamily="18" charset="0"/>
                        </a:rPr>
                        <m:t>+ </m:t>
                      </m:r>
                      <m:sSub>
                        <m:sSubPr>
                          <m:ctrlPr>
                            <a:rPr lang="en-US" sz="1500" b="0" i="1">
                              <a:latin typeface="Cambria Math" panose="02040503050406030204" pitchFamily="18" charset="0"/>
                            </a:rPr>
                          </m:ctrlPr>
                        </m:sSubPr>
                        <m:e>
                          <m:r>
                            <a:rPr lang="en-US" sz="1500" b="0" i="1">
                              <a:latin typeface="Cambria Math" panose="02040503050406030204" pitchFamily="18" charset="0"/>
                            </a:rPr>
                            <m:t>𝐵</m:t>
                          </m:r>
                        </m:e>
                        <m:sub>
                          <m:r>
                            <a:rPr lang="en-US" sz="1500" b="0" i="1">
                              <a:latin typeface="Cambria Math" panose="02040503050406030204" pitchFamily="18" charset="0"/>
                            </a:rPr>
                            <m:t>1 </m:t>
                          </m:r>
                        </m:sub>
                      </m:sSub>
                      <m:r>
                        <a:rPr lang="en-US" sz="1500" b="0" i="1">
                          <a:latin typeface="Cambria Math" panose="02040503050406030204" pitchFamily="18" charset="0"/>
                        </a:rPr>
                        <m:t>𝐿𝑜𝑎𝑛</m:t>
                      </m:r>
                      <m:r>
                        <a:rPr lang="en-US" sz="1500" b="0" i="1" smtClean="0">
                          <a:latin typeface="Cambria Math" panose="02040503050406030204" pitchFamily="18" charset="0"/>
                        </a:rPr>
                        <m:t>+ </m:t>
                      </m:r>
                      <m:sSub>
                        <m:sSubPr>
                          <m:ctrlPr>
                            <a:rPr lang="en-US" sz="1500" b="0" i="1">
                              <a:latin typeface="Cambria Math" panose="02040503050406030204" pitchFamily="18" charset="0"/>
                            </a:rPr>
                          </m:ctrlPr>
                        </m:sSubPr>
                        <m:e>
                          <m:r>
                            <a:rPr lang="en-US" sz="1500" b="0" i="1">
                              <a:latin typeface="Cambria Math" panose="02040503050406030204" pitchFamily="18" charset="0"/>
                            </a:rPr>
                            <m:t>𝐵</m:t>
                          </m:r>
                        </m:e>
                        <m:sub>
                          <m:r>
                            <a:rPr lang="en-US" sz="1500" b="0" i="1">
                              <a:latin typeface="Cambria Math" panose="02040503050406030204" pitchFamily="18" charset="0"/>
                            </a:rPr>
                            <m:t>2</m:t>
                          </m:r>
                        </m:sub>
                      </m:sSub>
                      <m:r>
                        <a:rPr lang="en-US" sz="1500" b="0" i="1">
                          <a:latin typeface="Cambria Math" panose="02040503050406030204" pitchFamily="18" charset="0"/>
                        </a:rPr>
                        <m:t>𝑙</m:t>
                      </m:r>
                      <m:r>
                        <a:rPr lang="en-US" sz="1500" b="0" i="1">
                          <a:latin typeface="Cambria Math" panose="02040503050406030204" pitchFamily="18" charset="0"/>
                        </a:rPr>
                        <m:t>2+ </m:t>
                      </m:r>
                      <m:sSub>
                        <m:sSubPr>
                          <m:ctrlPr>
                            <a:rPr lang="en-US" sz="1500" b="0" i="1">
                              <a:latin typeface="Cambria Math" panose="02040503050406030204" pitchFamily="18" charset="0"/>
                            </a:rPr>
                          </m:ctrlPr>
                        </m:sSubPr>
                        <m:e>
                          <m:r>
                            <a:rPr lang="en-US" sz="1500" b="0" i="1">
                              <a:latin typeface="Cambria Math" panose="02040503050406030204" pitchFamily="18" charset="0"/>
                            </a:rPr>
                            <m:t>𝐵</m:t>
                          </m:r>
                        </m:e>
                        <m:sub>
                          <m:r>
                            <a:rPr lang="en-US" sz="1500" b="0" i="1">
                              <a:latin typeface="Cambria Math" panose="02040503050406030204" pitchFamily="18" charset="0"/>
                            </a:rPr>
                            <m:t>3</m:t>
                          </m:r>
                        </m:sub>
                      </m:sSub>
                      <m:r>
                        <a:rPr lang="en-US" sz="1500" b="0" i="1">
                          <a:latin typeface="Cambria Math" panose="02040503050406030204" pitchFamily="18" charset="0"/>
                        </a:rPr>
                        <m:t>𝐴𝑔𝑒</m:t>
                      </m:r>
                      <m:r>
                        <a:rPr lang="en-US" sz="1500" b="0" i="1">
                          <a:latin typeface="Cambria Math" panose="02040503050406030204" pitchFamily="18" charset="0"/>
                        </a:rPr>
                        <m:t>+ </m:t>
                      </m:r>
                      <m:sSub>
                        <m:sSubPr>
                          <m:ctrlPr>
                            <a:rPr lang="en-US" sz="1500" b="0" i="1">
                              <a:latin typeface="Cambria Math" panose="02040503050406030204" pitchFamily="18" charset="0"/>
                            </a:rPr>
                          </m:ctrlPr>
                        </m:sSubPr>
                        <m:e>
                          <m:r>
                            <a:rPr lang="en-US" sz="1500" b="0" i="1">
                              <a:latin typeface="Cambria Math" panose="02040503050406030204" pitchFamily="18" charset="0"/>
                            </a:rPr>
                            <m:t>𝐵</m:t>
                          </m:r>
                        </m:e>
                        <m:sub>
                          <m:r>
                            <a:rPr lang="en-US" sz="1500" b="0" i="1">
                              <a:latin typeface="Cambria Math" panose="02040503050406030204" pitchFamily="18" charset="0"/>
                            </a:rPr>
                            <m:t>4</m:t>
                          </m:r>
                        </m:sub>
                      </m:sSub>
                      <m:r>
                        <a:rPr lang="en-US" sz="1500" b="0" i="1">
                          <a:latin typeface="Cambria Math" panose="02040503050406030204" pitchFamily="18" charset="0"/>
                        </a:rPr>
                        <m:t>𝑀𝑢𝑙𝑡𝑖</m:t>
                      </m:r>
                      <m:r>
                        <a:rPr lang="en-US" sz="1500" b="0" i="1">
                          <a:latin typeface="Cambria Math" panose="02040503050406030204" pitchFamily="18" charset="0"/>
                        </a:rPr>
                        <m:t>+ </m:t>
                      </m:r>
                      <m:sSub>
                        <m:sSubPr>
                          <m:ctrlPr>
                            <a:rPr lang="en-US" sz="1500" b="0" i="1">
                              <a:latin typeface="Cambria Math" panose="02040503050406030204" pitchFamily="18" charset="0"/>
                            </a:rPr>
                          </m:ctrlPr>
                        </m:sSubPr>
                        <m:e>
                          <m:r>
                            <a:rPr lang="en-US" sz="1500" b="0" i="1">
                              <a:latin typeface="Cambria Math" panose="02040503050406030204" pitchFamily="18" charset="0"/>
                            </a:rPr>
                            <m:t>𝐵</m:t>
                          </m:r>
                        </m:e>
                        <m:sub>
                          <m:r>
                            <a:rPr lang="en-US" sz="1500" b="0" i="1">
                              <a:latin typeface="Cambria Math" panose="02040503050406030204" pitchFamily="18" charset="0"/>
                            </a:rPr>
                            <m:t>5</m:t>
                          </m:r>
                        </m:sub>
                      </m:sSub>
                      <m:r>
                        <a:rPr lang="en-US" sz="1500" b="0" i="1">
                          <a:latin typeface="Cambria Math" panose="02040503050406030204" pitchFamily="18" charset="0"/>
                        </a:rPr>
                        <m:t>𝑀𝑎𝑛𝑢𝑓</m:t>
                      </m:r>
                      <m:r>
                        <a:rPr lang="en-US" sz="1500" b="0" i="1">
                          <a:latin typeface="Cambria Math" panose="02040503050406030204" pitchFamily="18" charset="0"/>
                        </a:rPr>
                        <m:t>+ </m:t>
                      </m:r>
                    </m:oMath>
                  </m:oMathPara>
                </a14:m>
                <a:endParaRPr lang="en-US" sz="1500" b="0" i="1" dirty="0">
                  <a:latin typeface="Cambria Math" panose="02040503050406030204" pitchFamily="18" charset="0"/>
                </a:endParaRPr>
              </a:p>
              <a:p>
                <a:pPr lvl="1"/>
                <a14:m>
                  <m:oMathPara xmlns:m="http://schemas.openxmlformats.org/officeDocument/2006/math">
                    <m:oMathParaPr>
                      <m:jc m:val="center"/>
                    </m:oMathParaPr>
                    <m:oMath xmlns:m="http://schemas.openxmlformats.org/officeDocument/2006/math">
                      <m:sSub>
                        <m:sSubPr>
                          <m:ctrlPr>
                            <a:rPr lang="en-US" sz="1500" b="0" i="1">
                              <a:latin typeface="Cambria Math" panose="02040503050406030204" pitchFamily="18" charset="0"/>
                            </a:rPr>
                          </m:ctrlPr>
                        </m:sSubPr>
                        <m:e>
                          <m:r>
                            <a:rPr lang="en-US" sz="1500" b="0" i="1">
                              <a:latin typeface="Cambria Math" panose="02040503050406030204" pitchFamily="18" charset="0"/>
                            </a:rPr>
                            <m:t>𝐵</m:t>
                          </m:r>
                        </m:e>
                        <m:sub>
                          <m:r>
                            <a:rPr lang="en-US" sz="1500" b="0" i="1">
                              <a:latin typeface="Cambria Math" panose="02040503050406030204" pitchFamily="18" charset="0"/>
                            </a:rPr>
                            <m:t>6</m:t>
                          </m:r>
                        </m:sub>
                      </m:sSub>
                      <m:r>
                        <a:rPr lang="en-US" sz="1500" b="0" i="1">
                          <a:latin typeface="Cambria Math" panose="02040503050406030204" pitchFamily="18" charset="0"/>
                        </a:rPr>
                        <m:t>𝐸𝑥𝑝𝑜𝑟𝑡</m:t>
                      </m:r>
                      <m:r>
                        <a:rPr lang="en-US" sz="1500" b="0" i="1">
                          <a:latin typeface="Cambria Math" panose="02040503050406030204" pitchFamily="18" charset="0"/>
                        </a:rPr>
                        <m:t>+</m:t>
                      </m:r>
                      <m:sSub>
                        <m:sSubPr>
                          <m:ctrlPr>
                            <a:rPr lang="en-US" sz="1500" b="0" i="1">
                              <a:latin typeface="Cambria Math" panose="02040503050406030204" pitchFamily="18" charset="0"/>
                            </a:rPr>
                          </m:ctrlPr>
                        </m:sSubPr>
                        <m:e>
                          <m:r>
                            <a:rPr lang="en-US" sz="1500" b="0" i="1">
                              <a:latin typeface="Cambria Math" panose="02040503050406030204" pitchFamily="18" charset="0"/>
                            </a:rPr>
                            <m:t>𝐵</m:t>
                          </m:r>
                        </m:e>
                        <m:sub>
                          <m:r>
                            <a:rPr lang="en-US" sz="1500" b="0" i="1">
                              <a:latin typeface="Cambria Math" panose="02040503050406030204" pitchFamily="18" charset="0"/>
                            </a:rPr>
                            <m:t>7</m:t>
                          </m:r>
                        </m:sub>
                      </m:sSub>
                      <m:r>
                        <a:rPr lang="en-US" sz="1500" b="0" i="1">
                          <a:latin typeface="Cambria Math" panose="02040503050406030204" pitchFamily="18" charset="0"/>
                        </a:rPr>
                        <m:t>𝐹𝑜𝑟𝑒𝑖𝑔𝑛</m:t>
                      </m:r>
                      <m:r>
                        <a:rPr lang="en-US" sz="1500" b="0" i="1">
                          <a:latin typeface="Cambria Math" panose="02040503050406030204" pitchFamily="18" charset="0"/>
                        </a:rPr>
                        <m:t>+ </m:t>
                      </m:r>
                      <m:sSub>
                        <m:sSubPr>
                          <m:ctrlPr>
                            <a:rPr lang="en-US" sz="1500" b="0" i="1">
                              <a:latin typeface="Cambria Math" panose="02040503050406030204" pitchFamily="18" charset="0"/>
                            </a:rPr>
                          </m:ctrlPr>
                        </m:sSubPr>
                        <m:e>
                          <m:r>
                            <a:rPr lang="en-US" sz="1500" b="0" i="1">
                              <a:latin typeface="Cambria Math" panose="02040503050406030204" pitchFamily="18" charset="0"/>
                            </a:rPr>
                            <m:t>𝐵</m:t>
                          </m:r>
                        </m:e>
                        <m:sub>
                          <m:r>
                            <a:rPr lang="en-US" sz="1500" b="0" i="1">
                              <a:latin typeface="Cambria Math" panose="02040503050406030204" pitchFamily="18" charset="0"/>
                            </a:rPr>
                            <m:t>8</m:t>
                          </m:r>
                        </m:sub>
                      </m:sSub>
                      <m:r>
                        <a:rPr lang="en-US" sz="1500" b="0" i="1">
                          <a:latin typeface="Cambria Math" panose="02040503050406030204" pitchFamily="18" charset="0"/>
                        </a:rPr>
                        <m:t>𝐺𝑜𝑣</m:t>
                      </m:r>
                      <m:r>
                        <a:rPr lang="en-US" sz="1500" b="0" i="1">
                          <a:latin typeface="Cambria Math" panose="02040503050406030204" pitchFamily="18" charset="0"/>
                        </a:rPr>
                        <m:t>+ </m:t>
                      </m:r>
                      <m:sSub>
                        <m:sSubPr>
                          <m:ctrlPr>
                            <a:rPr lang="en-US" sz="1500" b="0" i="1">
                              <a:latin typeface="Cambria Math" panose="02040503050406030204" pitchFamily="18" charset="0"/>
                            </a:rPr>
                          </m:ctrlPr>
                        </m:sSubPr>
                        <m:e>
                          <m:r>
                            <a:rPr lang="en-US" sz="1500" b="0" i="1">
                              <a:latin typeface="Cambria Math" panose="02040503050406030204" pitchFamily="18" charset="0"/>
                            </a:rPr>
                            <m:t>𝑍</m:t>
                          </m:r>
                        </m:e>
                        <m:sub>
                          <m:r>
                            <a:rPr lang="en-US" sz="1500" b="0" i="1">
                              <a:latin typeface="Cambria Math" panose="02040503050406030204" pitchFamily="18" charset="0"/>
                            </a:rPr>
                            <m:t>1</m:t>
                          </m:r>
                        </m:sub>
                      </m:sSub>
                      <m:r>
                        <a:rPr lang="en-US" sz="1500" b="0" i="1">
                          <a:latin typeface="Cambria Math" panose="02040503050406030204" pitchFamily="18" charset="0"/>
                        </a:rPr>
                        <m:t>𝐶𝑜𝑢𝑛𝑡𝑟𝑦</m:t>
                      </m:r>
                      <m:r>
                        <a:rPr lang="en-US" sz="1500" b="0" i="1" smtClean="0">
                          <a:latin typeface="Cambria Math" panose="02040503050406030204" pitchFamily="18" charset="0"/>
                        </a:rPr>
                        <m:t> (</m:t>
                      </m:r>
                      <m:r>
                        <a:rPr lang="en-US" sz="1500" b="0" i="1" smtClean="0">
                          <a:latin typeface="Cambria Math" panose="02040503050406030204" pitchFamily="18" charset="0"/>
                        </a:rPr>
                        <m:t>𝑔𝑖𝑣𝑒𝑛</m:t>
                      </m:r>
                      <m:r>
                        <a:rPr lang="en-US" sz="1500" b="0" i="1" smtClean="0">
                          <a:latin typeface="Cambria Math" panose="02040503050406030204" pitchFamily="18" charset="0"/>
                        </a:rPr>
                        <m:t> </m:t>
                      </m:r>
                      <m:r>
                        <a:rPr lang="en-US" sz="1500" b="0" i="1" smtClean="0">
                          <a:latin typeface="Cambria Math" panose="02040503050406030204" pitchFamily="18" charset="0"/>
                        </a:rPr>
                        <m:t>𝑙𝑜𝑎𝑛</m:t>
                      </m:r>
                      <m:r>
                        <a:rPr lang="en-US" sz="1500" b="0" i="1" smtClean="0">
                          <a:latin typeface="Cambria Math" panose="02040503050406030204" pitchFamily="18" charset="0"/>
                        </a:rPr>
                        <m:t> </m:t>
                      </m:r>
                      <m:r>
                        <a:rPr lang="en-US" sz="1500" b="0" i="1" smtClean="0">
                          <a:latin typeface="Cambria Math" panose="02040503050406030204" pitchFamily="18" charset="0"/>
                        </a:rPr>
                        <m:t>𝑑𝑎𝑡𝑎</m:t>
                      </m:r>
                      <m:r>
                        <a:rPr lang="en-US" sz="1500" b="0" i="1" smtClean="0">
                          <a:latin typeface="Cambria Math" panose="02040503050406030204" pitchFamily="18" charset="0"/>
                        </a:rPr>
                        <m:t>)+ </m:t>
                      </m:r>
                      <m:r>
                        <a:rPr lang="en-US" sz="1500" b="0" i="1">
                          <a:latin typeface="Cambria Math" panose="02040503050406030204" pitchFamily="18" charset="0"/>
                          <a:ea typeface="Cambria Math" panose="02040503050406030204" pitchFamily="18" charset="0"/>
                        </a:rPr>
                        <m:t>𝜀</m:t>
                      </m:r>
                    </m:oMath>
                  </m:oMathPara>
                </a14:m>
                <a:endParaRPr lang="en-US" sz="1500" b="0" dirty="0"/>
              </a:p>
              <a:p>
                <a:pPr lvl="1"/>
                <a:endParaRPr lang="en-US" sz="1200" b="0" dirty="0"/>
              </a:p>
              <a:p>
                <a:pPr lvl="1"/>
                <a:r>
                  <a:rPr lang="en-US" sz="1700" dirty="0" smtClean="0"/>
                  <a:t>Random </a:t>
                </a:r>
                <a:r>
                  <a:rPr lang="en-US" sz="1700" dirty="0"/>
                  <a:t>Effects</a:t>
                </a:r>
              </a:p>
              <a:p>
                <a:pPr lvl="1"/>
                <a:endParaRPr lang="en-US" sz="1500" b="0" dirty="0"/>
              </a:p>
              <a:p>
                <a:pPr lvl="1"/>
                <a:endParaRPr lang="en-US" sz="1500" b="0" dirty="0"/>
              </a:p>
              <a:p>
                <a:pPr lvl="1"/>
                <a:endParaRPr lang="en-US" sz="1500" b="0" dirty="0"/>
              </a:p>
              <a:p>
                <a:pPr lvl="1"/>
                <a:endParaRPr lang="en-US" sz="1500" b="0" dirty="0"/>
              </a:p>
              <a:p>
                <a:pPr lvl="1"/>
                <a:r>
                  <a:rPr lang="en-US" sz="1700" dirty="0" smtClean="0"/>
                  <a:t>Fixed </a:t>
                </a:r>
                <a:r>
                  <a:rPr lang="en-US" sz="1700" dirty="0" smtClean="0"/>
                  <a:t>Effects</a:t>
                </a:r>
              </a:p>
              <a:p>
                <a:pPr lvl="1"/>
                <a:endParaRPr lang="en-US" sz="1700" dirty="0"/>
              </a:p>
              <a:p>
                <a:pPr lvl="1"/>
                <a:endParaRPr lang="en-US" sz="1700" dirty="0" smtClean="0"/>
              </a:p>
              <a:p>
                <a:pPr lvl="1"/>
                <a:endParaRPr lang="en-US" sz="1700" dirty="0"/>
              </a:p>
              <a:p>
                <a:pPr lvl="1"/>
                <a:endParaRPr lang="en-US" sz="1700" dirty="0" smtClean="0"/>
              </a:p>
              <a:p>
                <a:pPr lvl="1"/>
                <a:endParaRPr lang="en-US" sz="1700" dirty="0"/>
              </a:p>
              <a:p>
                <a:pPr lvl="1"/>
                <a:endParaRPr lang="en-US" sz="1700" dirty="0" smtClean="0"/>
              </a:p>
              <a:p>
                <a:pPr lvl="1"/>
                <a:endParaRPr lang="en-US" sz="1700" dirty="0"/>
              </a:p>
              <a:p>
                <a:pPr marL="742950" lvl="1" indent="-285750">
                  <a:buFont typeface="Arial" panose="020B0604020202020204" pitchFamily="34" charset="0"/>
                  <a:buChar char="•"/>
                </a:pPr>
                <a:r>
                  <a:rPr lang="en-US" sz="1500" b="0" dirty="0" smtClean="0"/>
                  <a:t>This attempts to indicate the effect of a loan given the country that it is based.  There is no interaction for the amount of the loan</a:t>
                </a:r>
                <a:endParaRPr lang="en-US" sz="1500" b="0" dirty="0"/>
              </a:p>
              <a:p>
                <a:pPr marL="742950" lvl="1" indent="-285750">
                  <a:buFont typeface="Arial" panose="020B0604020202020204" pitchFamily="34" charset="0"/>
                  <a:buChar char="•"/>
                </a:pPr>
                <a:r>
                  <a:rPr lang="en-US" sz="1500" b="0" dirty="0" smtClean="0"/>
                  <a:t>The </a:t>
                </a:r>
                <a:r>
                  <a:rPr lang="en-US" sz="1500" b="0" dirty="0"/>
                  <a:t>Country and Loan variables do not remove much of the variance from the error term (</a:t>
                </a:r>
                <a:r>
                  <a:rPr lang="en-US" sz="1500" b="0" dirty="0" smtClean="0"/>
                  <a:t>Residual)</a:t>
                </a:r>
                <a:endParaRPr lang="en-US" sz="1500" b="0" dirty="0"/>
              </a:p>
              <a:p>
                <a:pPr lvl="1"/>
                <a:endParaRPr lang="en-US" sz="1700" dirty="0"/>
              </a:p>
            </p:txBody>
          </p:sp>
        </mc:Choice>
        <mc:Fallback>
          <p:sp>
            <p:nvSpPr>
              <p:cNvPr id="29" name="TextBox 28"/>
              <p:cNvSpPr txBox="1">
                <a:spLocks noRot="1" noChangeAspect="1" noMove="1" noResize="1" noEditPoints="1" noAdjustHandles="1" noChangeArrowheads="1" noChangeShapeType="1" noTextEdit="1"/>
              </p:cNvSpPr>
              <p:nvPr/>
            </p:nvSpPr>
            <p:spPr>
              <a:xfrm>
                <a:off x="-238124" y="839035"/>
                <a:ext cx="9371510" cy="6109365"/>
              </a:xfrm>
              <a:prstGeom prst="rect">
                <a:avLst/>
              </a:prstGeom>
              <a:blipFill rotWithShape="0">
                <a:blip r:embed="rId2"/>
                <a:stretch>
                  <a:fillRect t="-299" r="-390"/>
                </a:stretch>
              </a:blipFill>
            </p:spPr>
            <p:txBody>
              <a:bodyPr/>
              <a:lstStyle/>
              <a:p>
                <a:r>
                  <a:rPr lang="en-US">
                    <a:noFill/>
                  </a:rPr>
                  <a:t> </a:t>
                </a:r>
              </a:p>
            </p:txBody>
          </p:sp>
        </mc:Fallback>
      </mc:AlternateContent>
      <p:pic>
        <p:nvPicPr>
          <p:cNvPr id="11" name="Picture 10"/>
          <p:cNvPicPr>
            <a:picLocks noChangeAspect="1"/>
          </p:cNvPicPr>
          <p:nvPr/>
        </p:nvPicPr>
        <p:blipFill>
          <a:blip r:embed="rId3"/>
          <a:stretch>
            <a:fillRect/>
          </a:stretch>
        </p:blipFill>
        <p:spPr>
          <a:xfrm>
            <a:off x="2439000" y="2802881"/>
            <a:ext cx="4124251" cy="640535"/>
          </a:xfrm>
          <a:prstGeom prst="rect">
            <a:avLst/>
          </a:prstGeom>
        </p:spPr>
      </p:pic>
      <p:pic>
        <p:nvPicPr>
          <p:cNvPr id="12" name="Picture 11"/>
          <p:cNvPicPr>
            <a:picLocks noChangeAspect="1"/>
          </p:cNvPicPr>
          <p:nvPr/>
        </p:nvPicPr>
        <p:blipFill>
          <a:blip r:embed="rId4"/>
          <a:stretch>
            <a:fillRect/>
          </a:stretch>
        </p:blipFill>
        <p:spPr>
          <a:xfrm>
            <a:off x="2124844" y="3776757"/>
            <a:ext cx="5087360" cy="1734357"/>
          </a:xfrm>
          <a:prstGeom prst="rect">
            <a:avLst/>
          </a:prstGeom>
        </p:spPr>
      </p:pic>
    </p:spTree>
    <p:extLst>
      <p:ext uri="{BB962C8B-B14F-4D97-AF65-F5344CB8AC3E}">
        <p14:creationId xmlns:p14="http://schemas.microsoft.com/office/powerpoint/2010/main" val="268194516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Box 27"/>
          <p:cNvSpPr txBox="1"/>
          <p:nvPr/>
        </p:nvSpPr>
        <p:spPr>
          <a:xfrm>
            <a:off x="8873377" y="6626431"/>
            <a:ext cx="260008" cy="246221"/>
          </a:xfrm>
          <a:prstGeom prst="rect">
            <a:avLst/>
          </a:prstGeom>
          <a:noFill/>
        </p:spPr>
        <p:txBody>
          <a:bodyPr wrap="none" rtlCol="0">
            <a:spAutoFit/>
          </a:bodyPr>
          <a:lstStyle/>
          <a:p>
            <a:fld id="{99469C57-0803-4039-B490-CD51F0936197}" type="slidenum">
              <a:rPr lang="en-US" sz="1000" smtClean="0"/>
              <a:t>14</a:t>
            </a:fld>
            <a:endParaRPr lang="en-US" sz="1000" dirty="0"/>
          </a:p>
        </p:txBody>
      </p:sp>
      <p:sp>
        <p:nvSpPr>
          <p:cNvPr id="32" name="Rectangle 31"/>
          <p:cNvSpPr/>
          <p:nvPr/>
        </p:nvSpPr>
        <p:spPr>
          <a:xfrm>
            <a:off x="2901441" y="1349816"/>
            <a:ext cx="501230" cy="15663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6066090" y="1341666"/>
            <a:ext cx="565446" cy="15663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182433" y="1332727"/>
            <a:ext cx="501230" cy="15663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6062021" y="1332727"/>
            <a:ext cx="501230" cy="15663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itle 1"/>
          <p:cNvSpPr txBox="1">
            <a:spLocks/>
          </p:cNvSpPr>
          <p:nvPr/>
        </p:nvSpPr>
        <p:spPr bwMode="auto">
          <a:xfrm>
            <a:off x="193049" y="113729"/>
            <a:ext cx="8950951" cy="548277"/>
          </a:xfrm>
          <a:prstGeom prst="rect">
            <a:avLst/>
          </a:prstGeom>
          <a:noFill/>
          <a:ln w="9525">
            <a:noFill/>
            <a:miter lim="800000"/>
            <a:headEnd/>
            <a:tailEnd/>
          </a:ln>
        </p:spPr>
        <p:txBody>
          <a:bodyPr vert="horz" wrap="square" lIns="0" tIns="0" rIns="0" bIns="0" numCol="1" anchor="ctr" anchorCtr="0" compatLnSpc="1">
            <a:prstTxWarp prst="textNoShape">
              <a:avLst/>
            </a:prstTxWarp>
            <a:normAutofit/>
          </a:bodyPr>
          <a:lstStyle>
            <a:lvl1pPr algn="l" rtl="0" eaLnBrk="1" fontAlgn="base" hangingPunct="1">
              <a:spcBef>
                <a:spcPct val="0"/>
              </a:spcBef>
              <a:spcAft>
                <a:spcPct val="0"/>
              </a:spcAft>
              <a:defRPr sz="2200" b="0" i="0" cap="all">
                <a:solidFill>
                  <a:schemeClr val="tx1"/>
                </a:solidFill>
                <a:latin typeface="+mj-lt"/>
                <a:ea typeface="MS PGothic" pitchFamily="34" charset="-128"/>
                <a:cs typeface="ＭＳ Ｐゴシック" charset="0"/>
              </a:defRPr>
            </a:lvl1pPr>
            <a:lvl2pPr algn="l" rtl="0" eaLnBrk="1" fontAlgn="base" hangingPunct="1">
              <a:spcBef>
                <a:spcPct val="0"/>
              </a:spcBef>
              <a:spcAft>
                <a:spcPct val="0"/>
              </a:spcAft>
              <a:defRPr sz="2600">
                <a:solidFill>
                  <a:schemeClr val="tx1"/>
                </a:solidFill>
                <a:latin typeface="Arial Bold" charset="0"/>
                <a:ea typeface="MS PGothic" pitchFamily="34" charset="-128"/>
                <a:cs typeface="ＭＳ Ｐゴシック" charset="0"/>
              </a:defRPr>
            </a:lvl2pPr>
            <a:lvl3pPr algn="l" rtl="0" eaLnBrk="1" fontAlgn="base" hangingPunct="1">
              <a:spcBef>
                <a:spcPct val="0"/>
              </a:spcBef>
              <a:spcAft>
                <a:spcPct val="0"/>
              </a:spcAft>
              <a:defRPr sz="2600">
                <a:solidFill>
                  <a:schemeClr val="tx1"/>
                </a:solidFill>
                <a:latin typeface="Arial Bold" charset="0"/>
                <a:ea typeface="MS PGothic" pitchFamily="34" charset="-128"/>
                <a:cs typeface="ＭＳ Ｐゴシック" charset="0"/>
              </a:defRPr>
            </a:lvl3pPr>
            <a:lvl4pPr algn="l" rtl="0" eaLnBrk="1" fontAlgn="base" hangingPunct="1">
              <a:spcBef>
                <a:spcPct val="0"/>
              </a:spcBef>
              <a:spcAft>
                <a:spcPct val="0"/>
              </a:spcAft>
              <a:defRPr sz="2600">
                <a:solidFill>
                  <a:schemeClr val="tx1"/>
                </a:solidFill>
                <a:latin typeface="Arial Bold" charset="0"/>
                <a:ea typeface="MS PGothic" pitchFamily="34" charset="-128"/>
                <a:cs typeface="ＭＳ Ｐゴシック" charset="0"/>
              </a:defRPr>
            </a:lvl4pPr>
            <a:lvl5pPr algn="l" rtl="0" eaLnBrk="1" fontAlgn="base" hangingPunct="1">
              <a:spcBef>
                <a:spcPct val="0"/>
              </a:spcBef>
              <a:spcAft>
                <a:spcPct val="0"/>
              </a:spcAft>
              <a:defRPr sz="2600">
                <a:solidFill>
                  <a:schemeClr val="tx1"/>
                </a:solidFill>
                <a:latin typeface="Arial Bold" charset="0"/>
                <a:ea typeface="MS PGothic" pitchFamily="34" charset="-128"/>
                <a:cs typeface="ＭＳ Ｐゴシック" charset="0"/>
              </a:defRPr>
            </a:lvl5pPr>
            <a:lvl6pPr marL="457200" algn="ctr" rtl="0" eaLnBrk="1" fontAlgn="base" hangingPunct="1">
              <a:spcBef>
                <a:spcPct val="0"/>
              </a:spcBef>
              <a:spcAft>
                <a:spcPct val="0"/>
              </a:spcAft>
              <a:defRPr sz="2600" b="1">
                <a:solidFill>
                  <a:srgbClr val="014C6D"/>
                </a:solidFill>
                <a:latin typeface="Trebuchet MS" pitchFamily="34" charset="0"/>
              </a:defRPr>
            </a:lvl6pPr>
            <a:lvl7pPr marL="914400" algn="ctr" rtl="0" eaLnBrk="1" fontAlgn="base" hangingPunct="1">
              <a:spcBef>
                <a:spcPct val="0"/>
              </a:spcBef>
              <a:spcAft>
                <a:spcPct val="0"/>
              </a:spcAft>
              <a:defRPr sz="2600" b="1">
                <a:solidFill>
                  <a:srgbClr val="014C6D"/>
                </a:solidFill>
                <a:latin typeface="Trebuchet MS" pitchFamily="34" charset="0"/>
              </a:defRPr>
            </a:lvl7pPr>
            <a:lvl8pPr marL="1371600" algn="ctr" rtl="0" eaLnBrk="1" fontAlgn="base" hangingPunct="1">
              <a:spcBef>
                <a:spcPct val="0"/>
              </a:spcBef>
              <a:spcAft>
                <a:spcPct val="0"/>
              </a:spcAft>
              <a:defRPr sz="2600" b="1">
                <a:solidFill>
                  <a:srgbClr val="014C6D"/>
                </a:solidFill>
                <a:latin typeface="Trebuchet MS" pitchFamily="34" charset="0"/>
              </a:defRPr>
            </a:lvl8pPr>
            <a:lvl9pPr marL="1828800" algn="ctr" rtl="0" eaLnBrk="1" fontAlgn="base" hangingPunct="1">
              <a:spcBef>
                <a:spcPct val="0"/>
              </a:spcBef>
              <a:spcAft>
                <a:spcPct val="0"/>
              </a:spcAft>
              <a:defRPr sz="2600" b="1">
                <a:solidFill>
                  <a:srgbClr val="014C6D"/>
                </a:solidFill>
                <a:latin typeface="Trebuchet MS" pitchFamily="34" charset="0"/>
              </a:defRPr>
            </a:lvl9pPr>
          </a:lstStyle>
          <a:p>
            <a:r>
              <a:rPr lang="en-US" kern="0" cap="none" dirty="0" smtClean="0"/>
              <a:t>Enterprise Surveys</a:t>
            </a:r>
            <a:endParaRPr lang="en-US" kern="0" cap="none" dirty="0"/>
          </a:p>
        </p:txBody>
      </p:sp>
      <p:sp>
        <p:nvSpPr>
          <p:cNvPr id="29" name="TextBox 28"/>
          <p:cNvSpPr txBox="1"/>
          <p:nvPr/>
        </p:nvSpPr>
        <p:spPr>
          <a:xfrm>
            <a:off x="-400050" y="839035"/>
            <a:ext cx="9533435" cy="6217087"/>
          </a:xfrm>
          <a:prstGeom prst="rect">
            <a:avLst/>
          </a:prstGeom>
          <a:noFill/>
        </p:spPr>
        <p:txBody>
          <a:bodyPr wrap="square" rtlCol="0">
            <a:spAutoFit/>
          </a:bodyPr>
          <a:lstStyle/>
          <a:p>
            <a:pPr lvl="1"/>
            <a:r>
              <a:rPr lang="en-US" sz="1700" b="0" dirty="0" smtClean="0"/>
              <a:t>Much of the enterprise survey information has been incorporated into the Jobs Added from Financing formula.  However, additional information could be added to better isolate the impact of finance.</a:t>
            </a:r>
          </a:p>
          <a:p>
            <a:pPr lvl="1"/>
            <a:endParaRPr lang="en-US" sz="1200" b="0" dirty="0" smtClean="0"/>
          </a:p>
          <a:p>
            <a:pPr lvl="1"/>
            <a:r>
              <a:rPr lang="en-US" sz="1700" dirty="0" smtClean="0"/>
              <a:t>Information Currently Used</a:t>
            </a:r>
          </a:p>
          <a:p>
            <a:pPr marL="742950" lvl="1" indent="-285750">
              <a:buFont typeface="Arial" panose="020B0604020202020204" pitchFamily="34" charset="0"/>
              <a:buChar char="•"/>
            </a:pPr>
            <a:r>
              <a:rPr lang="en-US" sz="1700" b="0" dirty="0" smtClean="0"/>
              <a:t>Country</a:t>
            </a:r>
          </a:p>
          <a:p>
            <a:pPr marL="742950" lvl="1" indent="-285750">
              <a:buFont typeface="Arial" panose="020B0604020202020204" pitchFamily="34" charset="0"/>
              <a:buChar char="•"/>
            </a:pPr>
            <a:r>
              <a:rPr lang="en-US" sz="1700" b="0" dirty="0" smtClean="0"/>
              <a:t>Loan Amount</a:t>
            </a:r>
          </a:p>
          <a:p>
            <a:pPr marL="742950" lvl="1" indent="-285750">
              <a:buFont typeface="Arial" panose="020B0604020202020204" pitchFamily="34" charset="0"/>
              <a:buChar char="•"/>
            </a:pPr>
            <a:r>
              <a:rPr lang="en-US" sz="1700" b="0" dirty="0" smtClean="0"/>
              <a:t>Age of </a:t>
            </a:r>
            <a:r>
              <a:rPr lang="en-US" sz="1700" b="0" dirty="0" smtClean="0"/>
              <a:t>Firm</a:t>
            </a:r>
          </a:p>
          <a:p>
            <a:pPr marL="742950" lvl="1" indent="-285750">
              <a:buFont typeface="Arial" panose="020B0604020202020204" pitchFamily="34" charset="0"/>
              <a:buChar char="•"/>
            </a:pPr>
            <a:r>
              <a:rPr lang="en-US" sz="1700" b="0" dirty="0" smtClean="0"/>
              <a:t>Industry</a:t>
            </a:r>
            <a:endParaRPr lang="en-US" sz="1700" b="0" dirty="0"/>
          </a:p>
          <a:p>
            <a:pPr marL="1085850" lvl="2" indent="-171450">
              <a:buFont typeface="Arial" panose="020B0604020202020204" pitchFamily="34" charset="0"/>
              <a:buChar char="•"/>
            </a:pPr>
            <a:r>
              <a:rPr lang="en-US" sz="1700" b="0" dirty="0"/>
              <a:t>Manufacturing</a:t>
            </a:r>
          </a:p>
          <a:p>
            <a:pPr marL="1085850" lvl="2" indent="-171450">
              <a:buFont typeface="Arial" panose="020B0604020202020204" pitchFamily="34" charset="0"/>
              <a:buChar char="•"/>
            </a:pPr>
            <a:r>
              <a:rPr lang="en-US" sz="1700" b="0" dirty="0"/>
              <a:t>Service</a:t>
            </a:r>
          </a:p>
          <a:p>
            <a:pPr marL="742950" lvl="1" indent="-285750">
              <a:buFont typeface="Arial" panose="020B0604020202020204" pitchFamily="34" charset="0"/>
              <a:buChar char="•"/>
            </a:pPr>
            <a:r>
              <a:rPr lang="en-US" sz="1700" b="0" dirty="0"/>
              <a:t>Exporting of the firm</a:t>
            </a:r>
          </a:p>
          <a:p>
            <a:pPr marL="742950" lvl="1" indent="-285750">
              <a:buFont typeface="Arial" panose="020B0604020202020204" pitchFamily="34" charset="0"/>
              <a:buChar char="•"/>
            </a:pPr>
            <a:r>
              <a:rPr lang="en-US" sz="1700" b="0" dirty="0" smtClean="0"/>
              <a:t>Government </a:t>
            </a:r>
            <a:r>
              <a:rPr lang="en-US" sz="1700" b="0" dirty="0" smtClean="0"/>
              <a:t>ownership </a:t>
            </a:r>
          </a:p>
          <a:p>
            <a:pPr marL="742950" lvl="1" indent="-285750">
              <a:buFont typeface="Arial" panose="020B0604020202020204" pitchFamily="34" charset="0"/>
              <a:buChar char="•"/>
            </a:pPr>
            <a:r>
              <a:rPr lang="en-US" sz="1700" b="0" dirty="0" smtClean="0"/>
              <a:t>Multinational (?)</a:t>
            </a:r>
            <a:endParaRPr lang="en-US" sz="1700" b="0" dirty="0"/>
          </a:p>
          <a:p>
            <a:pPr marL="742950" lvl="1" indent="-285750">
              <a:buFont typeface="Arial" panose="020B0604020202020204" pitchFamily="34" charset="0"/>
              <a:buChar char="•"/>
            </a:pPr>
            <a:endParaRPr lang="en-US" sz="1200" b="0" dirty="0"/>
          </a:p>
          <a:p>
            <a:pPr lvl="1"/>
            <a:r>
              <a:rPr lang="en-US" sz="1700" dirty="0"/>
              <a:t>Additional Information </a:t>
            </a:r>
            <a:r>
              <a:rPr lang="en-US" sz="1700" dirty="0" smtClean="0"/>
              <a:t>Available</a:t>
            </a:r>
            <a:endParaRPr lang="en-US" sz="1700" b="0" dirty="0"/>
          </a:p>
          <a:p>
            <a:pPr marL="742950" lvl="1" indent="-285750">
              <a:buFont typeface="Arial" panose="020B0604020202020204" pitchFamily="34" charset="0"/>
              <a:buChar char="•"/>
            </a:pPr>
            <a:r>
              <a:rPr lang="en-US" sz="1700" b="0" dirty="0" smtClean="0"/>
              <a:t>Amount of Loan</a:t>
            </a:r>
          </a:p>
          <a:p>
            <a:pPr marL="1200150" lvl="2" indent="-285750">
              <a:buFont typeface="Arial" panose="020B0604020202020204" pitchFamily="34" charset="0"/>
              <a:buChar char="•"/>
            </a:pPr>
            <a:r>
              <a:rPr lang="en-US" sz="1700" b="0" dirty="0" smtClean="0"/>
              <a:t>Most recent and current </a:t>
            </a:r>
          </a:p>
          <a:p>
            <a:pPr lvl="2"/>
            <a:r>
              <a:rPr lang="en-US" sz="1700" b="0" dirty="0" smtClean="0"/>
              <a:t>    outstanding loan</a:t>
            </a:r>
            <a:endParaRPr lang="en-US" sz="1700" b="0" dirty="0" smtClean="0"/>
          </a:p>
          <a:p>
            <a:pPr marL="742950" lvl="1" indent="-285750">
              <a:buFont typeface="Arial" panose="020B0604020202020204" pitchFamily="34" charset="0"/>
              <a:buChar char="•"/>
            </a:pPr>
            <a:r>
              <a:rPr lang="en-US" sz="1700" b="0" dirty="0" smtClean="0"/>
              <a:t>Sales </a:t>
            </a:r>
            <a:r>
              <a:rPr lang="en-US" sz="1700" b="0" dirty="0" smtClean="0"/>
              <a:t>and Revenue </a:t>
            </a:r>
            <a:r>
              <a:rPr lang="en-US" sz="1700" b="0" dirty="0" smtClean="0"/>
              <a:t>Growth</a:t>
            </a:r>
          </a:p>
          <a:p>
            <a:pPr marL="742950" lvl="1" indent="-285750">
              <a:buFont typeface="Arial" panose="020B0604020202020204" pitchFamily="34" charset="0"/>
              <a:buChar char="•"/>
            </a:pPr>
            <a:r>
              <a:rPr lang="en-US" sz="1700" b="0" dirty="0"/>
              <a:t>Infrastructure </a:t>
            </a:r>
            <a:r>
              <a:rPr lang="en-US" sz="1700" b="0" dirty="0" smtClean="0"/>
              <a:t>Issues</a:t>
            </a:r>
          </a:p>
          <a:p>
            <a:pPr marL="1200150" lvl="2" indent="-285750">
              <a:buFont typeface="Arial" panose="020B0604020202020204" pitchFamily="34" charset="0"/>
              <a:buChar char="•"/>
            </a:pPr>
            <a:r>
              <a:rPr lang="en-US" sz="1700" b="0" dirty="0"/>
              <a:t>Power </a:t>
            </a:r>
            <a:r>
              <a:rPr lang="en-US" sz="1700" b="0" dirty="0" smtClean="0"/>
              <a:t>Outages</a:t>
            </a:r>
            <a:endParaRPr lang="en-US" sz="1700" b="0" dirty="0"/>
          </a:p>
          <a:p>
            <a:pPr marL="742950" lvl="1" indent="-285750">
              <a:buFont typeface="Arial" panose="020B0604020202020204" pitchFamily="34" charset="0"/>
              <a:buChar char="•"/>
            </a:pPr>
            <a:r>
              <a:rPr lang="en-US" sz="1700" b="0" dirty="0" smtClean="0"/>
              <a:t>Ownership </a:t>
            </a:r>
            <a:r>
              <a:rPr lang="en-US" sz="1700" b="0" dirty="0" smtClean="0"/>
              <a:t>Female</a:t>
            </a:r>
            <a:endParaRPr lang="en-US" sz="1700" b="0" dirty="0" smtClean="0"/>
          </a:p>
          <a:p>
            <a:pPr lvl="1"/>
            <a:endParaRPr lang="en-US" sz="1700" dirty="0"/>
          </a:p>
        </p:txBody>
      </p:sp>
      <p:pic>
        <p:nvPicPr>
          <p:cNvPr id="2" name="Picture 1"/>
          <p:cNvPicPr>
            <a:picLocks noChangeAspect="1"/>
          </p:cNvPicPr>
          <p:nvPr/>
        </p:nvPicPr>
        <p:blipFill>
          <a:blip r:embed="rId2"/>
          <a:stretch>
            <a:fillRect/>
          </a:stretch>
        </p:blipFill>
        <p:spPr>
          <a:xfrm>
            <a:off x="4572193" y="1756662"/>
            <a:ext cx="4041176" cy="4869769"/>
          </a:xfrm>
          <a:prstGeom prst="rect">
            <a:avLst/>
          </a:prstGeom>
        </p:spPr>
      </p:pic>
    </p:spTree>
    <p:extLst>
      <p:ext uri="{BB962C8B-B14F-4D97-AF65-F5344CB8AC3E}">
        <p14:creationId xmlns:p14="http://schemas.microsoft.com/office/powerpoint/2010/main" val="250415099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Box 27"/>
          <p:cNvSpPr txBox="1"/>
          <p:nvPr/>
        </p:nvSpPr>
        <p:spPr>
          <a:xfrm>
            <a:off x="8873377" y="6626431"/>
            <a:ext cx="260008" cy="246221"/>
          </a:xfrm>
          <a:prstGeom prst="rect">
            <a:avLst/>
          </a:prstGeom>
          <a:noFill/>
        </p:spPr>
        <p:txBody>
          <a:bodyPr wrap="none" rtlCol="0">
            <a:spAutoFit/>
          </a:bodyPr>
          <a:lstStyle/>
          <a:p>
            <a:fld id="{99469C57-0803-4039-B490-CD51F0936197}" type="slidenum">
              <a:rPr lang="en-US" sz="1000" smtClean="0"/>
              <a:t>15</a:t>
            </a:fld>
            <a:endParaRPr lang="en-US" sz="1000" dirty="0"/>
          </a:p>
        </p:txBody>
      </p:sp>
      <p:sp>
        <p:nvSpPr>
          <p:cNvPr id="32" name="Rectangle 31"/>
          <p:cNvSpPr/>
          <p:nvPr/>
        </p:nvSpPr>
        <p:spPr>
          <a:xfrm>
            <a:off x="2901441" y="1349816"/>
            <a:ext cx="501230" cy="15663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6066090" y="1341666"/>
            <a:ext cx="565446" cy="15663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182433" y="1332727"/>
            <a:ext cx="501230" cy="15663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6062021" y="1332727"/>
            <a:ext cx="501230" cy="15663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itle 1"/>
          <p:cNvSpPr txBox="1">
            <a:spLocks/>
          </p:cNvSpPr>
          <p:nvPr/>
        </p:nvSpPr>
        <p:spPr bwMode="auto">
          <a:xfrm>
            <a:off x="182433" y="99656"/>
            <a:ext cx="8950951" cy="548277"/>
          </a:xfrm>
          <a:prstGeom prst="rect">
            <a:avLst/>
          </a:prstGeom>
          <a:noFill/>
          <a:ln w="9525">
            <a:noFill/>
            <a:miter lim="800000"/>
            <a:headEnd/>
            <a:tailEnd/>
          </a:ln>
        </p:spPr>
        <p:txBody>
          <a:bodyPr vert="horz" wrap="square" lIns="0" tIns="0" rIns="0" bIns="0" numCol="1" anchor="ctr" anchorCtr="0" compatLnSpc="1">
            <a:prstTxWarp prst="textNoShape">
              <a:avLst/>
            </a:prstTxWarp>
            <a:normAutofit/>
          </a:bodyPr>
          <a:lstStyle>
            <a:lvl1pPr algn="l" rtl="0" eaLnBrk="1" fontAlgn="base" hangingPunct="1">
              <a:spcBef>
                <a:spcPct val="0"/>
              </a:spcBef>
              <a:spcAft>
                <a:spcPct val="0"/>
              </a:spcAft>
              <a:defRPr sz="2200" b="0" i="0" cap="all">
                <a:solidFill>
                  <a:schemeClr val="tx1"/>
                </a:solidFill>
                <a:latin typeface="+mj-lt"/>
                <a:ea typeface="MS PGothic" pitchFamily="34" charset="-128"/>
                <a:cs typeface="ＭＳ Ｐゴシック" charset="0"/>
              </a:defRPr>
            </a:lvl1pPr>
            <a:lvl2pPr algn="l" rtl="0" eaLnBrk="1" fontAlgn="base" hangingPunct="1">
              <a:spcBef>
                <a:spcPct val="0"/>
              </a:spcBef>
              <a:spcAft>
                <a:spcPct val="0"/>
              </a:spcAft>
              <a:defRPr sz="2600">
                <a:solidFill>
                  <a:schemeClr val="tx1"/>
                </a:solidFill>
                <a:latin typeface="Arial Bold" charset="0"/>
                <a:ea typeface="MS PGothic" pitchFamily="34" charset="-128"/>
                <a:cs typeface="ＭＳ Ｐゴシック" charset="0"/>
              </a:defRPr>
            </a:lvl2pPr>
            <a:lvl3pPr algn="l" rtl="0" eaLnBrk="1" fontAlgn="base" hangingPunct="1">
              <a:spcBef>
                <a:spcPct val="0"/>
              </a:spcBef>
              <a:spcAft>
                <a:spcPct val="0"/>
              </a:spcAft>
              <a:defRPr sz="2600">
                <a:solidFill>
                  <a:schemeClr val="tx1"/>
                </a:solidFill>
                <a:latin typeface="Arial Bold" charset="0"/>
                <a:ea typeface="MS PGothic" pitchFamily="34" charset="-128"/>
                <a:cs typeface="ＭＳ Ｐゴシック" charset="0"/>
              </a:defRPr>
            </a:lvl3pPr>
            <a:lvl4pPr algn="l" rtl="0" eaLnBrk="1" fontAlgn="base" hangingPunct="1">
              <a:spcBef>
                <a:spcPct val="0"/>
              </a:spcBef>
              <a:spcAft>
                <a:spcPct val="0"/>
              </a:spcAft>
              <a:defRPr sz="2600">
                <a:solidFill>
                  <a:schemeClr val="tx1"/>
                </a:solidFill>
                <a:latin typeface="Arial Bold" charset="0"/>
                <a:ea typeface="MS PGothic" pitchFamily="34" charset="-128"/>
                <a:cs typeface="ＭＳ Ｐゴシック" charset="0"/>
              </a:defRPr>
            </a:lvl4pPr>
            <a:lvl5pPr algn="l" rtl="0" eaLnBrk="1" fontAlgn="base" hangingPunct="1">
              <a:spcBef>
                <a:spcPct val="0"/>
              </a:spcBef>
              <a:spcAft>
                <a:spcPct val="0"/>
              </a:spcAft>
              <a:defRPr sz="2600">
                <a:solidFill>
                  <a:schemeClr val="tx1"/>
                </a:solidFill>
                <a:latin typeface="Arial Bold" charset="0"/>
                <a:ea typeface="MS PGothic" pitchFamily="34" charset="-128"/>
                <a:cs typeface="ＭＳ Ｐゴシック" charset="0"/>
              </a:defRPr>
            </a:lvl5pPr>
            <a:lvl6pPr marL="457200" algn="ctr" rtl="0" eaLnBrk="1" fontAlgn="base" hangingPunct="1">
              <a:spcBef>
                <a:spcPct val="0"/>
              </a:spcBef>
              <a:spcAft>
                <a:spcPct val="0"/>
              </a:spcAft>
              <a:defRPr sz="2600" b="1">
                <a:solidFill>
                  <a:srgbClr val="014C6D"/>
                </a:solidFill>
                <a:latin typeface="Trebuchet MS" pitchFamily="34" charset="0"/>
              </a:defRPr>
            </a:lvl6pPr>
            <a:lvl7pPr marL="914400" algn="ctr" rtl="0" eaLnBrk="1" fontAlgn="base" hangingPunct="1">
              <a:spcBef>
                <a:spcPct val="0"/>
              </a:spcBef>
              <a:spcAft>
                <a:spcPct val="0"/>
              </a:spcAft>
              <a:defRPr sz="2600" b="1">
                <a:solidFill>
                  <a:srgbClr val="014C6D"/>
                </a:solidFill>
                <a:latin typeface="Trebuchet MS" pitchFamily="34" charset="0"/>
              </a:defRPr>
            </a:lvl7pPr>
            <a:lvl8pPr marL="1371600" algn="ctr" rtl="0" eaLnBrk="1" fontAlgn="base" hangingPunct="1">
              <a:spcBef>
                <a:spcPct val="0"/>
              </a:spcBef>
              <a:spcAft>
                <a:spcPct val="0"/>
              </a:spcAft>
              <a:defRPr sz="2600" b="1">
                <a:solidFill>
                  <a:srgbClr val="014C6D"/>
                </a:solidFill>
                <a:latin typeface="Trebuchet MS" pitchFamily="34" charset="0"/>
              </a:defRPr>
            </a:lvl8pPr>
            <a:lvl9pPr marL="1828800" algn="ctr" rtl="0" eaLnBrk="1" fontAlgn="base" hangingPunct="1">
              <a:spcBef>
                <a:spcPct val="0"/>
              </a:spcBef>
              <a:spcAft>
                <a:spcPct val="0"/>
              </a:spcAft>
              <a:defRPr sz="2600" b="1">
                <a:solidFill>
                  <a:srgbClr val="014C6D"/>
                </a:solidFill>
                <a:latin typeface="Trebuchet MS" pitchFamily="34" charset="0"/>
              </a:defRPr>
            </a:lvl9pPr>
          </a:lstStyle>
          <a:p>
            <a:r>
              <a:rPr lang="en-US" kern="0" cap="none" dirty="0" smtClean="0"/>
              <a:t>Finalized Sum of Equations and New Loan Assumptions</a:t>
            </a:r>
            <a:endParaRPr lang="en-US" kern="0" cap="none" dirty="0"/>
          </a:p>
        </p:txBody>
      </p:sp>
      <p:pic>
        <p:nvPicPr>
          <p:cNvPr id="3" name="Picture 2"/>
          <p:cNvPicPr>
            <a:picLocks noChangeAspect="1"/>
          </p:cNvPicPr>
          <p:nvPr/>
        </p:nvPicPr>
        <p:blipFill>
          <a:blip r:embed="rId2"/>
          <a:stretch>
            <a:fillRect/>
          </a:stretch>
        </p:blipFill>
        <p:spPr>
          <a:xfrm>
            <a:off x="595312" y="4521406"/>
            <a:ext cx="7953375" cy="2105025"/>
          </a:xfrm>
          <a:prstGeom prst="rect">
            <a:avLst/>
          </a:prstGeom>
        </p:spPr>
      </p:pic>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38200" y="938243"/>
            <a:ext cx="7553325" cy="3500407"/>
          </a:xfrm>
          <a:prstGeom prst="rect">
            <a:avLst/>
          </a:prstGeom>
        </p:spPr>
      </p:pic>
    </p:spTree>
    <p:extLst>
      <p:ext uri="{BB962C8B-B14F-4D97-AF65-F5344CB8AC3E}">
        <p14:creationId xmlns:p14="http://schemas.microsoft.com/office/powerpoint/2010/main" val="427377521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Box 27"/>
          <p:cNvSpPr txBox="1"/>
          <p:nvPr/>
        </p:nvSpPr>
        <p:spPr>
          <a:xfrm>
            <a:off x="8873377" y="6626431"/>
            <a:ext cx="260008" cy="246221"/>
          </a:xfrm>
          <a:prstGeom prst="rect">
            <a:avLst/>
          </a:prstGeom>
          <a:noFill/>
        </p:spPr>
        <p:txBody>
          <a:bodyPr wrap="none" rtlCol="0">
            <a:spAutoFit/>
          </a:bodyPr>
          <a:lstStyle/>
          <a:p>
            <a:fld id="{99469C57-0803-4039-B490-CD51F0936197}" type="slidenum">
              <a:rPr lang="en-US" sz="1000" smtClean="0"/>
              <a:t>16</a:t>
            </a:fld>
            <a:endParaRPr lang="en-US" sz="1000" dirty="0"/>
          </a:p>
        </p:txBody>
      </p:sp>
      <p:sp>
        <p:nvSpPr>
          <p:cNvPr id="32" name="Rectangle 31"/>
          <p:cNvSpPr/>
          <p:nvPr/>
        </p:nvSpPr>
        <p:spPr>
          <a:xfrm>
            <a:off x="2901441" y="1349816"/>
            <a:ext cx="501230" cy="15663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6066090" y="1341666"/>
            <a:ext cx="565446" cy="15663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182433" y="1332727"/>
            <a:ext cx="501230" cy="15663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6062021" y="1332727"/>
            <a:ext cx="501230" cy="15663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itle 1"/>
          <p:cNvSpPr txBox="1">
            <a:spLocks/>
          </p:cNvSpPr>
          <p:nvPr/>
        </p:nvSpPr>
        <p:spPr bwMode="auto">
          <a:xfrm>
            <a:off x="182433" y="99656"/>
            <a:ext cx="8950951" cy="548277"/>
          </a:xfrm>
          <a:prstGeom prst="rect">
            <a:avLst/>
          </a:prstGeom>
          <a:noFill/>
          <a:ln w="9525">
            <a:noFill/>
            <a:miter lim="800000"/>
            <a:headEnd/>
            <a:tailEnd/>
          </a:ln>
        </p:spPr>
        <p:txBody>
          <a:bodyPr vert="horz" wrap="square" lIns="0" tIns="0" rIns="0" bIns="0" numCol="1" anchor="ctr" anchorCtr="0" compatLnSpc="1">
            <a:prstTxWarp prst="textNoShape">
              <a:avLst/>
            </a:prstTxWarp>
            <a:normAutofit/>
          </a:bodyPr>
          <a:lstStyle>
            <a:lvl1pPr algn="l" rtl="0" eaLnBrk="1" fontAlgn="base" hangingPunct="1">
              <a:spcBef>
                <a:spcPct val="0"/>
              </a:spcBef>
              <a:spcAft>
                <a:spcPct val="0"/>
              </a:spcAft>
              <a:defRPr sz="2200" b="0" i="0" cap="all">
                <a:solidFill>
                  <a:schemeClr val="tx1"/>
                </a:solidFill>
                <a:latin typeface="+mj-lt"/>
                <a:ea typeface="MS PGothic" pitchFamily="34" charset="-128"/>
                <a:cs typeface="ＭＳ Ｐゴシック" charset="0"/>
              </a:defRPr>
            </a:lvl1pPr>
            <a:lvl2pPr algn="l" rtl="0" eaLnBrk="1" fontAlgn="base" hangingPunct="1">
              <a:spcBef>
                <a:spcPct val="0"/>
              </a:spcBef>
              <a:spcAft>
                <a:spcPct val="0"/>
              </a:spcAft>
              <a:defRPr sz="2600">
                <a:solidFill>
                  <a:schemeClr val="tx1"/>
                </a:solidFill>
                <a:latin typeface="Arial Bold" charset="0"/>
                <a:ea typeface="MS PGothic" pitchFamily="34" charset="-128"/>
                <a:cs typeface="ＭＳ Ｐゴシック" charset="0"/>
              </a:defRPr>
            </a:lvl2pPr>
            <a:lvl3pPr algn="l" rtl="0" eaLnBrk="1" fontAlgn="base" hangingPunct="1">
              <a:spcBef>
                <a:spcPct val="0"/>
              </a:spcBef>
              <a:spcAft>
                <a:spcPct val="0"/>
              </a:spcAft>
              <a:defRPr sz="2600">
                <a:solidFill>
                  <a:schemeClr val="tx1"/>
                </a:solidFill>
                <a:latin typeface="Arial Bold" charset="0"/>
                <a:ea typeface="MS PGothic" pitchFamily="34" charset="-128"/>
                <a:cs typeface="ＭＳ Ｐゴシック" charset="0"/>
              </a:defRPr>
            </a:lvl3pPr>
            <a:lvl4pPr algn="l" rtl="0" eaLnBrk="1" fontAlgn="base" hangingPunct="1">
              <a:spcBef>
                <a:spcPct val="0"/>
              </a:spcBef>
              <a:spcAft>
                <a:spcPct val="0"/>
              </a:spcAft>
              <a:defRPr sz="2600">
                <a:solidFill>
                  <a:schemeClr val="tx1"/>
                </a:solidFill>
                <a:latin typeface="Arial Bold" charset="0"/>
                <a:ea typeface="MS PGothic" pitchFamily="34" charset="-128"/>
                <a:cs typeface="ＭＳ Ｐゴシック" charset="0"/>
              </a:defRPr>
            </a:lvl4pPr>
            <a:lvl5pPr algn="l" rtl="0" eaLnBrk="1" fontAlgn="base" hangingPunct="1">
              <a:spcBef>
                <a:spcPct val="0"/>
              </a:spcBef>
              <a:spcAft>
                <a:spcPct val="0"/>
              </a:spcAft>
              <a:defRPr sz="2600">
                <a:solidFill>
                  <a:schemeClr val="tx1"/>
                </a:solidFill>
                <a:latin typeface="Arial Bold" charset="0"/>
                <a:ea typeface="MS PGothic" pitchFamily="34" charset="-128"/>
                <a:cs typeface="ＭＳ Ｐゴシック" charset="0"/>
              </a:defRPr>
            </a:lvl5pPr>
            <a:lvl6pPr marL="457200" algn="ctr" rtl="0" eaLnBrk="1" fontAlgn="base" hangingPunct="1">
              <a:spcBef>
                <a:spcPct val="0"/>
              </a:spcBef>
              <a:spcAft>
                <a:spcPct val="0"/>
              </a:spcAft>
              <a:defRPr sz="2600" b="1">
                <a:solidFill>
                  <a:srgbClr val="014C6D"/>
                </a:solidFill>
                <a:latin typeface="Trebuchet MS" pitchFamily="34" charset="0"/>
              </a:defRPr>
            </a:lvl6pPr>
            <a:lvl7pPr marL="914400" algn="ctr" rtl="0" eaLnBrk="1" fontAlgn="base" hangingPunct="1">
              <a:spcBef>
                <a:spcPct val="0"/>
              </a:spcBef>
              <a:spcAft>
                <a:spcPct val="0"/>
              </a:spcAft>
              <a:defRPr sz="2600" b="1">
                <a:solidFill>
                  <a:srgbClr val="014C6D"/>
                </a:solidFill>
                <a:latin typeface="Trebuchet MS" pitchFamily="34" charset="0"/>
              </a:defRPr>
            </a:lvl7pPr>
            <a:lvl8pPr marL="1371600" algn="ctr" rtl="0" eaLnBrk="1" fontAlgn="base" hangingPunct="1">
              <a:spcBef>
                <a:spcPct val="0"/>
              </a:spcBef>
              <a:spcAft>
                <a:spcPct val="0"/>
              </a:spcAft>
              <a:defRPr sz="2600" b="1">
                <a:solidFill>
                  <a:srgbClr val="014C6D"/>
                </a:solidFill>
                <a:latin typeface="Trebuchet MS" pitchFamily="34" charset="0"/>
              </a:defRPr>
            </a:lvl8pPr>
            <a:lvl9pPr marL="1828800" algn="ctr" rtl="0" eaLnBrk="1" fontAlgn="base" hangingPunct="1">
              <a:spcBef>
                <a:spcPct val="0"/>
              </a:spcBef>
              <a:spcAft>
                <a:spcPct val="0"/>
              </a:spcAft>
              <a:defRPr sz="2600" b="1">
                <a:solidFill>
                  <a:srgbClr val="014C6D"/>
                </a:solidFill>
                <a:latin typeface="Trebuchet MS" pitchFamily="34" charset="0"/>
              </a:defRPr>
            </a:lvl9pPr>
          </a:lstStyle>
          <a:p>
            <a:r>
              <a:rPr lang="en-US" kern="0" cap="none" dirty="0" smtClean="0"/>
              <a:t>General Code Etiquette</a:t>
            </a:r>
            <a:endParaRPr lang="en-US" kern="0" cap="none" dirty="0"/>
          </a:p>
        </p:txBody>
      </p:sp>
      <p:sp>
        <p:nvSpPr>
          <p:cNvPr id="29" name="TextBox 28"/>
          <p:cNvSpPr txBox="1"/>
          <p:nvPr/>
        </p:nvSpPr>
        <p:spPr>
          <a:xfrm>
            <a:off x="10615" y="924530"/>
            <a:ext cx="9133385" cy="6109365"/>
          </a:xfrm>
          <a:prstGeom prst="rect">
            <a:avLst/>
          </a:prstGeom>
          <a:noFill/>
        </p:spPr>
        <p:txBody>
          <a:bodyPr wrap="square" rtlCol="0">
            <a:spAutoFit/>
          </a:bodyPr>
          <a:lstStyle/>
          <a:p>
            <a:r>
              <a:rPr lang="en-US" sz="1700" b="0" dirty="0"/>
              <a:t>Poorly written code can still work just fine.  The computer program can keep track of disparate parts of information as long as the commands all reference something already established.  However, code is not only written to be used by the computer, it needs to be written so that future coders can quickly identify what decisions and assumptions were made within the existing code.  To help with this, there are general guidelines that code writers use to help future coders (or even themselves if they are looking back on their work months after completion</a:t>
            </a:r>
            <a:r>
              <a:rPr lang="en-US" sz="1700" b="0" dirty="0" smtClean="0"/>
              <a:t>).  This code does not follow a number of these guidelines.</a:t>
            </a:r>
            <a:endParaRPr lang="en-US" sz="1700" b="0" dirty="0"/>
          </a:p>
          <a:p>
            <a:endParaRPr lang="en-US" sz="1200" b="0" dirty="0"/>
          </a:p>
          <a:p>
            <a:r>
              <a:rPr lang="en-US" sz="1700" dirty="0" smtClean="0"/>
              <a:t>Stylistic Issues </a:t>
            </a:r>
            <a:r>
              <a:rPr lang="en-US" sz="1700" dirty="0"/>
              <a:t>within </a:t>
            </a:r>
            <a:r>
              <a:rPr lang="en-US" sz="1700" dirty="0" smtClean="0"/>
              <a:t>Current Code </a:t>
            </a:r>
          </a:p>
          <a:p>
            <a:r>
              <a:rPr lang="en-US" sz="1700" b="0" dirty="0" smtClean="0"/>
              <a:t>Included is a rough </a:t>
            </a:r>
            <a:r>
              <a:rPr lang="en-US" sz="1700" b="0" dirty="0"/>
              <a:t>equivalent in a typical piece of </a:t>
            </a:r>
            <a:r>
              <a:rPr lang="en-US" sz="1700" b="0" dirty="0" smtClean="0"/>
              <a:t>writing.</a:t>
            </a:r>
          </a:p>
          <a:p>
            <a:endParaRPr lang="en-US" sz="1200" b="0" dirty="0"/>
          </a:p>
          <a:p>
            <a:pPr marL="285750" indent="-285750">
              <a:buFont typeface="Arial" panose="020B0604020202020204" pitchFamily="34" charset="0"/>
              <a:buChar char="•"/>
            </a:pPr>
            <a:r>
              <a:rPr lang="en-US" sz="1700" b="0" dirty="0"/>
              <a:t>Variables were introduced and not used immediately</a:t>
            </a:r>
          </a:p>
          <a:p>
            <a:pPr marL="742950" lvl="1" indent="-285750">
              <a:buFont typeface="Arial" panose="020B0604020202020204" pitchFamily="34" charset="0"/>
              <a:buChar char="•"/>
            </a:pPr>
            <a:r>
              <a:rPr lang="en-US" sz="1700" b="0" dirty="0"/>
              <a:t>This is like writing an introduction sentence to a paragraph, changing the subject, then referring to the sentence three paragraphs later</a:t>
            </a:r>
          </a:p>
          <a:p>
            <a:pPr marL="285750" indent="-285750">
              <a:buFont typeface="Arial" panose="020B0604020202020204" pitchFamily="34" charset="0"/>
              <a:buChar char="•"/>
            </a:pPr>
            <a:r>
              <a:rPr lang="en-US" sz="1700" b="0" dirty="0"/>
              <a:t>A lot of the code was not written within the same screen frame</a:t>
            </a:r>
          </a:p>
          <a:p>
            <a:pPr marL="742950" lvl="1" indent="-285750">
              <a:buFont typeface="Arial" panose="020B0604020202020204" pitchFamily="34" charset="0"/>
              <a:buChar char="•"/>
            </a:pPr>
            <a:r>
              <a:rPr lang="en-US" sz="1700" b="0" dirty="0"/>
              <a:t>This leads to scrolling right and left in the code rather </a:t>
            </a:r>
            <a:r>
              <a:rPr lang="en-US" sz="1700" b="0" dirty="0" smtClean="0"/>
              <a:t>than </a:t>
            </a:r>
            <a:r>
              <a:rPr lang="en-US" sz="1700" b="0" dirty="0"/>
              <a:t>just scrolling vertically</a:t>
            </a:r>
          </a:p>
          <a:p>
            <a:pPr marL="285750" indent="-285750">
              <a:buFont typeface="Arial" panose="020B0604020202020204" pitchFamily="34" charset="0"/>
              <a:buChar char="•"/>
            </a:pPr>
            <a:r>
              <a:rPr lang="en-US" sz="1700" b="0" dirty="0"/>
              <a:t>Code was repetitive</a:t>
            </a:r>
          </a:p>
          <a:p>
            <a:pPr marL="742950" lvl="1" indent="-285750">
              <a:buFont typeface="Arial" panose="020B0604020202020204" pitchFamily="34" charset="0"/>
              <a:buChar char="•"/>
            </a:pPr>
            <a:r>
              <a:rPr lang="en-US" sz="1700" b="0" dirty="0"/>
              <a:t>This is like repeating the same information twice or three times in the same </a:t>
            </a:r>
            <a:r>
              <a:rPr lang="en-US" sz="1700" b="0" dirty="0" smtClean="0"/>
              <a:t>document</a:t>
            </a:r>
          </a:p>
          <a:p>
            <a:pPr lvl="1"/>
            <a:endParaRPr lang="en-US" sz="1200" b="0" dirty="0"/>
          </a:p>
          <a:p>
            <a:r>
              <a:rPr lang="en-US" sz="1700" dirty="0"/>
              <a:t>Issue with Repeatability of Code</a:t>
            </a:r>
          </a:p>
          <a:p>
            <a:pPr marL="285750" indent="-285750">
              <a:buFont typeface="Arial" panose="020B0604020202020204" pitchFamily="34" charset="0"/>
              <a:buChar char="•"/>
            </a:pPr>
            <a:r>
              <a:rPr lang="en-US" sz="1700" b="0" dirty="0" smtClean="0"/>
              <a:t>Rows </a:t>
            </a:r>
            <a:r>
              <a:rPr lang="en-US" sz="1700" b="0" dirty="0"/>
              <a:t>were sometimes deleted not by name, but by place in the data.  This makes the code hard to use on future datasets </a:t>
            </a:r>
            <a:r>
              <a:rPr lang="en-US" sz="1700" b="0" dirty="0" smtClean="0"/>
              <a:t>where information is in a different </a:t>
            </a:r>
            <a:r>
              <a:rPr lang="en-US" sz="1700" b="0" dirty="0" smtClean="0"/>
              <a:t>order</a:t>
            </a:r>
            <a:endParaRPr lang="en-US" sz="1700" b="0" dirty="0"/>
          </a:p>
        </p:txBody>
      </p:sp>
    </p:spTree>
    <p:extLst>
      <p:ext uri="{BB962C8B-B14F-4D97-AF65-F5344CB8AC3E}">
        <p14:creationId xmlns:p14="http://schemas.microsoft.com/office/powerpoint/2010/main" val="265249939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Box 27"/>
          <p:cNvSpPr txBox="1"/>
          <p:nvPr/>
        </p:nvSpPr>
        <p:spPr>
          <a:xfrm>
            <a:off x="8873377" y="6626431"/>
            <a:ext cx="260008" cy="246221"/>
          </a:xfrm>
          <a:prstGeom prst="rect">
            <a:avLst/>
          </a:prstGeom>
          <a:noFill/>
        </p:spPr>
        <p:txBody>
          <a:bodyPr wrap="none" rtlCol="0">
            <a:spAutoFit/>
          </a:bodyPr>
          <a:lstStyle/>
          <a:p>
            <a:fld id="{99469C57-0803-4039-B490-CD51F0936197}" type="slidenum">
              <a:rPr lang="en-US" sz="1000" smtClean="0"/>
              <a:t>2</a:t>
            </a:fld>
            <a:endParaRPr lang="en-US" sz="1000" dirty="0"/>
          </a:p>
        </p:txBody>
      </p:sp>
      <p:sp>
        <p:nvSpPr>
          <p:cNvPr id="32" name="Rectangle 31"/>
          <p:cNvSpPr/>
          <p:nvPr/>
        </p:nvSpPr>
        <p:spPr>
          <a:xfrm>
            <a:off x="2901441" y="1349816"/>
            <a:ext cx="501230" cy="15663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6066090" y="1341666"/>
            <a:ext cx="565446" cy="15663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182433" y="1332727"/>
            <a:ext cx="501230" cy="15663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6062021" y="1332727"/>
            <a:ext cx="501230" cy="15663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itle 1"/>
          <p:cNvSpPr txBox="1">
            <a:spLocks/>
          </p:cNvSpPr>
          <p:nvPr/>
        </p:nvSpPr>
        <p:spPr bwMode="auto">
          <a:xfrm>
            <a:off x="182433" y="99656"/>
            <a:ext cx="8950951" cy="548277"/>
          </a:xfrm>
          <a:prstGeom prst="rect">
            <a:avLst/>
          </a:prstGeom>
          <a:noFill/>
          <a:ln w="9525">
            <a:noFill/>
            <a:miter lim="800000"/>
            <a:headEnd/>
            <a:tailEnd/>
          </a:ln>
        </p:spPr>
        <p:txBody>
          <a:bodyPr vert="horz" wrap="square" lIns="0" tIns="0" rIns="0" bIns="0" numCol="1" anchor="ctr" anchorCtr="0" compatLnSpc="1">
            <a:prstTxWarp prst="textNoShape">
              <a:avLst/>
            </a:prstTxWarp>
            <a:normAutofit/>
          </a:bodyPr>
          <a:lstStyle>
            <a:lvl1pPr algn="l" rtl="0" eaLnBrk="1" fontAlgn="base" hangingPunct="1">
              <a:spcBef>
                <a:spcPct val="0"/>
              </a:spcBef>
              <a:spcAft>
                <a:spcPct val="0"/>
              </a:spcAft>
              <a:defRPr sz="2200" b="0" i="0" cap="all">
                <a:solidFill>
                  <a:schemeClr val="tx1"/>
                </a:solidFill>
                <a:latin typeface="+mj-lt"/>
                <a:ea typeface="MS PGothic" pitchFamily="34" charset="-128"/>
                <a:cs typeface="ＭＳ Ｐゴシック" charset="0"/>
              </a:defRPr>
            </a:lvl1pPr>
            <a:lvl2pPr algn="l" rtl="0" eaLnBrk="1" fontAlgn="base" hangingPunct="1">
              <a:spcBef>
                <a:spcPct val="0"/>
              </a:spcBef>
              <a:spcAft>
                <a:spcPct val="0"/>
              </a:spcAft>
              <a:defRPr sz="2600">
                <a:solidFill>
                  <a:schemeClr val="tx1"/>
                </a:solidFill>
                <a:latin typeface="Arial Bold" charset="0"/>
                <a:ea typeface="MS PGothic" pitchFamily="34" charset="-128"/>
                <a:cs typeface="ＭＳ Ｐゴシック" charset="0"/>
              </a:defRPr>
            </a:lvl2pPr>
            <a:lvl3pPr algn="l" rtl="0" eaLnBrk="1" fontAlgn="base" hangingPunct="1">
              <a:spcBef>
                <a:spcPct val="0"/>
              </a:spcBef>
              <a:spcAft>
                <a:spcPct val="0"/>
              </a:spcAft>
              <a:defRPr sz="2600">
                <a:solidFill>
                  <a:schemeClr val="tx1"/>
                </a:solidFill>
                <a:latin typeface="Arial Bold" charset="0"/>
                <a:ea typeface="MS PGothic" pitchFamily="34" charset="-128"/>
                <a:cs typeface="ＭＳ Ｐゴシック" charset="0"/>
              </a:defRPr>
            </a:lvl3pPr>
            <a:lvl4pPr algn="l" rtl="0" eaLnBrk="1" fontAlgn="base" hangingPunct="1">
              <a:spcBef>
                <a:spcPct val="0"/>
              </a:spcBef>
              <a:spcAft>
                <a:spcPct val="0"/>
              </a:spcAft>
              <a:defRPr sz="2600">
                <a:solidFill>
                  <a:schemeClr val="tx1"/>
                </a:solidFill>
                <a:latin typeface="Arial Bold" charset="0"/>
                <a:ea typeface="MS PGothic" pitchFamily="34" charset="-128"/>
                <a:cs typeface="ＭＳ Ｐゴシック" charset="0"/>
              </a:defRPr>
            </a:lvl4pPr>
            <a:lvl5pPr algn="l" rtl="0" eaLnBrk="1" fontAlgn="base" hangingPunct="1">
              <a:spcBef>
                <a:spcPct val="0"/>
              </a:spcBef>
              <a:spcAft>
                <a:spcPct val="0"/>
              </a:spcAft>
              <a:defRPr sz="2600">
                <a:solidFill>
                  <a:schemeClr val="tx1"/>
                </a:solidFill>
                <a:latin typeface="Arial Bold" charset="0"/>
                <a:ea typeface="MS PGothic" pitchFamily="34" charset="-128"/>
                <a:cs typeface="ＭＳ Ｐゴシック" charset="0"/>
              </a:defRPr>
            </a:lvl5pPr>
            <a:lvl6pPr marL="457200" algn="ctr" rtl="0" eaLnBrk="1" fontAlgn="base" hangingPunct="1">
              <a:spcBef>
                <a:spcPct val="0"/>
              </a:spcBef>
              <a:spcAft>
                <a:spcPct val="0"/>
              </a:spcAft>
              <a:defRPr sz="2600" b="1">
                <a:solidFill>
                  <a:srgbClr val="014C6D"/>
                </a:solidFill>
                <a:latin typeface="Trebuchet MS" pitchFamily="34" charset="0"/>
              </a:defRPr>
            </a:lvl6pPr>
            <a:lvl7pPr marL="914400" algn="ctr" rtl="0" eaLnBrk="1" fontAlgn="base" hangingPunct="1">
              <a:spcBef>
                <a:spcPct val="0"/>
              </a:spcBef>
              <a:spcAft>
                <a:spcPct val="0"/>
              </a:spcAft>
              <a:defRPr sz="2600" b="1">
                <a:solidFill>
                  <a:srgbClr val="014C6D"/>
                </a:solidFill>
                <a:latin typeface="Trebuchet MS" pitchFamily="34" charset="0"/>
              </a:defRPr>
            </a:lvl7pPr>
            <a:lvl8pPr marL="1371600" algn="ctr" rtl="0" eaLnBrk="1" fontAlgn="base" hangingPunct="1">
              <a:spcBef>
                <a:spcPct val="0"/>
              </a:spcBef>
              <a:spcAft>
                <a:spcPct val="0"/>
              </a:spcAft>
              <a:defRPr sz="2600" b="1">
                <a:solidFill>
                  <a:srgbClr val="014C6D"/>
                </a:solidFill>
                <a:latin typeface="Trebuchet MS" pitchFamily="34" charset="0"/>
              </a:defRPr>
            </a:lvl8pPr>
            <a:lvl9pPr marL="1828800" algn="ctr" rtl="0" eaLnBrk="1" fontAlgn="base" hangingPunct="1">
              <a:spcBef>
                <a:spcPct val="0"/>
              </a:spcBef>
              <a:spcAft>
                <a:spcPct val="0"/>
              </a:spcAft>
              <a:defRPr sz="2600" b="1">
                <a:solidFill>
                  <a:srgbClr val="014C6D"/>
                </a:solidFill>
                <a:latin typeface="Trebuchet MS" pitchFamily="34" charset="0"/>
              </a:defRPr>
            </a:lvl9pPr>
          </a:lstStyle>
          <a:p>
            <a:r>
              <a:rPr lang="en-US" kern="0" cap="none" dirty="0" smtClean="0"/>
              <a:t>The Ideal Analysis</a:t>
            </a:r>
            <a:endParaRPr lang="en-US" kern="0" cap="none" dirty="0"/>
          </a:p>
        </p:txBody>
      </p:sp>
      <p:sp>
        <p:nvSpPr>
          <p:cNvPr id="29" name="TextBox 28"/>
          <p:cNvSpPr txBox="1"/>
          <p:nvPr/>
        </p:nvSpPr>
        <p:spPr>
          <a:xfrm>
            <a:off x="249422" y="1048355"/>
            <a:ext cx="8475909" cy="5324535"/>
          </a:xfrm>
          <a:prstGeom prst="rect">
            <a:avLst/>
          </a:prstGeom>
          <a:noFill/>
        </p:spPr>
        <p:txBody>
          <a:bodyPr wrap="square" rtlCol="0">
            <a:spAutoFit/>
          </a:bodyPr>
          <a:lstStyle/>
          <a:p>
            <a:r>
              <a:rPr lang="en-US" sz="1700" dirty="0" smtClean="0"/>
              <a:t>Ideal Data Collection</a:t>
            </a:r>
          </a:p>
          <a:p>
            <a:pPr marL="285750" indent="-285750">
              <a:buFont typeface="Arial" panose="020B0604020202020204" pitchFamily="34" charset="0"/>
              <a:buChar char="•"/>
            </a:pPr>
            <a:r>
              <a:rPr lang="en-US" sz="1700" b="0" dirty="0"/>
              <a:t>Analysis would be done only at the end of </a:t>
            </a:r>
            <a:r>
              <a:rPr lang="en-US" sz="1700" b="0" dirty="0" smtClean="0"/>
              <a:t>2019 and would be backward looking</a:t>
            </a:r>
            <a:endParaRPr lang="en-US" sz="1700" b="0" dirty="0"/>
          </a:p>
          <a:p>
            <a:pPr marL="285750" indent="-285750">
              <a:buFont typeface="Arial" panose="020B0604020202020204" pitchFamily="34" charset="0"/>
              <a:buChar char="•"/>
            </a:pPr>
            <a:r>
              <a:rPr lang="en-US" sz="1700" b="0" dirty="0" smtClean="0"/>
              <a:t>PFIs collect data on every loan distributed</a:t>
            </a:r>
          </a:p>
          <a:p>
            <a:pPr marL="285750" indent="-285750">
              <a:buFont typeface="Arial" panose="020B0604020202020204" pitchFamily="34" charset="0"/>
              <a:buChar char="•"/>
            </a:pPr>
            <a:r>
              <a:rPr lang="en-US" sz="1700" b="0" dirty="0" smtClean="0"/>
              <a:t>A random sample of loans is surveyed at 2 points in time to get an accurate sense of job creation and other company metrics</a:t>
            </a:r>
          </a:p>
          <a:p>
            <a:pPr marL="285750" indent="-285750">
              <a:buFont typeface="Arial" panose="020B0604020202020204" pitchFamily="34" charset="0"/>
              <a:buChar char="•"/>
            </a:pPr>
            <a:r>
              <a:rPr lang="en-US" sz="1700" b="0" dirty="0" smtClean="0"/>
              <a:t>A random sample of companies that did not receive funding in each country would be sampled as well</a:t>
            </a:r>
          </a:p>
          <a:p>
            <a:endParaRPr lang="en-US" sz="1700" b="0" dirty="0" smtClean="0"/>
          </a:p>
          <a:p>
            <a:r>
              <a:rPr lang="en-US" sz="1700" dirty="0" smtClean="0"/>
              <a:t>Jobs Added</a:t>
            </a:r>
          </a:p>
          <a:p>
            <a:pPr marL="285750" indent="-285750">
              <a:buFont typeface="Arial" panose="020B0604020202020204" pitchFamily="34" charset="0"/>
              <a:buChar char="•"/>
            </a:pPr>
            <a:r>
              <a:rPr lang="en-US" sz="1700" b="0" dirty="0" smtClean="0"/>
              <a:t>Take the average difference in the number of employees per SME for each loan between the two survey points and multiply by </a:t>
            </a:r>
            <a:r>
              <a:rPr lang="en-US" sz="1700" b="0" dirty="0" smtClean="0"/>
              <a:t>the net change </a:t>
            </a:r>
            <a:r>
              <a:rPr lang="en-US" sz="1700" b="0" dirty="0" smtClean="0"/>
              <a:t>in portfolio</a:t>
            </a:r>
          </a:p>
          <a:p>
            <a:endParaRPr lang="en-US" sz="1700" dirty="0" smtClean="0"/>
          </a:p>
          <a:p>
            <a:r>
              <a:rPr lang="en-US" sz="1700" dirty="0" smtClean="0"/>
              <a:t>Jobs Supported</a:t>
            </a:r>
          </a:p>
          <a:p>
            <a:pPr marL="285750" indent="-285750">
              <a:buFont typeface="Arial" panose="020B0604020202020204" pitchFamily="34" charset="0"/>
              <a:buChar char="•"/>
            </a:pPr>
            <a:r>
              <a:rPr lang="en-US" sz="1700" b="0" dirty="0" smtClean="0"/>
              <a:t>Take the average number of jobs at the baseline date and multiply by the </a:t>
            </a:r>
            <a:r>
              <a:rPr lang="en-US" sz="1700" b="0" dirty="0" smtClean="0"/>
              <a:t>net change </a:t>
            </a:r>
            <a:r>
              <a:rPr lang="en-US" sz="1700" b="0" dirty="0" smtClean="0"/>
              <a:t>in portfolio</a:t>
            </a:r>
          </a:p>
          <a:p>
            <a:pPr marL="285750" indent="-285750">
              <a:buFont typeface="Arial" panose="020B0604020202020204" pitchFamily="34" charset="0"/>
              <a:buChar char="•"/>
            </a:pPr>
            <a:r>
              <a:rPr lang="en-US" sz="1700" b="0" dirty="0" smtClean="0"/>
              <a:t>Add in Jobs Added</a:t>
            </a:r>
          </a:p>
          <a:p>
            <a:endParaRPr lang="en-US" sz="1700" b="0" dirty="0" smtClean="0"/>
          </a:p>
          <a:p>
            <a:r>
              <a:rPr lang="en-US" sz="1700" dirty="0" smtClean="0"/>
              <a:t>Jobs Added as a Result of Financing</a:t>
            </a:r>
          </a:p>
          <a:p>
            <a:pPr marL="285750" indent="-285750">
              <a:buFont typeface="Arial" panose="020B0604020202020204" pitchFamily="34" charset="0"/>
              <a:buChar char="•"/>
            </a:pPr>
            <a:r>
              <a:rPr lang="en-US" sz="1700" b="0" dirty="0" smtClean="0"/>
              <a:t>Using matching to partner PFI clients with unfinanced SMEs and run a regression comparing each group to understand the full effects of the loan given</a:t>
            </a:r>
            <a:endParaRPr lang="en-US" sz="1700" b="0" dirty="0"/>
          </a:p>
        </p:txBody>
      </p:sp>
    </p:spTree>
    <p:extLst>
      <p:ext uri="{BB962C8B-B14F-4D97-AF65-F5344CB8AC3E}">
        <p14:creationId xmlns:p14="http://schemas.microsoft.com/office/powerpoint/2010/main" val="206163833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Box 27"/>
          <p:cNvSpPr txBox="1"/>
          <p:nvPr/>
        </p:nvSpPr>
        <p:spPr>
          <a:xfrm>
            <a:off x="8873377" y="6626431"/>
            <a:ext cx="260008" cy="246221"/>
          </a:xfrm>
          <a:prstGeom prst="rect">
            <a:avLst/>
          </a:prstGeom>
          <a:noFill/>
        </p:spPr>
        <p:txBody>
          <a:bodyPr wrap="none" rtlCol="0">
            <a:spAutoFit/>
          </a:bodyPr>
          <a:lstStyle/>
          <a:p>
            <a:fld id="{99469C57-0803-4039-B490-CD51F0936197}" type="slidenum">
              <a:rPr lang="en-US" sz="1000" smtClean="0"/>
              <a:t>3</a:t>
            </a:fld>
            <a:endParaRPr lang="en-US" sz="1000" dirty="0"/>
          </a:p>
        </p:txBody>
      </p:sp>
      <p:sp>
        <p:nvSpPr>
          <p:cNvPr id="32" name="Rectangle 31"/>
          <p:cNvSpPr/>
          <p:nvPr/>
        </p:nvSpPr>
        <p:spPr>
          <a:xfrm>
            <a:off x="2901441" y="1349816"/>
            <a:ext cx="501230" cy="15663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6066090" y="1341666"/>
            <a:ext cx="565446" cy="15663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182433" y="1332727"/>
            <a:ext cx="501230" cy="15663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6062021" y="1332727"/>
            <a:ext cx="501230" cy="15663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itle 1"/>
          <p:cNvSpPr txBox="1">
            <a:spLocks/>
          </p:cNvSpPr>
          <p:nvPr/>
        </p:nvSpPr>
        <p:spPr bwMode="auto">
          <a:xfrm>
            <a:off x="182433" y="99656"/>
            <a:ext cx="8950951" cy="548277"/>
          </a:xfrm>
          <a:prstGeom prst="rect">
            <a:avLst/>
          </a:prstGeom>
          <a:noFill/>
          <a:ln w="9525">
            <a:noFill/>
            <a:miter lim="800000"/>
            <a:headEnd/>
            <a:tailEnd/>
          </a:ln>
        </p:spPr>
        <p:txBody>
          <a:bodyPr vert="horz" wrap="square" lIns="0" tIns="0" rIns="0" bIns="0" numCol="1" anchor="ctr" anchorCtr="0" compatLnSpc="1">
            <a:prstTxWarp prst="textNoShape">
              <a:avLst/>
            </a:prstTxWarp>
            <a:normAutofit/>
          </a:bodyPr>
          <a:lstStyle>
            <a:lvl1pPr algn="l" rtl="0" eaLnBrk="1" fontAlgn="base" hangingPunct="1">
              <a:spcBef>
                <a:spcPct val="0"/>
              </a:spcBef>
              <a:spcAft>
                <a:spcPct val="0"/>
              </a:spcAft>
              <a:defRPr sz="2200" b="0" i="0" cap="all">
                <a:solidFill>
                  <a:schemeClr val="tx1"/>
                </a:solidFill>
                <a:latin typeface="+mj-lt"/>
                <a:ea typeface="MS PGothic" pitchFamily="34" charset="-128"/>
                <a:cs typeface="ＭＳ Ｐゴシック" charset="0"/>
              </a:defRPr>
            </a:lvl1pPr>
            <a:lvl2pPr algn="l" rtl="0" eaLnBrk="1" fontAlgn="base" hangingPunct="1">
              <a:spcBef>
                <a:spcPct val="0"/>
              </a:spcBef>
              <a:spcAft>
                <a:spcPct val="0"/>
              </a:spcAft>
              <a:defRPr sz="2600">
                <a:solidFill>
                  <a:schemeClr val="tx1"/>
                </a:solidFill>
                <a:latin typeface="Arial Bold" charset="0"/>
                <a:ea typeface="MS PGothic" pitchFamily="34" charset="-128"/>
                <a:cs typeface="ＭＳ Ｐゴシック" charset="0"/>
              </a:defRPr>
            </a:lvl2pPr>
            <a:lvl3pPr algn="l" rtl="0" eaLnBrk="1" fontAlgn="base" hangingPunct="1">
              <a:spcBef>
                <a:spcPct val="0"/>
              </a:spcBef>
              <a:spcAft>
                <a:spcPct val="0"/>
              </a:spcAft>
              <a:defRPr sz="2600">
                <a:solidFill>
                  <a:schemeClr val="tx1"/>
                </a:solidFill>
                <a:latin typeface="Arial Bold" charset="0"/>
                <a:ea typeface="MS PGothic" pitchFamily="34" charset="-128"/>
                <a:cs typeface="ＭＳ Ｐゴシック" charset="0"/>
              </a:defRPr>
            </a:lvl3pPr>
            <a:lvl4pPr algn="l" rtl="0" eaLnBrk="1" fontAlgn="base" hangingPunct="1">
              <a:spcBef>
                <a:spcPct val="0"/>
              </a:spcBef>
              <a:spcAft>
                <a:spcPct val="0"/>
              </a:spcAft>
              <a:defRPr sz="2600">
                <a:solidFill>
                  <a:schemeClr val="tx1"/>
                </a:solidFill>
                <a:latin typeface="Arial Bold" charset="0"/>
                <a:ea typeface="MS PGothic" pitchFamily="34" charset="-128"/>
                <a:cs typeface="ＭＳ Ｐゴシック" charset="0"/>
              </a:defRPr>
            </a:lvl4pPr>
            <a:lvl5pPr algn="l" rtl="0" eaLnBrk="1" fontAlgn="base" hangingPunct="1">
              <a:spcBef>
                <a:spcPct val="0"/>
              </a:spcBef>
              <a:spcAft>
                <a:spcPct val="0"/>
              </a:spcAft>
              <a:defRPr sz="2600">
                <a:solidFill>
                  <a:schemeClr val="tx1"/>
                </a:solidFill>
                <a:latin typeface="Arial Bold" charset="0"/>
                <a:ea typeface="MS PGothic" pitchFamily="34" charset="-128"/>
                <a:cs typeface="ＭＳ Ｐゴシック" charset="0"/>
              </a:defRPr>
            </a:lvl5pPr>
            <a:lvl6pPr marL="457200" algn="ctr" rtl="0" eaLnBrk="1" fontAlgn="base" hangingPunct="1">
              <a:spcBef>
                <a:spcPct val="0"/>
              </a:spcBef>
              <a:spcAft>
                <a:spcPct val="0"/>
              </a:spcAft>
              <a:defRPr sz="2600" b="1">
                <a:solidFill>
                  <a:srgbClr val="014C6D"/>
                </a:solidFill>
                <a:latin typeface="Trebuchet MS" pitchFamily="34" charset="0"/>
              </a:defRPr>
            </a:lvl6pPr>
            <a:lvl7pPr marL="914400" algn="ctr" rtl="0" eaLnBrk="1" fontAlgn="base" hangingPunct="1">
              <a:spcBef>
                <a:spcPct val="0"/>
              </a:spcBef>
              <a:spcAft>
                <a:spcPct val="0"/>
              </a:spcAft>
              <a:defRPr sz="2600" b="1">
                <a:solidFill>
                  <a:srgbClr val="014C6D"/>
                </a:solidFill>
                <a:latin typeface="Trebuchet MS" pitchFamily="34" charset="0"/>
              </a:defRPr>
            </a:lvl7pPr>
            <a:lvl8pPr marL="1371600" algn="ctr" rtl="0" eaLnBrk="1" fontAlgn="base" hangingPunct="1">
              <a:spcBef>
                <a:spcPct val="0"/>
              </a:spcBef>
              <a:spcAft>
                <a:spcPct val="0"/>
              </a:spcAft>
              <a:defRPr sz="2600" b="1">
                <a:solidFill>
                  <a:srgbClr val="014C6D"/>
                </a:solidFill>
                <a:latin typeface="Trebuchet MS" pitchFamily="34" charset="0"/>
              </a:defRPr>
            </a:lvl8pPr>
            <a:lvl9pPr marL="1828800" algn="ctr" rtl="0" eaLnBrk="1" fontAlgn="base" hangingPunct="1">
              <a:spcBef>
                <a:spcPct val="0"/>
              </a:spcBef>
              <a:spcAft>
                <a:spcPct val="0"/>
              </a:spcAft>
              <a:defRPr sz="2600" b="1">
                <a:solidFill>
                  <a:srgbClr val="014C6D"/>
                </a:solidFill>
                <a:latin typeface="Trebuchet MS" pitchFamily="34" charset="0"/>
              </a:defRPr>
            </a:lvl9pPr>
          </a:lstStyle>
          <a:p>
            <a:r>
              <a:rPr lang="en-US" kern="0" cap="none" dirty="0" smtClean="0"/>
              <a:t>Issues </a:t>
            </a:r>
            <a:r>
              <a:rPr lang="en-US" kern="0" cap="none" dirty="0" smtClean="0"/>
              <a:t>with the Ideal Analysis</a:t>
            </a:r>
            <a:endParaRPr lang="en-US" kern="0" cap="none" dirty="0"/>
          </a:p>
        </p:txBody>
      </p:sp>
      <p:sp>
        <p:nvSpPr>
          <p:cNvPr id="29" name="TextBox 28"/>
          <p:cNvSpPr txBox="1"/>
          <p:nvPr/>
        </p:nvSpPr>
        <p:spPr>
          <a:xfrm>
            <a:off x="249422" y="1048355"/>
            <a:ext cx="8475909" cy="7155805"/>
          </a:xfrm>
          <a:prstGeom prst="rect">
            <a:avLst/>
          </a:prstGeom>
          <a:noFill/>
        </p:spPr>
        <p:txBody>
          <a:bodyPr wrap="square" rtlCol="0">
            <a:spAutoFit/>
          </a:bodyPr>
          <a:lstStyle/>
          <a:p>
            <a:r>
              <a:rPr lang="en-US" sz="1700" dirty="0" smtClean="0"/>
              <a:t>Current Analysis</a:t>
            </a:r>
          </a:p>
          <a:p>
            <a:pPr marL="285750" indent="-285750">
              <a:buFont typeface="Arial" panose="020B0604020202020204" pitchFamily="34" charset="0"/>
              <a:buChar char="•"/>
            </a:pPr>
            <a:r>
              <a:rPr lang="en-US" sz="1700" b="0" dirty="0" smtClean="0"/>
              <a:t>Forward looking analysis which requires estimates based on current data for 2015 through </a:t>
            </a:r>
            <a:r>
              <a:rPr lang="en-US" sz="1700" b="0" dirty="0" smtClean="0"/>
              <a:t>2019</a:t>
            </a:r>
          </a:p>
          <a:p>
            <a:endParaRPr lang="en-US" sz="1700" b="0" dirty="0"/>
          </a:p>
          <a:p>
            <a:r>
              <a:rPr lang="en-US" sz="1700" dirty="0" smtClean="0"/>
              <a:t>Loan Estimation</a:t>
            </a:r>
            <a:endParaRPr lang="en-US" sz="1700" dirty="0" smtClean="0"/>
          </a:p>
          <a:p>
            <a:pPr marL="285750" indent="-285750">
              <a:buFont typeface="Arial" panose="020B0604020202020204" pitchFamily="34" charset="0"/>
              <a:buChar char="•"/>
            </a:pPr>
            <a:r>
              <a:rPr lang="en-US" sz="1700" b="0" dirty="0" smtClean="0"/>
              <a:t>Loan portfolio information </a:t>
            </a:r>
            <a:r>
              <a:rPr lang="en-US" sz="1700" b="0" dirty="0" smtClean="0"/>
              <a:t>is </a:t>
            </a:r>
            <a:r>
              <a:rPr lang="en-US" sz="1700" b="0" dirty="0" smtClean="0"/>
              <a:t>unavailable for most PFIs </a:t>
            </a:r>
            <a:r>
              <a:rPr lang="en-US" sz="1700" b="0" i="1" dirty="0" smtClean="0"/>
              <a:t>(slide </a:t>
            </a:r>
            <a:r>
              <a:rPr lang="en-US" sz="1700" b="0" i="1" dirty="0" smtClean="0"/>
              <a:t>5)</a:t>
            </a:r>
            <a:endParaRPr lang="en-US" sz="1700" b="0" i="1" dirty="0" smtClean="0"/>
          </a:p>
          <a:p>
            <a:pPr marL="742950" lvl="1" indent="-285750">
              <a:buFont typeface="Arial" panose="020B0604020202020204" pitchFamily="34" charset="0"/>
              <a:buChar char="•"/>
            </a:pPr>
            <a:r>
              <a:rPr lang="en-US" sz="1700" b="0" dirty="0" smtClean="0"/>
              <a:t>Only information for 20 out of 62 PFIs at two time points</a:t>
            </a:r>
          </a:p>
          <a:p>
            <a:pPr marL="742950" lvl="1" indent="-285750">
              <a:buFont typeface="Arial" panose="020B0604020202020204" pitchFamily="34" charset="0"/>
              <a:buChar char="•"/>
            </a:pPr>
            <a:r>
              <a:rPr lang="en-US" sz="1700" b="0" dirty="0" smtClean="0"/>
              <a:t>Requires estimating loan difference per dollar of subsidy for AS and IS projects</a:t>
            </a:r>
          </a:p>
          <a:p>
            <a:pPr marL="285750" indent="-285750">
              <a:buFont typeface="Arial" panose="020B0604020202020204" pitchFamily="34" charset="0"/>
              <a:buChar char="•"/>
            </a:pPr>
            <a:r>
              <a:rPr lang="en-US" sz="1700" b="0" dirty="0"/>
              <a:t>G</a:t>
            </a:r>
            <a:r>
              <a:rPr lang="en-US" sz="1700" b="0" dirty="0" smtClean="0"/>
              <a:t>rowth </a:t>
            </a:r>
            <a:r>
              <a:rPr lang="en-US" sz="1700" b="0" dirty="0" smtClean="0"/>
              <a:t>rates </a:t>
            </a:r>
            <a:r>
              <a:rPr lang="en-US" sz="1700" b="0" dirty="0" smtClean="0"/>
              <a:t>for the future number of loans must </a:t>
            </a:r>
            <a:r>
              <a:rPr lang="en-US" sz="1700" b="0" dirty="0" smtClean="0"/>
              <a:t>be estimated for </a:t>
            </a:r>
            <a:r>
              <a:rPr lang="en-US" sz="1700" b="0" dirty="0" smtClean="0"/>
              <a:t>2016 </a:t>
            </a:r>
            <a:r>
              <a:rPr lang="en-US" sz="1700" b="0" dirty="0" smtClean="0"/>
              <a:t>– 2019 from the current number </a:t>
            </a:r>
            <a:r>
              <a:rPr lang="en-US" sz="1700" b="0" i="1" dirty="0" smtClean="0"/>
              <a:t>(</a:t>
            </a:r>
            <a:r>
              <a:rPr lang="en-US" sz="1700" b="0" i="1" dirty="0" smtClean="0"/>
              <a:t>slide </a:t>
            </a:r>
            <a:r>
              <a:rPr lang="en-US" sz="1700" b="0" i="1" dirty="0" smtClean="0"/>
              <a:t>6)</a:t>
            </a:r>
            <a:endParaRPr lang="en-US" sz="1700" b="0" i="1" dirty="0" smtClean="0"/>
          </a:p>
          <a:p>
            <a:endParaRPr lang="en-US" sz="1700" b="0" dirty="0" smtClean="0"/>
          </a:p>
          <a:p>
            <a:r>
              <a:rPr lang="en-US" sz="1700" dirty="0" smtClean="0"/>
              <a:t>Job Formulas</a:t>
            </a:r>
          </a:p>
          <a:p>
            <a:pPr marL="285750" indent="-285750">
              <a:buFont typeface="Arial" panose="020B0604020202020204" pitchFamily="34" charset="0"/>
              <a:buChar char="•"/>
            </a:pPr>
            <a:r>
              <a:rPr lang="en-US" sz="1700" b="0" dirty="0" smtClean="0"/>
              <a:t>Only 2 sources of PFI client SMEs exist (FCMB and ABL)</a:t>
            </a:r>
          </a:p>
          <a:p>
            <a:pPr marL="742950" lvl="2" indent="-285750">
              <a:buFont typeface="Arial" panose="020B0604020202020204" pitchFamily="34" charset="0"/>
              <a:buChar char="•"/>
            </a:pPr>
            <a:r>
              <a:rPr lang="en-US" sz="1700" b="0" dirty="0"/>
              <a:t>These are used in place of the 2 time period surveys used in an ideal scenario</a:t>
            </a:r>
          </a:p>
          <a:p>
            <a:pPr marL="742950" lvl="2" indent="-285750">
              <a:buFont typeface="Arial" panose="020B0604020202020204" pitchFamily="34" charset="0"/>
              <a:buChar char="•"/>
            </a:pPr>
            <a:r>
              <a:rPr lang="en-US" sz="1700" b="0" dirty="0"/>
              <a:t>Supplemented with Enterprise Survey data </a:t>
            </a:r>
            <a:r>
              <a:rPr lang="en-US" sz="1700" b="0" dirty="0" smtClean="0"/>
              <a:t>for Jobs Added </a:t>
            </a:r>
            <a:r>
              <a:rPr lang="en-US" sz="1700" b="0" dirty="0" smtClean="0"/>
              <a:t>regressions </a:t>
            </a:r>
            <a:r>
              <a:rPr lang="en-US" sz="1700" b="0" dirty="0" smtClean="0"/>
              <a:t>rather than using </a:t>
            </a:r>
            <a:r>
              <a:rPr lang="en-US" sz="1700" b="0" dirty="0" smtClean="0"/>
              <a:t>the ideal </a:t>
            </a:r>
            <a:r>
              <a:rPr lang="en-US" sz="1700" b="0" dirty="0" smtClean="0"/>
              <a:t>matching </a:t>
            </a:r>
            <a:endParaRPr lang="en-US" sz="1700" b="0" dirty="0"/>
          </a:p>
          <a:p>
            <a:pPr marL="285750" indent="-285750">
              <a:buFont typeface="Arial" panose="020B0604020202020204" pitchFamily="34" charset="0"/>
              <a:buChar char="•"/>
            </a:pPr>
            <a:endParaRPr lang="en-US" sz="1700" b="0" dirty="0"/>
          </a:p>
          <a:p>
            <a:pPr marL="285750" indent="-285750">
              <a:buFont typeface="Arial" panose="020B0604020202020204" pitchFamily="34" charset="0"/>
              <a:buChar char="•"/>
            </a:pPr>
            <a:r>
              <a:rPr lang="en-US" sz="1700" b="0" dirty="0"/>
              <a:t>Jobs </a:t>
            </a:r>
            <a:r>
              <a:rPr lang="en-US" sz="1700" b="0" i="1" dirty="0" smtClean="0"/>
              <a:t>Added (</a:t>
            </a:r>
            <a:r>
              <a:rPr lang="en-US" sz="1700" b="0" i="1" dirty="0"/>
              <a:t>slide </a:t>
            </a:r>
            <a:r>
              <a:rPr lang="en-US" sz="1700" b="0" i="1" dirty="0" smtClean="0"/>
              <a:t>7</a:t>
            </a:r>
            <a:r>
              <a:rPr lang="en-US" sz="1700" b="0" dirty="0" smtClean="0"/>
              <a:t>)</a:t>
            </a:r>
            <a:endParaRPr lang="en-US" sz="1700" b="0" dirty="0"/>
          </a:p>
          <a:p>
            <a:pPr marL="285750" indent="-285750">
              <a:buFont typeface="Arial" panose="020B0604020202020204" pitchFamily="34" charset="0"/>
              <a:buChar char="•"/>
            </a:pPr>
            <a:r>
              <a:rPr lang="en-US" sz="1700" b="0" dirty="0" smtClean="0"/>
              <a:t>Jobs Supported </a:t>
            </a:r>
            <a:r>
              <a:rPr lang="en-US" sz="1700" b="0" i="1" dirty="0" smtClean="0"/>
              <a:t>(slide </a:t>
            </a:r>
            <a:r>
              <a:rPr lang="en-US" sz="1700" b="0" i="1" dirty="0" smtClean="0"/>
              <a:t>9)</a:t>
            </a:r>
            <a:endParaRPr lang="en-US" sz="1700" b="0" i="1" dirty="0" smtClean="0"/>
          </a:p>
          <a:p>
            <a:pPr marL="285750" indent="-285750">
              <a:buFont typeface="Arial" panose="020B0604020202020204" pitchFamily="34" charset="0"/>
              <a:buChar char="•"/>
            </a:pPr>
            <a:r>
              <a:rPr lang="en-US" sz="1700" b="0" dirty="0" smtClean="0"/>
              <a:t>Jobs Added as Result of Financing </a:t>
            </a:r>
            <a:r>
              <a:rPr lang="en-US" sz="1700" b="0" i="1" dirty="0"/>
              <a:t>(slide </a:t>
            </a:r>
            <a:r>
              <a:rPr lang="en-US" sz="1700" b="0" i="1" dirty="0" smtClean="0"/>
              <a:t>13)</a:t>
            </a:r>
            <a:endParaRPr lang="en-US" sz="1700" b="0" i="1" dirty="0"/>
          </a:p>
          <a:p>
            <a:pPr marL="285750" indent="-285750">
              <a:buFont typeface="Arial" panose="020B0604020202020204" pitchFamily="34" charset="0"/>
              <a:buChar char="•"/>
            </a:pPr>
            <a:endParaRPr lang="en-US" sz="1700" b="0" dirty="0" smtClean="0"/>
          </a:p>
          <a:p>
            <a:pPr marL="285750" indent="-285750">
              <a:buFont typeface="Arial" panose="020B0604020202020204" pitchFamily="34" charset="0"/>
              <a:buChar char="•"/>
            </a:pPr>
            <a:endParaRPr lang="en-US" sz="1700" b="0" dirty="0" smtClean="0"/>
          </a:p>
          <a:p>
            <a:pPr marL="285750" indent="-285750">
              <a:buFont typeface="Arial" panose="020B0604020202020204" pitchFamily="34" charset="0"/>
              <a:buChar char="•"/>
            </a:pPr>
            <a:endParaRPr lang="en-US" sz="1700" b="0" dirty="0" smtClean="0"/>
          </a:p>
          <a:p>
            <a:pPr marL="285750" indent="-285750">
              <a:buFont typeface="Arial" panose="020B0604020202020204" pitchFamily="34" charset="0"/>
              <a:buChar char="•"/>
            </a:pPr>
            <a:endParaRPr lang="en-US" sz="1700" b="0" dirty="0" smtClean="0"/>
          </a:p>
          <a:p>
            <a:pPr marL="285750" indent="-285750">
              <a:buFont typeface="Arial" panose="020B0604020202020204" pitchFamily="34" charset="0"/>
              <a:buChar char="•"/>
            </a:pPr>
            <a:endParaRPr lang="en-US" sz="1700" b="0" dirty="0"/>
          </a:p>
          <a:p>
            <a:pPr marL="285750" indent="-285750">
              <a:buFont typeface="Arial" panose="020B0604020202020204" pitchFamily="34" charset="0"/>
              <a:buChar char="•"/>
            </a:pPr>
            <a:endParaRPr lang="en-US" sz="1700" b="0" dirty="0" smtClean="0"/>
          </a:p>
        </p:txBody>
      </p:sp>
    </p:spTree>
    <p:extLst>
      <p:ext uri="{BB962C8B-B14F-4D97-AF65-F5344CB8AC3E}">
        <p14:creationId xmlns:p14="http://schemas.microsoft.com/office/powerpoint/2010/main" val="108516734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Box 27"/>
          <p:cNvSpPr txBox="1"/>
          <p:nvPr/>
        </p:nvSpPr>
        <p:spPr>
          <a:xfrm>
            <a:off x="8873377" y="6626431"/>
            <a:ext cx="260008" cy="246221"/>
          </a:xfrm>
          <a:prstGeom prst="rect">
            <a:avLst/>
          </a:prstGeom>
          <a:noFill/>
        </p:spPr>
        <p:txBody>
          <a:bodyPr wrap="none" rtlCol="0">
            <a:spAutoFit/>
          </a:bodyPr>
          <a:lstStyle/>
          <a:p>
            <a:fld id="{99469C57-0803-4039-B490-CD51F0936197}" type="slidenum">
              <a:rPr lang="en-US" sz="1000" smtClean="0"/>
              <a:t>4</a:t>
            </a:fld>
            <a:endParaRPr lang="en-US" sz="1000" dirty="0"/>
          </a:p>
        </p:txBody>
      </p:sp>
      <p:sp>
        <p:nvSpPr>
          <p:cNvPr id="32" name="Rectangle 31"/>
          <p:cNvSpPr/>
          <p:nvPr/>
        </p:nvSpPr>
        <p:spPr>
          <a:xfrm>
            <a:off x="2901441" y="1349816"/>
            <a:ext cx="501230" cy="15663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6066090" y="1341666"/>
            <a:ext cx="565446" cy="15663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182433" y="1332727"/>
            <a:ext cx="501230" cy="15663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6062021" y="1332727"/>
            <a:ext cx="501230" cy="15663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itle 1"/>
          <p:cNvSpPr txBox="1">
            <a:spLocks/>
          </p:cNvSpPr>
          <p:nvPr/>
        </p:nvSpPr>
        <p:spPr bwMode="auto">
          <a:xfrm>
            <a:off x="182433" y="99656"/>
            <a:ext cx="8950951" cy="548277"/>
          </a:xfrm>
          <a:prstGeom prst="rect">
            <a:avLst/>
          </a:prstGeom>
          <a:noFill/>
          <a:ln w="9525">
            <a:noFill/>
            <a:miter lim="800000"/>
            <a:headEnd/>
            <a:tailEnd/>
          </a:ln>
        </p:spPr>
        <p:txBody>
          <a:bodyPr vert="horz" wrap="square" lIns="0" tIns="0" rIns="0" bIns="0" numCol="1" anchor="ctr" anchorCtr="0" compatLnSpc="1">
            <a:prstTxWarp prst="textNoShape">
              <a:avLst/>
            </a:prstTxWarp>
            <a:normAutofit/>
          </a:bodyPr>
          <a:lstStyle>
            <a:lvl1pPr algn="l" rtl="0" eaLnBrk="1" fontAlgn="base" hangingPunct="1">
              <a:spcBef>
                <a:spcPct val="0"/>
              </a:spcBef>
              <a:spcAft>
                <a:spcPct val="0"/>
              </a:spcAft>
              <a:defRPr sz="2200" b="0" i="0" cap="all">
                <a:solidFill>
                  <a:schemeClr val="tx1"/>
                </a:solidFill>
                <a:latin typeface="+mj-lt"/>
                <a:ea typeface="MS PGothic" pitchFamily="34" charset="-128"/>
                <a:cs typeface="ＭＳ Ｐゴシック" charset="0"/>
              </a:defRPr>
            </a:lvl1pPr>
            <a:lvl2pPr algn="l" rtl="0" eaLnBrk="1" fontAlgn="base" hangingPunct="1">
              <a:spcBef>
                <a:spcPct val="0"/>
              </a:spcBef>
              <a:spcAft>
                <a:spcPct val="0"/>
              </a:spcAft>
              <a:defRPr sz="2600">
                <a:solidFill>
                  <a:schemeClr val="tx1"/>
                </a:solidFill>
                <a:latin typeface="Arial Bold" charset="0"/>
                <a:ea typeface="MS PGothic" pitchFamily="34" charset="-128"/>
                <a:cs typeface="ＭＳ Ｐゴシック" charset="0"/>
              </a:defRPr>
            </a:lvl2pPr>
            <a:lvl3pPr algn="l" rtl="0" eaLnBrk="1" fontAlgn="base" hangingPunct="1">
              <a:spcBef>
                <a:spcPct val="0"/>
              </a:spcBef>
              <a:spcAft>
                <a:spcPct val="0"/>
              </a:spcAft>
              <a:defRPr sz="2600">
                <a:solidFill>
                  <a:schemeClr val="tx1"/>
                </a:solidFill>
                <a:latin typeface="Arial Bold" charset="0"/>
                <a:ea typeface="MS PGothic" pitchFamily="34" charset="-128"/>
                <a:cs typeface="ＭＳ Ｐゴシック" charset="0"/>
              </a:defRPr>
            </a:lvl3pPr>
            <a:lvl4pPr algn="l" rtl="0" eaLnBrk="1" fontAlgn="base" hangingPunct="1">
              <a:spcBef>
                <a:spcPct val="0"/>
              </a:spcBef>
              <a:spcAft>
                <a:spcPct val="0"/>
              </a:spcAft>
              <a:defRPr sz="2600">
                <a:solidFill>
                  <a:schemeClr val="tx1"/>
                </a:solidFill>
                <a:latin typeface="Arial Bold" charset="0"/>
                <a:ea typeface="MS PGothic" pitchFamily="34" charset="-128"/>
                <a:cs typeface="ＭＳ Ｐゴシック" charset="0"/>
              </a:defRPr>
            </a:lvl4pPr>
            <a:lvl5pPr algn="l" rtl="0" eaLnBrk="1" fontAlgn="base" hangingPunct="1">
              <a:spcBef>
                <a:spcPct val="0"/>
              </a:spcBef>
              <a:spcAft>
                <a:spcPct val="0"/>
              </a:spcAft>
              <a:defRPr sz="2600">
                <a:solidFill>
                  <a:schemeClr val="tx1"/>
                </a:solidFill>
                <a:latin typeface="Arial Bold" charset="0"/>
                <a:ea typeface="MS PGothic" pitchFamily="34" charset="-128"/>
                <a:cs typeface="ＭＳ Ｐゴシック" charset="0"/>
              </a:defRPr>
            </a:lvl5pPr>
            <a:lvl6pPr marL="457200" algn="ctr" rtl="0" eaLnBrk="1" fontAlgn="base" hangingPunct="1">
              <a:spcBef>
                <a:spcPct val="0"/>
              </a:spcBef>
              <a:spcAft>
                <a:spcPct val="0"/>
              </a:spcAft>
              <a:defRPr sz="2600" b="1">
                <a:solidFill>
                  <a:srgbClr val="014C6D"/>
                </a:solidFill>
                <a:latin typeface="Trebuchet MS" pitchFamily="34" charset="0"/>
              </a:defRPr>
            </a:lvl6pPr>
            <a:lvl7pPr marL="914400" algn="ctr" rtl="0" eaLnBrk="1" fontAlgn="base" hangingPunct="1">
              <a:spcBef>
                <a:spcPct val="0"/>
              </a:spcBef>
              <a:spcAft>
                <a:spcPct val="0"/>
              </a:spcAft>
              <a:defRPr sz="2600" b="1">
                <a:solidFill>
                  <a:srgbClr val="014C6D"/>
                </a:solidFill>
                <a:latin typeface="Trebuchet MS" pitchFamily="34" charset="0"/>
              </a:defRPr>
            </a:lvl7pPr>
            <a:lvl8pPr marL="1371600" algn="ctr" rtl="0" eaLnBrk="1" fontAlgn="base" hangingPunct="1">
              <a:spcBef>
                <a:spcPct val="0"/>
              </a:spcBef>
              <a:spcAft>
                <a:spcPct val="0"/>
              </a:spcAft>
              <a:defRPr sz="2600" b="1">
                <a:solidFill>
                  <a:srgbClr val="014C6D"/>
                </a:solidFill>
                <a:latin typeface="Trebuchet MS" pitchFamily="34" charset="0"/>
              </a:defRPr>
            </a:lvl8pPr>
            <a:lvl9pPr marL="1828800" algn="ctr" rtl="0" eaLnBrk="1" fontAlgn="base" hangingPunct="1">
              <a:spcBef>
                <a:spcPct val="0"/>
              </a:spcBef>
              <a:spcAft>
                <a:spcPct val="0"/>
              </a:spcAft>
              <a:defRPr sz="2600" b="1">
                <a:solidFill>
                  <a:srgbClr val="014C6D"/>
                </a:solidFill>
                <a:latin typeface="Trebuchet MS" pitchFamily="34" charset="0"/>
              </a:defRPr>
            </a:lvl9pPr>
          </a:lstStyle>
          <a:p>
            <a:r>
              <a:rPr lang="en-US" kern="0" cap="none" dirty="0" smtClean="0"/>
              <a:t>Resulting </a:t>
            </a:r>
            <a:r>
              <a:rPr lang="en-US" kern="0" cap="none" dirty="0" smtClean="0"/>
              <a:t>Code </a:t>
            </a:r>
            <a:r>
              <a:rPr lang="en-US" kern="0" cap="none" dirty="0" smtClean="0"/>
              <a:t>Architecture</a:t>
            </a:r>
            <a:endParaRPr lang="en-US" kern="0" cap="none" dirty="0"/>
          </a:p>
        </p:txBody>
      </p:sp>
      <p:sp>
        <p:nvSpPr>
          <p:cNvPr id="29" name="TextBox 28"/>
          <p:cNvSpPr txBox="1"/>
          <p:nvPr/>
        </p:nvSpPr>
        <p:spPr>
          <a:xfrm>
            <a:off x="249422" y="1048355"/>
            <a:ext cx="8475909" cy="4278094"/>
          </a:xfrm>
          <a:prstGeom prst="rect">
            <a:avLst/>
          </a:prstGeom>
          <a:noFill/>
        </p:spPr>
        <p:txBody>
          <a:bodyPr wrap="square" rtlCol="0">
            <a:spAutoFit/>
          </a:bodyPr>
          <a:lstStyle/>
          <a:p>
            <a:r>
              <a:rPr lang="en-US" sz="1700" dirty="0" smtClean="0"/>
              <a:t>Loan Portfolio Information for New </a:t>
            </a:r>
            <a:r>
              <a:rPr lang="en-US" sz="1700" dirty="0"/>
              <a:t>Loans</a:t>
            </a:r>
          </a:p>
          <a:p>
            <a:pPr marL="285750" indent="-285750">
              <a:buFont typeface="Arial" panose="020B0604020202020204" pitchFamily="34" charset="0"/>
              <a:buChar char="•"/>
            </a:pPr>
            <a:r>
              <a:rPr lang="en-US" sz="1700" b="0" dirty="0"/>
              <a:t>Conservative (using only existing loans)</a:t>
            </a:r>
          </a:p>
          <a:p>
            <a:pPr marL="285750" indent="-285750">
              <a:buFont typeface="Arial" panose="020B0604020202020204" pitchFamily="34" charset="0"/>
              <a:buChar char="•"/>
            </a:pPr>
            <a:r>
              <a:rPr lang="en-US" sz="1700" b="0" dirty="0"/>
              <a:t>Baseline (using constant growth)</a:t>
            </a:r>
          </a:p>
          <a:p>
            <a:pPr marL="285750" indent="-285750">
              <a:buFont typeface="Arial" panose="020B0604020202020204" pitchFamily="34" charset="0"/>
              <a:buChar char="•"/>
            </a:pPr>
            <a:r>
              <a:rPr lang="en-US" sz="1700" b="0" dirty="0"/>
              <a:t>Aggressive (using CAGR</a:t>
            </a:r>
            <a:r>
              <a:rPr lang="en-US" sz="1700" b="0" dirty="0" smtClean="0"/>
              <a:t>)</a:t>
            </a:r>
          </a:p>
          <a:p>
            <a:pPr marL="285750" indent="-285750">
              <a:buFont typeface="Arial" panose="020B0604020202020204" pitchFamily="34" charset="0"/>
              <a:buChar char="•"/>
            </a:pPr>
            <a:endParaRPr lang="en-US" sz="1700" b="0" dirty="0"/>
          </a:p>
          <a:p>
            <a:r>
              <a:rPr lang="en-US" sz="1700" dirty="0" smtClean="0"/>
              <a:t>Three Regressions</a:t>
            </a:r>
            <a:endParaRPr lang="en-US" sz="1700" dirty="0"/>
          </a:p>
          <a:p>
            <a:pPr marL="285750" indent="-285750">
              <a:buFont typeface="Arial" panose="020B0604020202020204" pitchFamily="34" charset="0"/>
              <a:buChar char="•"/>
            </a:pPr>
            <a:r>
              <a:rPr lang="en-US" sz="1700" b="0" dirty="0"/>
              <a:t>Jobs Supported</a:t>
            </a:r>
          </a:p>
          <a:p>
            <a:pPr marL="285750" indent="-285750">
              <a:buFont typeface="Arial" panose="020B0604020202020204" pitchFamily="34" charset="0"/>
              <a:buChar char="•"/>
            </a:pPr>
            <a:r>
              <a:rPr lang="en-US" sz="1700" b="0" dirty="0"/>
              <a:t>Jobs Added</a:t>
            </a:r>
          </a:p>
          <a:p>
            <a:pPr marL="285750" indent="-285750">
              <a:buFont typeface="Arial" panose="020B0604020202020204" pitchFamily="34" charset="0"/>
              <a:buChar char="•"/>
            </a:pPr>
            <a:r>
              <a:rPr lang="en-US" sz="1700" b="0" dirty="0"/>
              <a:t>Jobs as the Result of Financing</a:t>
            </a:r>
          </a:p>
          <a:p>
            <a:endParaRPr lang="en-US" sz="1700" b="0" dirty="0"/>
          </a:p>
          <a:p>
            <a:r>
              <a:rPr lang="en-US" sz="1700" dirty="0" smtClean="0"/>
              <a:t>Two </a:t>
            </a:r>
            <a:r>
              <a:rPr lang="en-US" sz="1700" dirty="0" smtClean="0"/>
              <a:t>Charts</a:t>
            </a:r>
          </a:p>
          <a:p>
            <a:pPr marL="285750" indent="-285750">
              <a:buFont typeface="Arial" panose="020B0604020202020204" pitchFamily="34" charset="0"/>
              <a:buChar char="•"/>
            </a:pPr>
            <a:r>
              <a:rPr lang="en-US" sz="1700" b="0" dirty="0" smtClean="0"/>
              <a:t>Growth rate under each scenario</a:t>
            </a:r>
          </a:p>
          <a:p>
            <a:pPr marL="285750" indent="-285750">
              <a:buFont typeface="Arial" panose="020B0604020202020204" pitchFamily="34" charset="0"/>
              <a:buChar char="•"/>
            </a:pPr>
            <a:r>
              <a:rPr lang="en-US" sz="1700" b="0" dirty="0" smtClean="0"/>
              <a:t>Growth rate under each scenario </a:t>
            </a:r>
            <a:endParaRPr lang="en-US" sz="1700" b="0" dirty="0" smtClean="0"/>
          </a:p>
          <a:p>
            <a:r>
              <a:rPr lang="en-US" sz="1700" b="0" dirty="0"/>
              <a:t> </a:t>
            </a:r>
            <a:r>
              <a:rPr lang="en-US" sz="1700" b="0" dirty="0" smtClean="0"/>
              <a:t>    </a:t>
            </a:r>
            <a:r>
              <a:rPr lang="en-US" sz="1700" b="0" dirty="0" smtClean="0"/>
              <a:t>with confidence </a:t>
            </a:r>
            <a:r>
              <a:rPr lang="en-US" sz="1700" b="0" dirty="0" smtClean="0"/>
              <a:t>intervals </a:t>
            </a:r>
            <a:endParaRPr lang="en-US" sz="1700" b="0" dirty="0" smtClean="0"/>
          </a:p>
          <a:p>
            <a:pPr marL="742950" lvl="1" indent="-285750">
              <a:buFont typeface="Arial" panose="020B0604020202020204" pitchFamily="34" charset="0"/>
              <a:buChar char="•"/>
            </a:pPr>
            <a:r>
              <a:rPr lang="en-US" sz="1700" b="0" dirty="0" smtClean="0"/>
              <a:t>(</a:t>
            </a:r>
            <a:r>
              <a:rPr lang="en-US" sz="1700" b="0" dirty="0" smtClean="0"/>
              <a:t>This </a:t>
            </a:r>
            <a:r>
              <a:rPr lang="en-US" sz="1700" b="0" dirty="0" smtClean="0"/>
              <a:t>graph did </a:t>
            </a:r>
            <a:r>
              <a:rPr lang="en-US" sz="1700" b="0" dirty="0" smtClean="0"/>
              <a:t>not work </a:t>
            </a:r>
            <a:endParaRPr lang="en-US" sz="1700" b="0" dirty="0" smtClean="0"/>
          </a:p>
          <a:p>
            <a:pPr lvl="1"/>
            <a:r>
              <a:rPr lang="en-US" sz="1700" b="0" dirty="0"/>
              <a:t> </a:t>
            </a:r>
            <a:r>
              <a:rPr lang="en-US" sz="1700" b="0" dirty="0" smtClean="0"/>
              <a:t>    </a:t>
            </a:r>
            <a:r>
              <a:rPr lang="en-US" sz="1700" b="0" dirty="0" smtClean="0"/>
              <a:t>when </a:t>
            </a:r>
            <a:r>
              <a:rPr lang="en-US" sz="1700" b="0" dirty="0" smtClean="0"/>
              <a:t>I ran the code)</a:t>
            </a:r>
            <a:endParaRPr lang="en-US" sz="1700" b="0" dirty="0"/>
          </a:p>
        </p:txBody>
      </p:sp>
      <p:pic>
        <p:nvPicPr>
          <p:cNvPr id="11" name="Pictur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916219" y="1910367"/>
            <a:ext cx="5087162" cy="3816504"/>
          </a:xfrm>
          <a:prstGeom prst="rect">
            <a:avLst/>
          </a:prstGeom>
        </p:spPr>
      </p:pic>
    </p:spTree>
    <p:extLst>
      <p:ext uri="{BB962C8B-B14F-4D97-AF65-F5344CB8AC3E}">
        <p14:creationId xmlns:p14="http://schemas.microsoft.com/office/powerpoint/2010/main" val="316475795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Box 27"/>
          <p:cNvSpPr txBox="1"/>
          <p:nvPr/>
        </p:nvSpPr>
        <p:spPr>
          <a:xfrm>
            <a:off x="8873377" y="6626431"/>
            <a:ext cx="260008" cy="246221"/>
          </a:xfrm>
          <a:prstGeom prst="rect">
            <a:avLst/>
          </a:prstGeom>
          <a:noFill/>
        </p:spPr>
        <p:txBody>
          <a:bodyPr wrap="none" rtlCol="0">
            <a:spAutoFit/>
          </a:bodyPr>
          <a:lstStyle/>
          <a:p>
            <a:fld id="{99469C57-0803-4039-B490-CD51F0936197}" type="slidenum">
              <a:rPr lang="en-US" sz="1000" smtClean="0"/>
              <a:t>5</a:t>
            </a:fld>
            <a:endParaRPr lang="en-US" sz="1000" dirty="0"/>
          </a:p>
        </p:txBody>
      </p:sp>
      <p:sp>
        <p:nvSpPr>
          <p:cNvPr id="32" name="Rectangle 31"/>
          <p:cNvSpPr/>
          <p:nvPr/>
        </p:nvSpPr>
        <p:spPr>
          <a:xfrm>
            <a:off x="2901441" y="1349816"/>
            <a:ext cx="501230" cy="15663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6066090" y="1341666"/>
            <a:ext cx="565446" cy="15663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182433" y="1332727"/>
            <a:ext cx="501230" cy="15663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6062021" y="1332727"/>
            <a:ext cx="501230" cy="15663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itle 1"/>
          <p:cNvSpPr txBox="1">
            <a:spLocks/>
          </p:cNvSpPr>
          <p:nvPr/>
        </p:nvSpPr>
        <p:spPr bwMode="auto">
          <a:xfrm>
            <a:off x="260810" y="99656"/>
            <a:ext cx="8950951" cy="548277"/>
          </a:xfrm>
          <a:prstGeom prst="rect">
            <a:avLst/>
          </a:prstGeom>
          <a:noFill/>
          <a:ln w="9525">
            <a:noFill/>
            <a:miter lim="800000"/>
            <a:headEnd/>
            <a:tailEnd/>
          </a:ln>
        </p:spPr>
        <p:txBody>
          <a:bodyPr vert="horz" wrap="square" lIns="0" tIns="0" rIns="0" bIns="0" numCol="1" anchor="ctr" anchorCtr="0" compatLnSpc="1">
            <a:prstTxWarp prst="textNoShape">
              <a:avLst/>
            </a:prstTxWarp>
            <a:normAutofit/>
          </a:bodyPr>
          <a:lstStyle>
            <a:lvl1pPr algn="l" rtl="0" eaLnBrk="1" fontAlgn="base" hangingPunct="1">
              <a:spcBef>
                <a:spcPct val="0"/>
              </a:spcBef>
              <a:spcAft>
                <a:spcPct val="0"/>
              </a:spcAft>
              <a:defRPr sz="2200" b="0" i="0" cap="all">
                <a:solidFill>
                  <a:schemeClr val="tx1"/>
                </a:solidFill>
                <a:latin typeface="+mj-lt"/>
                <a:ea typeface="MS PGothic" pitchFamily="34" charset="-128"/>
                <a:cs typeface="ＭＳ Ｐゴシック" charset="0"/>
              </a:defRPr>
            </a:lvl1pPr>
            <a:lvl2pPr algn="l" rtl="0" eaLnBrk="1" fontAlgn="base" hangingPunct="1">
              <a:spcBef>
                <a:spcPct val="0"/>
              </a:spcBef>
              <a:spcAft>
                <a:spcPct val="0"/>
              </a:spcAft>
              <a:defRPr sz="2600">
                <a:solidFill>
                  <a:schemeClr val="tx1"/>
                </a:solidFill>
                <a:latin typeface="Arial Bold" charset="0"/>
                <a:ea typeface="MS PGothic" pitchFamily="34" charset="-128"/>
                <a:cs typeface="ＭＳ Ｐゴシック" charset="0"/>
              </a:defRPr>
            </a:lvl2pPr>
            <a:lvl3pPr algn="l" rtl="0" eaLnBrk="1" fontAlgn="base" hangingPunct="1">
              <a:spcBef>
                <a:spcPct val="0"/>
              </a:spcBef>
              <a:spcAft>
                <a:spcPct val="0"/>
              </a:spcAft>
              <a:defRPr sz="2600">
                <a:solidFill>
                  <a:schemeClr val="tx1"/>
                </a:solidFill>
                <a:latin typeface="Arial Bold" charset="0"/>
                <a:ea typeface="MS PGothic" pitchFamily="34" charset="-128"/>
                <a:cs typeface="ＭＳ Ｐゴシック" charset="0"/>
              </a:defRPr>
            </a:lvl3pPr>
            <a:lvl4pPr algn="l" rtl="0" eaLnBrk="1" fontAlgn="base" hangingPunct="1">
              <a:spcBef>
                <a:spcPct val="0"/>
              </a:spcBef>
              <a:spcAft>
                <a:spcPct val="0"/>
              </a:spcAft>
              <a:defRPr sz="2600">
                <a:solidFill>
                  <a:schemeClr val="tx1"/>
                </a:solidFill>
                <a:latin typeface="Arial Bold" charset="0"/>
                <a:ea typeface="MS PGothic" pitchFamily="34" charset="-128"/>
                <a:cs typeface="ＭＳ Ｐゴシック" charset="0"/>
              </a:defRPr>
            </a:lvl4pPr>
            <a:lvl5pPr algn="l" rtl="0" eaLnBrk="1" fontAlgn="base" hangingPunct="1">
              <a:spcBef>
                <a:spcPct val="0"/>
              </a:spcBef>
              <a:spcAft>
                <a:spcPct val="0"/>
              </a:spcAft>
              <a:defRPr sz="2600">
                <a:solidFill>
                  <a:schemeClr val="tx1"/>
                </a:solidFill>
                <a:latin typeface="Arial Bold" charset="0"/>
                <a:ea typeface="MS PGothic" pitchFamily="34" charset="-128"/>
                <a:cs typeface="ＭＳ Ｐゴシック" charset="0"/>
              </a:defRPr>
            </a:lvl5pPr>
            <a:lvl6pPr marL="457200" algn="ctr" rtl="0" eaLnBrk="1" fontAlgn="base" hangingPunct="1">
              <a:spcBef>
                <a:spcPct val="0"/>
              </a:spcBef>
              <a:spcAft>
                <a:spcPct val="0"/>
              </a:spcAft>
              <a:defRPr sz="2600" b="1">
                <a:solidFill>
                  <a:srgbClr val="014C6D"/>
                </a:solidFill>
                <a:latin typeface="Trebuchet MS" pitchFamily="34" charset="0"/>
              </a:defRPr>
            </a:lvl6pPr>
            <a:lvl7pPr marL="914400" algn="ctr" rtl="0" eaLnBrk="1" fontAlgn="base" hangingPunct="1">
              <a:spcBef>
                <a:spcPct val="0"/>
              </a:spcBef>
              <a:spcAft>
                <a:spcPct val="0"/>
              </a:spcAft>
              <a:defRPr sz="2600" b="1">
                <a:solidFill>
                  <a:srgbClr val="014C6D"/>
                </a:solidFill>
                <a:latin typeface="Trebuchet MS" pitchFamily="34" charset="0"/>
              </a:defRPr>
            </a:lvl7pPr>
            <a:lvl8pPr marL="1371600" algn="ctr" rtl="0" eaLnBrk="1" fontAlgn="base" hangingPunct="1">
              <a:spcBef>
                <a:spcPct val="0"/>
              </a:spcBef>
              <a:spcAft>
                <a:spcPct val="0"/>
              </a:spcAft>
              <a:defRPr sz="2600" b="1">
                <a:solidFill>
                  <a:srgbClr val="014C6D"/>
                </a:solidFill>
                <a:latin typeface="Trebuchet MS" pitchFamily="34" charset="0"/>
              </a:defRPr>
            </a:lvl8pPr>
            <a:lvl9pPr marL="1828800" algn="ctr" rtl="0" eaLnBrk="1" fontAlgn="base" hangingPunct="1">
              <a:spcBef>
                <a:spcPct val="0"/>
              </a:spcBef>
              <a:spcAft>
                <a:spcPct val="0"/>
              </a:spcAft>
              <a:defRPr sz="2600" b="1">
                <a:solidFill>
                  <a:srgbClr val="014C6D"/>
                </a:solidFill>
                <a:latin typeface="Trebuchet MS" pitchFamily="34" charset="0"/>
              </a:defRPr>
            </a:lvl9pPr>
          </a:lstStyle>
          <a:p>
            <a:r>
              <a:rPr lang="en-US" kern="0" cap="none" dirty="0" smtClean="0"/>
              <a:t>Loan Portfolio Information</a:t>
            </a:r>
            <a:endParaRPr lang="en-US" kern="0" cap="none" dirty="0"/>
          </a:p>
        </p:txBody>
      </p:sp>
      <p:sp>
        <p:nvSpPr>
          <p:cNvPr id="29" name="TextBox 28"/>
          <p:cNvSpPr txBox="1"/>
          <p:nvPr/>
        </p:nvSpPr>
        <p:spPr>
          <a:xfrm>
            <a:off x="-132202" y="839035"/>
            <a:ext cx="9005579" cy="5816977"/>
          </a:xfrm>
          <a:prstGeom prst="rect">
            <a:avLst/>
          </a:prstGeom>
          <a:noFill/>
        </p:spPr>
        <p:txBody>
          <a:bodyPr wrap="square" rtlCol="0">
            <a:spAutoFit/>
          </a:bodyPr>
          <a:lstStyle/>
          <a:p>
            <a:pPr lvl="1"/>
            <a:r>
              <a:rPr lang="en-US" sz="1700" dirty="0" smtClean="0"/>
              <a:t>Missing Loan Portfolio Information</a:t>
            </a:r>
          </a:p>
          <a:p>
            <a:pPr marL="742950" lvl="1" indent="-285750">
              <a:buFont typeface="Arial" panose="020B0604020202020204" pitchFamily="34" charset="0"/>
              <a:buChar char="•"/>
            </a:pPr>
            <a:r>
              <a:rPr lang="en-US" sz="1700" b="0" dirty="0" smtClean="0"/>
              <a:t>Only </a:t>
            </a:r>
            <a:r>
              <a:rPr lang="en-US" sz="1700" b="0" dirty="0"/>
              <a:t>information for 20 out of 62 </a:t>
            </a:r>
            <a:r>
              <a:rPr lang="en-US" sz="1700" b="0" dirty="0" smtClean="0"/>
              <a:t>PFIs </a:t>
            </a:r>
            <a:r>
              <a:rPr lang="en-US" sz="1700" b="0" dirty="0"/>
              <a:t>at two time </a:t>
            </a:r>
            <a:r>
              <a:rPr lang="en-US" sz="1700" b="0" dirty="0" smtClean="0"/>
              <a:t>points</a:t>
            </a:r>
          </a:p>
          <a:p>
            <a:pPr marL="1200150" lvl="2" indent="-285750">
              <a:buFont typeface="Arial" panose="020B0604020202020204" pitchFamily="34" charset="0"/>
              <a:buChar char="•"/>
            </a:pPr>
            <a:r>
              <a:rPr lang="en-US" sz="1700" b="0" dirty="0" smtClean="0"/>
              <a:t>My calculation </a:t>
            </a:r>
            <a:r>
              <a:rPr lang="en-US" sz="1700" b="0" dirty="0" smtClean="0"/>
              <a:t>has </a:t>
            </a:r>
            <a:r>
              <a:rPr lang="en-US" sz="1700" b="0" dirty="0" smtClean="0"/>
              <a:t>it as 65 total banks</a:t>
            </a:r>
            <a:endParaRPr lang="en-US" sz="1700" b="0" dirty="0"/>
          </a:p>
          <a:p>
            <a:pPr marL="742950" lvl="1" indent="-285750">
              <a:buFont typeface="Arial" panose="020B0604020202020204" pitchFamily="34" charset="0"/>
              <a:buChar char="•"/>
            </a:pPr>
            <a:r>
              <a:rPr lang="en-US" sz="1700" b="0" dirty="0" smtClean="0"/>
              <a:t>To create loan numbers for the missing observations, banks are split into </a:t>
            </a:r>
            <a:endParaRPr lang="en-US" sz="1700" b="0" dirty="0" smtClean="0"/>
          </a:p>
          <a:p>
            <a:pPr marL="1200150" lvl="2" indent="-285750">
              <a:buFont typeface="Arial" panose="020B0604020202020204" pitchFamily="34" charset="0"/>
              <a:buChar char="•"/>
            </a:pPr>
            <a:r>
              <a:rPr lang="en-US" sz="1700" b="0" dirty="0"/>
              <a:t>AS banks </a:t>
            </a:r>
          </a:p>
          <a:p>
            <a:pPr marL="1657350" lvl="3" indent="-285750">
              <a:buFont typeface="Arial" panose="020B0604020202020204" pitchFamily="34" charset="0"/>
              <a:buChar char="•"/>
            </a:pPr>
            <a:r>
              <a:rPr lang="en-US" sz="1700" b="0" dirty="0"/>
              <a:t>30 observations, 12 with loan data</a:t>
            </a:r>
          </a:p>
          <a:p>
            <a:pPr marL="1200150" lvl="2" indent="-285750">
              <a:buFont typeface="Arial" panose="020B0604020202020204" pitchFamily="34" charset="0"/>
              <a:buChar char="•"/>
            </a:pPr>
            <a:r>
              <a:rPr lang="en-US" sz="1700" b="0" dirty="0" smtClean="0"/>
              <a:t>Other banks</a:t>
            </a:r>
          </a:p>
          <a:p>
            <a:pPr marL="1657350" lvl="3" indent="-285750">
              <a:buFont typeface="Arial" panose="020B0604020202020204" pitchFamily="34" charset="0"/>
              <a:buChar char="•"/>
            </a:pPr>
            <a:r>
              <a:rPr lang="en-US" sz="1700" b="0" dirty="0" smtClean="0"/>
              <a:t>35 observations, 11 with loan data</a:t>
            </a:r>
            <a:endParaRPr lang="en-US" sz="1700" b="0" dirty="0" smtClean="0"/>
          </a:p>
          <a:p>
            <a:pPr marL="742950" lvl="1" indent="-285750">
              <a:buFont typeface="Arial" panose="020B0604020202020204" pitchFamily="34" charset="0"/>
              <a:buChar char="•"/>
            </a:pPr>
            <a:r>
              <a:rPr lang="en-US" sz="1700" b="0" dirty="0"/>
              <a:t>The means of the 20 observations are taken</a:t>
            </a:r>
          </a:p>
          <a:p>
            <a:pPr marL="1200150" lvl="2" indent="-285750">
              <a:buFont typeface="Arial" panose="020B0604020202020204" pitchFamily="34" charset="0"/>
              <a:buChar char="•"/>
            </a:pPr>
            <a:r>
              <a:rPr lang="en-US" sz="1700" b="0" dirty="0" smtClean="0"/>
              <a:t>The average </a:t>
            </a:r>
            <a:r>
              <a:rPr lang="en-US" sz="1700" b="0" dirty="0" smtClean="0"/>
              <a:t>number of loans and average loan amount </a:t>
            </a:r>
            <a:r>
              <a:rPr lang="en-US" sz="1700" b="0" dirty="0" smtClean="0"/>
              <a:t>are used for banks with </a:t>
            </a:r>
            <a:r>
              <a:rPr lang="en-US" sz="1700" b="0" dirty="0" smtClean="0"/>
              <a:t>missing portfolio </a:t>
            </a:r>
            <a:r>
              <a:rPr lang="en-US" sz="1700" b="0" dirty="0" smtClean="0"/>
              <a:t>information</a:t>
            </a:r>
          </a:p>
          <a:p>
            <a:pPr lvl="1"/>
            <a:endParaRPr lang="en-US" sz="1700" b="0" dirty="0"/>
          </a:p>
          <a:p>
            <a:pPr lvl="1"/>
            <a:endParaRPr lang="en-US" sz="1700" b="0" dirty="0" smtClean="0"/>
          </a:p>
          <a:p>
            <a:pPr lvl="1"/>
            <a:endParaRPr lang="en-US" sz="1700" b="0" dirty="0"/>
          </a:p>
          <a:p>
            <a:pPr lvl="1"/>
            <a:endParaRPr lang="en-US" sz="1700" b="0" dirty="0" smtClean="0"/>
          </a:p>
          <a:p>
            <a:pPr lvl="1"/>
            <a:endParaRPr lang="en-US" sz="1500" b="0" dirty="0" smtClean="0"/>
          </a:p>
          <a:p>
            <a:pPr lvl="1"/>
            <a:endParaRPr lang="en-US" sz="1700" b="0" dirty="0" smtClean="0"/>
          </a:p>
          <a:p>
            <a:pPr lvl="1"/>
            <a:r>
              <a:rPr lang="en-US" sz="1700" b="0" dirty="0" smtClean="0"/>
              <a:t>The </a:t>
            </a:r>
            <a:r>
              <a:rPr lang="en-US" sz="1700" b="0" dirty="0" smtClean="0"/>
              <a:t>mean and median vary significantly due to a small data sample for each group and the presence of outliers.  The current formula uses the means, but this is overestimating the number and amount of the overall loans</a:t>
            </a:r>
            <a:r>
              <a:rPr lang="en-US" sz="1700" b="0" dirty="0" smtClean="0"/>
              <a:t>.  It’s worth considering th</a:t>
            </a:r>
            <a:r>
              <a:rPr lang="en-US" sz="1700" b="0" dirty="0" smtClean="0"/>
              <a:t>e median as a more accurate estimate for the small dataset.</a:t>
            </a:r>
            <a:endParaRPr lang="en-US" sz="1700" b="0" dirty="0" smtClean="0"/>
          </a:p>
          <a:p>
            <a:pPr lvl="1"/>
            <a:endParaRPr lang="en-US" sz="1700" b="0" dirty="0"/>
          </a:p>
        </p:txBody>
      </p:sp>
      <p:pic>
        <p:nvPicPr>
          <p:cNvPr id="2" name="Picture 1"/>
          <p:cNvPicPr>
            <a:picLocks noChangeAspect="1"/>
          </p:cNvPicPr>
          <p:nvPr/>
        </p:nvPicPr>
        <p:blipFill>
          <a:blip r:embed="rId2"/>
          <a:stretch>
            <a:fillRect/>
          </a:stretch>
        </p:blipFill>
        <p:spPr>
          <a:xfrm>
            <a:off x="523664" y="4110097"/>
            <a:ext cx="8092538" cy="877515"/>
          </a:xfrm>
          <a:prstGeom prst="rect">
            <a:avLst/>
          </a:prstGeom>
        </p:spPr>
      </p:pic>
    </p:spTree>
    <p:extLst>
      <p:ext uri="{BB962C8B-B14F-4D97-AF65-F5344CB8AC3E}">
        <p14:creationId xmlns:p14="http://schemas.microsoft.com/office/powerpoint/2010/main" val="402546496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Box 27"/>
          <p:cNvSpPr txBox="1"/>
          <p:nvPr/>
        </p:nvSpPr>
        <p:spPr>
          <a:xfrm>
            <a:off x="8873377" y="6626431"/>
            <a:ext cx="260008" cy="246221"/>
          </a:xfrm>
          <a:prstGeom prst="rect">
            <a:avLst/>
          </a:prstGeom>
          <a:noFill/>
        </p:spPr>
        <p:txBody>
          <a:bodyPr wrap="none" rtlCol="0">
            <a:spAutoFit/>
          </a:bodyPr>
          <a:lstStyle/>
          <a:p>
            <a:fld id="{99469C57-0803-4039-B490-CD51F0936197}" type="slidenum">
              <a:rPr lang="en-US" sz="1000" smtClean="0"/>
              <a:t>6</a:t>
            </a:fld>
            <a:endParaRPr lang="en-US" sz="1000" dirty="0"/>
          </a:p>
        </p:txBody>
      </p:sp>
      <p:sp>
        <p:nvSpPr>
          <p:cNvPr id="32" name="Rectangle 31"/>
          <p:cNvSpPr/>
          <p:nvPr/>
        </p:nvSpPr>
        <p:spPr>
          <a:xfrm>
            <a:off x="2901441" y="1349816"/>
            <a:ext cx="501230" cy="15663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6066090" y="1341666"/>
            <a:ext cx="565446" cy="15663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182433" y="1332727"/>
            <a:ext cx="501230" cy="15663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6062021" y="1332727"/>
            <a:ext cx="501230" cy="15663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itle 1"/>
          <p:cNvSpPr txBox="1">
            <a:spLocks/>
          </p:cNvSpPr>
          <p:nvPr/>
        </p:nvSpPr>
        <p:spPr bwMode="auto">
          <a:xfrm>
            <a:off x="182433" y="99656"/>
            <a:ext cx="8950951" cy="548277"/>
          </a:xfrm>
          <a:prstGeom prst="rect">
            <a:avLst/>
          </a:prstGeom>
          <a:noFill/>
          <a:ln w="9525">
            <a:noFill/>
            <a:miter lim="800000"/>
            <a:headEnd/>
            <a:tailEnd/>
          </a:ln>
        </p:spPr>
        <p:txBody>
          <a:bodyPr vert="horz" wrap="square" lIns="0" tIns="0" rIns="0" bIns="0" numCol="1" anchor="ctr" anchorCtr="0" compatLnSpc="1">
            <a:prstTxWarp prst="textNoShape">
              <a:avLst/>
            </a:prstTxWarp>
            <a:normAutofit/>
          </a:bodyPr>
          <a:lstStyle>
            <a:lvl1pPr algn="l" rtl="0" eaLnBrk="1" fontAlgn="base" hangingPunct="1">
              <a:spcBef>
                <a:spcPct val="0"/>
              </a:spcBef>
              <a:spcAft>
                <a:spcPct val="0"/>
              </a:spcAft>
              <a:defRPr sz="2200" b="0" i="0" cap="all">
                <a:solidFill>
                  <a:schemeClr val="tx1"/>
                </a:solidFill>
                <a:latin typeface="+mj-lt"/>
                <a:ea typeface="MS PGothic" pitchFamily="34" charset="-128"/>
                <a:cs typeface="ＭＳ Ｐゴシック" charset="0"/>
              </a:defRPr>
            </a:lvl1pPr>
            <a:lvl2pPr algn="l" rtl="0" eaLnBrk="1" fontAlgn="base" hangingPunct="1">
              <a:spcBef>
                <a:spcPct val="0"/>
              </a:spcBef>
              <a:spcAft>
                <a:spcPct val="0"/>
              </a:spcAft>
              <a:defRPr sz="2600">
                <a:solidFill>
                  <a:schemeClr val="tx1"/>
                </a:solidFill>
                <a:latin typeface="Arial Bold" charset="0"/>
                <a:ea typeface="MS PGothic" pitchFamily="34" charset="-128"/>
                <a:cs typeface="ＭＳ Ｐゴシック" charset="0"/>
              </a:defRPr>
            </a:lvl2pPr>
            <a:lvl3pPr algn="l" rtl="0" eaLnBrk="1" fontAlgn="base" hangingPunct="1">
              <a:spcBef>
                <a:spcPct val="0"/>
              </a:spcBef>
              <a:spcAft>
                <a:spcPct val="0"/>
              </a:spcAft>
              <a:defRPr sz="2600">
                <a:solidFill>
                  <a:schemeClr val="tx1"/>
                </a:solidFill>
                <a:latin typeface="Arial Bold" charset="0"/>
                <a:ea typeface="MS PGothic" pitchFamily="34" charset="-128"/>
                <a:cs typeface="ＭＳ Ｐゴシック" charset="0"/>
              </a:defRPr>
            </a:lvl3pPr>
            <a:lvl4pPr algn="l" rtl="0" eaLnBrk="1" fontAlgn="base" hangingPunct="1">
              <a:spcBef>
                <a:spcPct val="0"/>
              </a:spcBef>
              <a:spcAft>
                <a:spcPct val="0"/>
              </a:spcAft>
              <a:defRPr sz="2600">
                <a:solidFill>
                  <a:schemeClr val="tx1"/>
                </a:solidFill>
                <a:latin typeface="Arial Bold" charset="0"/>
                <a:ea typeface="MS PGothic" pitchFamily="34" charset="-128"/>
                <a:cs typeface="ＭＳ Ｐゴシック" charset="0"/>
              </a:defRPr>
            </a:lvl4pPr>
            <a:lvl5pPr algn="l" rtl="0" eaLnBrk="1" fontAlgn="base" hangingPunct="1">
              <a:spcBef>
                <a:spcPct val="0"/>
              </a:spcBef>
              <a:spcAft>
                <a:spcPct val="0"/>
              </a:spcAft>
              <a:defRPr sz="2600">
                <a:solidFill>
                  <a:schemeClr val="tx1"/>
                </a:solidFill>
                <a:latin typeface="Arial Bold" charset="0"/>
                <a:ea typeface="MS PGothic" pitchFamily="34" charset="-128"/>
                <a:cs typeface="ＭＳ Ｐゴシック" charset="0"/>
              </a:defRPr>
            </a:lvl5pPr>
            <a:lvl6pPr marL="457200" algn="ctr" rtl="0" eaLnBrk="1" fontAlgn="base" hangingPunct="1">
              <a:spcBef>
                <a:spcPct val="0"/>
              </a:spcBef>
              <a:spcAft>
                <a:spcPct val="0"/>
              </a:spcAft>
              <a:defRPr sz="2600" b="1">
                <a:solidFill>
                  <a:srgbClr val="014C6D"/>
                </a:solidFill>
                <a:latin typeface="Trebuchet MS" pitchFamily="34" charset="0"/>
              </a:defRPr>
            </a:lvl6pPr>
            <a:lvl7pPr marL="914400" algn="ctr" rtl="0" eaLnBrk="1" fontAlgn="base" hangingPunct="1">
              <a:spcBef>
                <a:spcPct val="0"/>
              </a:spcBef>
              <a:spcAft>
                <a:spcPct val="0"/>
              </a:spcAft>
              <a:defRPr sz="2600" b="1">
                <a:solidFill>
                  <a:srgbClr val="014C6D"/>
                </a:solidFill>
                <a:latin typeface="Trebuchet MS" pitchFamily="34" charset="0"/>
              </a:defRPr>
            </a:lvl7pPr>
            <a:lvl8pPr marL="1371600" algn="ctr" rtl="0" eaLnBrk="1" fontAlgn="base" hangingPunct="1">
              <a:spcBef>
                <a:spcPct val="0"/>
              </a:spcBef>
              <a:spcAft>
                <a:spcPct val="0"/>
              </a:spcAft>
              <a:defRPr sz="2600" b="1">
                <a:solidFill>
                  <a:srgbClr val="014C6D"/>
                </a:solidFill>
                <a:latin typeface="Trebuchet MS" pitchFamily="34" charset="0"/>
              </a:defRPr>
            </a:lvl8pPr>
            <a:lvl9pPr marL="1828800" algn="ctr" rtl="0" eaLnBrk="1" fontAlgn="base" hangingPunct="1">
              <a:spcBef>
                <a:spcPct val="0"/>
              </a:spcBef>
              <a:spcAft>
                <a:spcPct val="0"/>
              </a:spcAft>
              <a:defRPr sz="2600" b="1">
                <a:solidFill>
                  <a:srgbClr val="014C6D"/>
                </a:solidFill>
                <a:latin typeface="Trebuchet MS" pitchFamily="34" charset="0"/>
              </a:defRPr>
            </a:lvl9pPr>
          </a:lstStyle>
          <a:p>
            <a:r>
              <a:rPr lang="en-US" kern="0" cap="none" dirty="0" smtClean="0"/>
              <a:t>Estimating the Change in Portfolio</a:t>
            </a:r>
            <a:endParaRPr lang="en-US" kern="0" cap="none" dirty="0"/>
          </a:p>
        </p:txBody>
      </p:sp>
      <p:sp>
        <p:nvSpPr>
          <p:cNvPr id="29" name="TextBox 28"/>
          <p:cNvSpPr txBox="1"/>
          <p:nvPr/>
        </p:nvSpPr>
        <p:spPr>
          <a:xfrm>
            <a:off x="249422" y="839035"/>
            <a:ext cx="8475909" cy="5847755"/>
          </a:xfrm>
          <a:prstGeom prst="rect">
            <a:avLst/>
          </a:prstGeom>
          <a:noFill/>
        </p:spPr>
        <p:txBody>
          <a:bodyPr wrap="square" rtlCol="0">
            <a:spAutoFit/>
          </a:bodyPr>
          <a:lstStyle/>
          <a:p>
            <a:r>
              <a:rPr lang="en-US" sz="1700" dirty="0" smtClean="0"/>
              <a:t>Assumptions in New Loan Equations</a:t>
            </a:r>
            <a:endParaRPr lang="en-US" sz="1700" dirty="0"/>
          </a:p>
          <a:p>
            <a:pPr marL="285750" indent="-285750">
              <a:buFont typeface="Arial" panose="020B0604020202020204" pitchFamily="34" charset="0"/>
              <a:buChar char="•"/>
            </a:pPr>
            <a:r>
              <a:rPr lang="en-US" sz="1700" b="0" dirty="0" smtClean="0"/>
              <a:t>Banks without Loan information take the number estimated in the last slide, depending on if they are </a:t>
            </a:r>
            <a:r>
              <a:rPr lang="en-US" sz="1700" b="0" dirty="0" smtClean="0"/>
              <a:t>AS or Other </a:t>
            </a:r>
            <a:r>
              <a:rPr lang="en-US" sz="1700" b="0" dirty="0" smtClean="0"/>
              <a:t>banks</a:t>
            </a:r>
          </a:p>
          <a:p>
            <a:pPr marL="285750" indent="-285750">
              <a:buFont typeface="Arial" panose="020B0604020202020204" pitchFamily="34" charset="0"/>
              <a:buChar char="•"/>
            </a:pPr>
            <a:r>
              <a:rPr lang="en-US" sz="1700" b="0" dirty="0" smtClean="0"/>
              <a:t>All </a:t>
            </a:r>
            <a:r>
              <a:rPr lang="en-US" sz="1700" b="0" dirty="0"/>
              <a:t>3 </a:t>
            </a:r>
            <a:r>
              <a:rPr lang="en-US" sz="1700" b="0" dirty="0" smtClean="0"/>
              <a:t>scenarios assume the </a:t>
            </a:r>
            <a:r>
              <a:rPr lang="en-US" sz="1700" b="0" dirty="0"/>
              <a:t>new loan rate </a:t>
            </a:r>
            <a:r>
              <a:rPr lang="en-US" sz="1700" b="0" dirty="0" smtClean="0"/>
              <a:t>falls </a:t>
            </a:r>
            <a:r>
              <a:rPr lang="en-US" sz="1700" b="0" dirty="0"/>
              <a:t>to 25% of the yearly total in </a:t>
            </a:r>
            <a:r>
              <a:rPr lang="en-US" sz="1700" b="0" dirty="0" smtClean="0"/>
              <a:t>2019</a:t>
            </a:r>
          </a:p>
          <a:p>
            <a:pPr lvl="1"/>
            <a:endParaRPr lang="en-US" sz="1700" b="0" dirty="0" smtClean="0"/>
          </a:p>
          <a:p>
            <a:pPr lvl="1"/>
            <a:endParaRPr lang="en-US" sz="1700" b="0" dirty="0"/>
          </a:p>
          <a:p>
            <a:pPr lvl="1"/>
            <a:endParaRPr lang="en-US" sz="1700" b="0" dirty="0" smtClean="0"/>
          </a:p>
          <a:p>
            <a:pPr lvl="1"/>
            <a:endParaRPr lang="en-US" sz="1700" b="0" dirty="0"/>
          </a:p>
          <a:p>
            <a:pPr lvl="1"/>
            <a:endParaRPr lang="en-US" sz="1700" b="0" dirty="0" smtClean="0"/>
          </a:p>
          <a:p>
            <a:pPr lvl="1"/>
            <a:endParaRPr lang="en-US" sz="1700" b="0" dirty="0"/>
          </a:p>
          <a:p>
            <a:pPr lvl="1"/>
            <a:endParaRPr lang="en-US" sz="1700" b="0" dirty="0"/>
          </a:p>
          <a:p>
            <a:endParaRPr lang="en-US" sz="1700" dirty="0" smtClean="0"/>
          </a:p>
          <a:p>
            <a:endParaRPr lang="en-US" sz="1700" dirty="0"/>
          </a:p>
          <a:p>
            <a:endParaRPr lang="en-US" sz="1700" dirty="0" smtClean="0"/>
          </a:p>
          <a:p>
            <a:pPr marL="285750" indent="-285750">
              <a:buFont typeface="Arial" panose="020B0604020202020204" pitchFamily="34" charset="0"/>
              <a:buChar char="•"/>
            </a:pPr>
            <a:endParaRPr lang="en-US" sz="1700" b="0" dirty="0" smtClean="0"/>
          </a:p>
          <a:p>
            <a:pPr marL="285750" indent="-285750">
              <a:buFont typeface="Arial" panose="020B0604020202020204" pitchFamily="34" charset="0"/>
              <a:buChar char="•"/>
            </a:pPr>
            <a:endParaRPr lang="en-US" sz="1700" b="0" dirty="0"/>
          </a:p>
          <a:p>
            <a:pPr marL="285750" indent="-285750">
              <a:buFont typeface="Arial" panose="020B0604020202020204" pitchFamily="34" charset="0"/>
              <a:buChar char="•"/>
            </a:pPr>
            <a:endParaRPr lang="en-US" sz="1700" b="0" dirty="0" smtClean="0"/>
          </a:p>
          <a:p>
            <a:pPr marL="285750" indent="-285750">
              <a:buFont typeface="Arial" panose="020B0604020202020204" pitchFamily="34" charset="0"/>
              <a:buChar char="•"/>
            </a:pPr>
            <a:r>
              <a:rPr lang="en-US" sz="1700" b="0" dirty="0" smtClean="0"/>
              <a:t>The conservative forecast assumes that the only loans made are current existing loans</a:t>
            </a:r>
          </a:p>
          <a:p>
            <a:pPr marL="285750" indent="-285750">
              <a:buFont typeface="Arial" panose="020B0604020202020204" pitchFamily="34" charset="0"/>
              <a:buChar char="•"/>
            </a:pPr>
            <a:r>
              <a:rPr lang="en-US" sz="1700" b="0" dirty="0" smtClean="0"/>
              <a:t>The </a:t>
            </a:r>
            <a:r>
              <a:rPr lang="en-US" sz="1700" b="0" dirty="0"/>
              <a:t>b</a:t>
            </a:r>
            <a:r>
              <a:rPr lang="en-US" sz="1700" b="0" dirty="0" smtClean="0"/>
              <a:t>aseline forecast assumes </a:t>
            </a:r>
            <a:r>
              <a:rPr lang="en-US" sz="1700" b="0" dirty="0"/>
              <a:t>constant loan </a:t>
            </a:r>
            <a:r>
              <a:rPr lang="en-US" sz="1700" b="0" dirty="0" smtClean="0"/>
              <a:t>growth </a:t>
            </a:r>
          </a:p>
          <a:p>
            <a:pPr marL="742950" lvl="1" indent="-285750">
              <a:buFont typeface="Arial" panose="020B0604020202020204" pitchFamily="34" charset="0"/>
              <a:buChar char="•"/>
            </a:pPr>
            <a:r>
              <a:rPr lang="en-US" sz="1700" b="0" dirty="0" smtClean="0"/>
              <a:t>Constant growth </a:t>
            </a:r>
            <a:r>
              <a:rPr lang="en-US" sz="1700" b="0" dirty="0"/>
              <a:t>is </a:t>
            </a:r>
            <a:r>
              <a:rPr lang="en-US" sz="1700" b="0" dirty="0" smtClean="0"/>
              <a:t>given </a:t>
            </a:r>
            <a:r>
              <a:rPr lang="en-US" sz="1700" b="0" dirty="0"/>
              <a:t>by the </a:t>
            </a:r>
            <a:r>
              <a:rPr lang="en-US" sz="1700" b="0" dirty="0" smtClean="0"/>
              <a:t>‘</a:t>
            </a:r>
            <a:r>
              <a:rPr lang="en-US" sz="1700" b="0" dirty="0" err="1" smtClean="0"/>
              <a:t>loan.diff.annual</a:t>
            </a:r>
            <a:r>
              <a:rPr lang="en-US" sz="1700" b="0" dirty="0" smtClean="0"/>
              <a:t>’ </a:t>
            </a:r>
            <a:r>
              <a:rPr lang="en-US" sz="1700" b="0" dirty="0"/>
              <a:t>column in the </a:t>
            </a:r>
            <a:r>
              <a:rPr lang="en-US" sz="1700" b="0" dirty="0" smtClean="0"/>
              <a:t>‘</a:t>
            </a:r>
            <a:r>
              <a:rPr lang="en-US" sz="1700" b="0" dirty="0" err="1" smtClean="0"/>
              <a:t>pfi</a:t>
            </a:r>
            <a:r>
              <a:rPr lang="en-US" sz="1700" b="0" dirty="0" smtClean="0"/>
              <a:t>’ dataset</a:t>
            </a:r>
            <a:endParaRPr lang="en-US" sz="1700" b="0" dirty="0"/>
          </a:p>
          <a:p>
            <a:pPr marL="285750" lvl="1" indent="-285750">
              <a:buFont typeface="Arial" panose="020B0604020202020204" pitchFamily="34" charset="0"/>
              <a:buChar char="•"/>
            </a:pPr>
            <a:r>
              <a:rPr lang="en-US" sz="1700" b="0" dirty="0" smtClean="0"/>
              <a:t>The aggressive forecast assumes CAGR to estimate loan growth</a:t>
            </a:r>
          </a:p>
        </p:txBody>
      </p:sp>
      <p:pic>
        <p:nvPicPr>
          <p:cNvPr id="7" name="Picture 6"/>
          <p:cNvPicPr>
            <a:picLocks noChangeAspect="1"/>
          </p:cNvPicPr>
          <p:nvPr/>
        </p:nvPicPr>
        <p:blipFill>
          <a:blip r:embed="rId2"/>
          <a:stretch>
            <a:fillRect/>
          </a:stretch>
        </p:blipFill>
        <p:spPr>
          <a:xfrm>
            <a:off x="267628" y="2017231"/>
            <a:ext cx="8389481" cy="3111360"/>
          </a:xfrm>
          <a:prstGeom prst="rect">
            <a:avLst/>
          </a:prstGeom>
        </p:spPr>
      </p:pic>
    </p:spTree>
    <p:extLst>
      <p:ext uri="{BB962C8B-B14F-4D97-AF65-F5344CB8AC3E}">
        <p14:creationId xmlns:p14="http://schemas.microsoft.com/office/powerpoint/2010/main" val="220090458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Box 27"/>
          <p:cNvSpPr txBox="1"/>
          <p:nvPr/>
        </p:nvSpPr>
        <p:spPr>
          <a:xfrm>
            <a:off x="8873377" y="6626431"/>
            <a:ext cx="260008" cy="246221"/>
          </a:xfrm>
          <a:prstGeom prst="rect">
            <a:avLst/>
          </a:prstGeom>
          <a:noFill/>
        </p:spPr>
        <p:txBody>
          <a:bodyPr wrap="none" rtlCol="0">
            <a:spAutoFit/>
          </a:bodyPr>
          <a:lstStyle/>
          <a:p>
            <a:fld id="{99469C57-0803-4039-B490-CD51F0936197}" type="slidenum">
              <a:rPr lang="en-US" sz="1000" smtClean="0"/>
              <a:t>7</a:t>
            </a:fld>
            <a:endParaRPr lang="en-US" sz="1000" dirty="0"/>
          </a:p>
        </p:txBody>
      </p:sp>
      <p:sp>
        <p:nvSpPr>
          <p:cNvPr id="32" name="Rectangle 31"/>
          <p:cNvSpPr/>
          <p:nvPr/>
        </p:nvSpPr>
        <p:spPr>
          <a:xfrm>
            <a:off x="2901441" y="1349816"/>
            <a:ext cx="501230" cy="15663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6066090" y="1341666"/>
            <a:ext cx="565446" cy="15663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182433" y="1332727"/>
            <a:ext cx="501230" cy="15663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6062021" y="1332727"/>
            <a:ext cx="501230" cy="15663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itle 1"/>
          <p:cNvSpPr txBox="1">
            <a:spLocks/>
          </p:cNvSpPr>
          <p:nvPr/>
        </p:nvSpPr>
        <p:spPr bwMode="auto">
          <a:xfrm>
            <a:off x="260810" y="99656"/>
            <a:ext cx="8950951" cy="548277"/>
          </a:xfrm>
          <a:prstGeom prst="rect">
            <a:avLst/>
          </a:prstGeom>
          <a:noFill/>
          <a:ln w="9525">
            <a:noFill/>
            <a:miter lim="800000"/>
            <a:headEnd/>
            <a:tailEnd/>
          </a:ln>
        </p:spPr>
        <p:txBody>
          <a:bodyPr vert="horz" wrap="square" lIns="0" tIns="0" rIns="0" bIns="0" numCol="1" anchor="ctr" anchorCtr="0" compatLnSpc="1">
            <a:prstTxWarp prst="textNoShape">
              <a:avLst/>
            </a:prstTxWarp>
            <a:normAutofit/>
          </a:bodyPr>
          <a:lstStyle>
            <a:lvl1pPr algn="l" rtl="0" eaLnBrk="1" fontAlgn="base" hangingPunct="1">
              <a:spcBef>
                <a:spcPct val="0"/>
              </a:spcBef>
              <a:spcAft>
                <a:spcPct val="0"/>
              </a:spcAft>
              <a:defRPr sz="2200" b="0" i="0" cap="all">
                <a:solidFill>
                  <a:schemeClr val="tx1"/>
                </a:solidFill>
                <a:latin typeface="+mj-lt"/>
                <a:ea typeface="MS PGothic" pitchFamily="34" charset="-128"/>
                <a:cs typeface="ＭＳ Ｐゴシック" charset="0"/>
              </a:defRPr>
            </a:lvl1pPr>
            <a:lvl2pPr algn="l" rtl="0" eaLnBrk="1" fontAlgn="base" hangingPunct="1">
              <a:spcBef>
                <a:spcPct val="0"/>
              </a:spcBef>
              <a:spcAft>
                <a:spcPct val="0"/>
              </a:spcAft>
              <a:defRPr sz="2600">
                <a:solidFill>
                  <a:schemeClr val="tx1"/>
                </a:solidFill>
                <a:latin typeface="Arial Bold" charset="0"/>
                <a:ea typeface="MS PGothic" pitchFamily="34" charset="-128"/>
                <a:cs typeface="ＭＳ Ｐゴシック" charset="0"/>
              </a:defRPr>
            </a:lvl2pPr>
            <a:lvl3pPr algn="l" rtl="0" eaLnBrk="1" fontAlgn="base" hangingPunct="1">
              <a:spcBef>
                <a:spcPct val="0"/>
              </a:spcBef>
              <a:spcAft>
                <a:spcPct val="0"/>
              </a:spcAft>
              <a:defRPr sz="2600">
                <a:solidFill>
                  <a:schemeClr val="tx1"/>
                </a:solidFill>
                <a:latin typeface="Arial Bold" charset="0"/>
                <a:ea typeface="MS PGothic" pitchFamily="34" charset="-128"/>
                <a:cs typeface="ＭＳ Ｐゴシック" charset="0"/>
              </a:defRPr>
            </a:lvl3pPr>
            <a:lvl4pPr algn="l" rtl="0" eaLnBrk="1" fontAlgn="base" hangingPunct="1">
              <a:spcBef>
                <a:spcPct val="0"/>
              </a:spcBef>
              <a:spcAft>
                <a:spcPct val="0"/>
              </a:spcAft>
              <a:defRPr sz="2600">
                <a:solidFill>
                  <a:schemeClr val="tx1"/>
                </a:solidFill>
                <a:latin typeface="Arial Bold" charset="0"/>
                <a:ea typeface="MS PGothic" pitchFamily="34" charset="-128"/>
                <a:cs typeface="ＭＳ Ｐゴシック" charset="0"/>
              </a:defRPr>
            </a:lvl4pPr>
            <a:lvl5pPr algn="l" rtl="0" eaLnBrk="1" fontAlgn="base" hangingPunct="1">
              <a:spcBef>
                <a:spcPct val="0"/>
              </a:spcBef>
              <a:spcAft>
                <a:spcPct val="0"/>
              </a:spcAft>
              <a:defRPr sz="2600">
                <a:solidFill>
                  <a:schemeClr val="tx1"/>
                </a:solidFill>
                <a:latin typeface="Arial Bold" charset="0"/>
                <a:ea typeface="MS PGothic" pitchFamily="34" charset="-128"/>
                <a:cs typeface="ＭＳ Ｐゴシック" charset="0"/>
              </a:defRPr>
            </a:lvl5pPr>
            <a:lvl6pPr marL="457200" algn="ctr" rtl="0" eaLnBrk="1" fontAlgn="base" hangingPunct="1">
              <a:spcBef>
                <a:spcPct val="0"/>
              </a:spcBef>
              <a:spcAft>
                <a:spcPct val="0"/>
              </a:spcAft>
              <a:defRPr sz="2600" b="1">
                <a:solidFill>
                  <a:srgbClr val="014C6D"/>
                </a:solidFill>
                <a:latin typeface="Trebuchet MS" pitchFamily="34" charset="0"/>
              </a:defRPr>
            </a:lvl6pPr>
            <a:lvl7pPr marL="914400" algn="ctr" rtl="0" eaLnBrk="1" fontAlgn="base" hangingPunct="1">
              <a:spcBef>
                <a:spcPct val="0"/>
              </a:spcBef>
              <a:spcAft>
                <a:spcPct val="0"/>
              </a:spcAft>
              <a:defRPr sz="2600" b="1">
                <a:solidFill>
                  <a:srgbClr val="014C6D"/>
                </a:solidFill>
                <a:latin typeface="Trebuchet MS" pitchFamily="34" charset="0"/>
              </a:defRPr>
            </a:lvl7pPr>
            <a:lvl8pPr marL="1371600" algn="ctr" rtl="0" eaLnBrk="1" fontAlgn="base" hangingPunct="1">
              <a:spcBef>
                <a:spcPct val="0"/>
              </a:spcBef>
              <a:spcAft>
                <a:spcPct val="0"/>
              </a:spcAft>
              <a:defRPr sz="2600" b="1">
                <a:solidFill>
                  <a:srgbClr val="014C6D"/>
                </a:solidFill>
                <a:latin typeface="Trebuchet MS" pitchFamily="34" charset="0"/>
              </a:defRPr>
            </a:lvl8pPr>
            <a:lvl9pPr marL="1828800" algn="ctr" rtl="0" eaLnBrk="1" fontAlgn="base" hangingPunct="1">
              <a:spcBef>
                <a:spcPct val="0"/>
              </a:spcBef>
              <a:spcAft>
                <a:spcPct val="0"/>
              </a:spcAft>
              <a:defRPr sz="2600" b="1">
                <a:solidFill>
                  <a:srgbClr val="014C6D"/>
                </a:solidFill>
                <a:latin typeface="Trebuchet MS" pitchFamily="34" charset="0"/>
              </a:defRPr>
            </a:lvl9pPr>
          </a:lstStyle>
          <a:p>
            <a:r>
              <a:rPr lang="en-US" kern="0" cap="none" dirty="0" smtClean="0"/>
              <a:t>Jobs Added Regression</a:t>
            </a:r>
            <a:endParaRPr lang="en-US" kern="0" cap="none" dirty="0"/>
          </a:p>
        </p:txBody>
      </p:sp>
      <mc:AlternateContent xmlns:mc="http://schemas.openxmlformats.org/markup-compatibility/2006">
        <mc:Choice xmlns:a14="http://schemas.microsoft.com/office/drawing/2010/main" Requires="a14">
          <p:sp>
            <p:nvSpPr>
              <p:cNvPr id="29" name="TextBox 28"/>
              <p:cNvSpPr txBox="1"/>
              <p:nvPr/>
            </p:nvSpPr>
            <p:spPr>
              <a:xfrm>
                <a:off x="-318052" y="839035"/>
                <a:ext cx="9451437" cy="6342698"/>
              </a:xfrm>
              <a:prstGeom prst="rect">
                <a:avLst/>
              </a:prstGeom>
              <a:noFill/>
            </p:spPr>
            <p:txBody>
              <a:bodyPr wrap="square" rtlCol="0">
                <a:spAutoFit/>
              </a:bodyPr>
              <a:lstStyle/>
              <a:p>
                <a:pPr lvl="1"/>
                <a:r>
                  <a:rPr lang="en-US" sz="1700" b="0" dirty="0" smtClean="0">
                    <a:solidFill>
                      <a:schemeClr val="tx1"/>
                    </a:solidFill>
                  </a:rPr>
                  <a:t>Analysis is restricted to FCBM clients (66 observations).  The data has two time periods (l1 and l2) for employment, which is unavailable in other samples, making it the only one to estimate job change.  The time period between l1 and l2 is two years.  To get yearly job growth, the formula divides the dependent variable (jobs) by two.</a:t>
                </a:r>
                <a:endParaRPr lang="en-US" sz="1700" b="0" dirty="0">
                  <a:solidFill>
                    <a:schemeClr val="tx1"/>
                  </a:solidFill>
                </a:endParaRPr>
              </a:p>
              <a:p>
                <a:pPr lvl="1"/>
                <a:endParaRPr lang="en-US" sz="1700" b="0" dirty="0" smtClean="0">
                  <a:solidFill>
                    <a:schemeClr val="tx1"/>
                  </a:solidFill>
                </a:endParaRPr>
              </a:p>
              <a:p>
                <a:pPr lvl="1"/>
                <a:r>
                  <a:rPr lang="en-US" sz="1700" dirty="0" smtClean="0">
                    <a:solidFill>
                      <a:schemeClr val="tx1"/>
                    </a:solidFill>
                  </a:rPr>
                  <a:t>Formula</a:t>
                </a:r>
              </a:p>
              <a:p>
                <a:pPr lvl="1"/>
                <a14:m>
                  <m:oMathPara xmlns:m="http://schemas.openxmlformats.org/officeDocument/2006/math">
                    <m:oMathParaPr>
                      <m:jc m:val="centerGroup"/>
                    </m:oMathParaPr>
                    <m:oMath xmlns:m="http://schemas.openxmlformats.org/officeDocument/2006/math">
                      <m:f>
                        <m:fPr>
                          <m:ctrlPr>
                            <a:rPr lang="en-US" sz="1700" b="0" i="1" smtClean="0">
                              <a:ln w="0"/>
                              <a:solidFill>
                                <a:sysClr val="windowText" lastClr="000000"/>
                              </a:solidFill>
                              <a:effectLst>
                                <a:outerShdw blurRad="38100" dist="19050" dir="2700000" algn="tl" rotWithShape="0">
                                  <a:schemeClr val="dk1">
                                    <a:alpha val="40000"/>
                                  </a:schemeClr>
                                </a:outerShdw>
                              </a:effectLst>
                              <a:latin typeface="Cambria Math" panose="02040503050406030204" pitchFamily="18" charset="0"/>
                            </a:rPr>
                          </m:ctrlPr>
                        </m:fPr>
                        <m:num>
                          <m:r>
                            <a:rPr lang="en-US" sz="1700" b="0" i="1" smtClean="0">
                              <a:ln w="0"/>
                              <a:solidFill>
                                <a:sysClr val="windowText" lastClr="000000"/>
                              </a:solidFill>
                              <a:effectLst>
                                <a:outerShdw blurRad="38100" dist="19050" dir="2700000" algn="tl" rotWithShape="0">
                                  <a:schemeClr val="dk1">
                                    <a:alpha val="40000"/>
                                  </a:schemeClr>
                                </a:outerShdw>
                              </a:effectLst>
                              <a:latin typeface="Cambria Math" panose="02040503050406030204" pitchFamily="18" charset="0"/>
                            </a:rPr>
                            <m:t>𝑙</m:t>
                          </m:r>
                          <m:r>
                            <a:rPr lang="en-US" sz="1700" b="0" i="1" smtClean="0">
                              <a:ln w="0"/>
                              <a:solidFill>
                                <a:sysClr val="windowText" lastClr="000000"/>
                              </a:solidFill>
                              <a:effectLst>
                                <a:outerShdw blurRad="38100" dist="19050" dir="2700000" algn="tl" rotWithShape="0">
                                  <a:schemeClr val="dk1">
                                    <a:alpha val="40000"/>
                                  </a:schemeClr>
                                </a:outerShdw>
                              </a:effectLst>
                              <a:latin typeface="Cambria Math" panose="02040503050406030204" pitchFamily="18" charset="0"/>
                            </a:rPr>
                            <m:t>1 −</m:t>
                          </m:r>
                          <m:r>
                            <a:rPr lang="en-US" sz="1700" b="0" i="1" smtClean="0">
                              <a:ln w="0"/>
                              <a:solidFill>
                                <a:sysClr val="windowText" lastClr="000000"/>
                              </a:solidFill>
                              <a:effectLst>
                                <a:outerShdw blurRad="38100" dist="19050" dir="2700000" algn="tl" rotWithShape="0">
                                  <a:schemeClr val="dk1">
                                    <a:alpha val="40000"/>
                                  </a:schemeClr>
                                </a:outerShdw>
                              </a:effectLst>
                              <a:latin typeface="Cambria Math" panose="02040503050406030204" pitchFamily="18" charset="0"/>
                            </a:rPr>
                            <m:t>𝑙</m:t>
                          </m:r>
                          <m:r>
                            <a:rPr lang="en-US" sz="1700" b="0" i="1" smtClean="0">
                              <a:ln w="0"/>
                              <a:solidFill>
                                <a:sysClr val="windowText" lastClr="000000"/>
                              </a:solidFill>
                              <a:effectLst>
                                <a:outerShdw blurRad="38100" dist="19050" dir="2700000" algn="tl" rotWithShape="0">
                                  <a:schemeClr val="dk1">
                                    <a:alpha val="40000"/>
                                  </a:schemeClr>
                                </a:outerShdw>
                              </a:effectLst>
                              <a:latin typeface="Cambria Math" panose="02040503050406030204" pitchFamily="18" charset="0"/>
                            </a:rPr>
                            <m:t>2</m:t>
                          </m:r>
                        </m:num>
                        <m:den>
                          <m:r>
                            <a:rPr lang="en-US" sz="1700" b="0" i="1" smtClean="0">
                              <a:ln w="0"/>
                              <a:solidFill>
                                <a:sysClr val="windowText" lastClr="000000"/>
                              </a:solidFill>
                              <a:effectLst>
                                <a:outerShdw blurRad="38100" dist="19050" dir="2700000" algn="tl" rotWithShape="0">
                                  <a:schemeClr val="dk1">
                                    <a:alpha val="40000"/>
                                  </a:schemeClr>
                                </a:outerShdw>
                              </a:effectLst>
                              <a:latin typeface="Cambria Math" panose="02040503050406030204" pitchFamily="18" charset="0"/>
                            </a:rPr>
                            <m:t>2</m:t>
                          </m:r>
                        </m:den>
                      </m:f>
                      <m:r>
                        <a:rPr lang="en-US" sz="1700" b="0" i="1" smtClean="0">
                          <a:ln w="0"/>
                          <a:solidFill>
                            <a:sysClr val="windowText" lastClr="000000"/>
                          </a:solidFill>
                          <a:effectLst>
                            <a:outerShdw blurRad="38100" dist="19050" dir="2700000" algn="tl" rotWithShape="0">
                              <a:schemeClr val="dk1">
                                <a:alpha val="40000"/>
                              </a:schemeClr>
                            </a:outerShdw>
                          </a:effectLst>
                          <a:latin typeface="Cambria Math" panose="02040503050406030204" pitchFamily="18" charset="0"/>
                        </a:rPr>
                        <m:t>=</m:t>
                      </m:r>
                      <m:r>
                        <a:rPr lang="en-US" sz="1700" b="0" i="1" smtClean="0">
                          <a:ln w="0"/>
                          <a:solidFill>
                            <a:sysClr val="windowText" lastClr="000000"/>
                          </a:solidFill>
                          <a:effectLst>
                            <a:outerShdw blurRad="38100" dist="19050" dir="2700000" algn="tl" rotWithShape="0">
                              <a:schemeClr val="dk1">
                                <a:alpha val="40000"/>
                              </a:schemeClr>
                            </a:outerShdw>
                          </a:effectLst>
                          <a:latin typeface="Cambria Math" panose="02040503050406030204" pitchFamily="18" charset="0"/>
                        </a:rPr>
                        <m:t>𝐼𝑛𝑡𝑒𝑟𝑐𝑒𝑝𝑡</m:t>
                      </m:r>
                      <m:r>
                        <a:rPr lang="en-US" sz="1700" b="0" i="1" smtClean="0">
                          <a:ln w="0"/>
                          <a:solidFill>
                            <a:sysClr val="windowText" lastClr="000000"/>
                          </a:solidFill>
                          <a:effectLst>
                            <a:outerShdw blurRad="38100" dist="19050" dir="2700000" algn="tl" rotWithShape="0">
                              <a:schemeClr val="dk1">
                                <a:alpha val="40000"/>
                              </a:schemeClr>
                            </a:outerShdw>
                          </a:effectLst>
                          <a:latin typeface="Cambria Math" panose="02040503050406030204" pitchFamily="18" charset="0"/>
                        </a:rPr>
                        <m:t>+ </m:t>
                      </m:r>
                      <m:sSub>
                        <m:sSubPr>
                          <m:ctrlPr>
                            <a:rPr lang="en-US" sz="1700" b="0" i="1" smtClean="0">
                              <a:ln w="0"/>
                              <a:solidFill>
                                <a:sysClr val="windowText" lastClr="000000"/>
                              </a:solidFill>
                              <a:effectLst>
                                <a:outerShdw blurRad="38100" dist="19050" dir="2700000" algn="tl" rotWithShape="0">
                                  <a:schemeClr val="dk1">
                                    <a:alpha val="40000"/>
                                  </a:schemeClr>
                                </a:outerShdw>
                              </a:effectLst>
                              <a:latin typeface="Cambria Math" panose="02040503050406030204" pitchFamily="18" charset="0"/>
                            </a:rPr>
                          </m:ctrlPr>
                        </m:sSubPr>
                        <m:e>
                          <m:r>
                            <a:rPr lang="en-US" sz="1700" b="0" i="1" smtClean="0">
                              <a:ln w="0"/>
                              <a:solidFill>
                                <a:sysClr val="windowText" lastClr="000000"/>
                              </a:solidFill>
                              <a:effectLst>
                                <a:outerShdw blurRad="38100" dist="19050" dir="2700000" algn="tl" rotWithShape="0">
                                  <a:schemeClr val="dk1">
                                    <a:alpha val="40000"/>
                                  </a:schemeClr>
                                </a:outerShdw>
                              </a:effectLst>
                              <a:latin typeface="Cambria Math" panose="02040503050406030204" pitchFamily="18" charset="0"/>
                            </a:rPr>
                            <m:t>𝐵</m:t>
                          </m:r>
                        </m:e>
                        <m:sub>
                          <m:r>
                            <a:rPr lang="en-US" sz="1700" b="0" i="1" smtClean="0">
                              <a:ln w="0"/>
                              <a:solidFill>
                                <a:sysClr val="windowText" lastClr="000000"/>
                              </a:solidFill>
                              <a:effectLst>
                                <a:outerShdw blurRad="38100" dist="19050" dir="2700000" algn="tl" rotWithShape="0">
                                  <a:schemeClr val="dk1">
                                    <a:alpha val="40000"/>
                                  </a:schemeClr>
                                </a:outerShdw>
                              </a:effectLst>
                              <a:latin typeface="Cambria Math" panose="02040503050406030204" pitchFamily="18" charset="0"/>
                            </a:rPr>
                            <m:t>1</m:t>
                          </m:r>
                        </m:sub>
                      </m:sSub>
                      <m:r>
                        <a:rPr lang="en-US" sz="1700" b="0" i="1" smtClean="0">
                          <a:ln w="0"/>
                          <a:solidFill>
                            <a:sysClr val="windowText" lastClr="000000"/>
                          </a:solidFill>
                          <a:effectLst>
                            <a:outerShdw blurRad="38100" dist="19050" dir="2700000" algn="tl" rotWithShape="0">
                              <a:schemeClr val="dk1">
                                <a:alpha val="40000"/>
                              </a:schemeClr>
                            </a:outerShdw>
                          </a:effectLst>
                          <a:latin typeface="Cambria Math" panose="02040503050406030204" pitchFamily="18" charset="0"/>
                        </a:rPr>
                        <m:t>𝐴𝑚𝑜𝑢𝑛𝑡</m:t>
                      </m:r>
                      <m:r>
                        <a:rPr lang="en-US" sz="1700" b="0" i="1" smtClean="0">
                          <a:ln w="0"/>
                          <a:solidFill>
                            <a:sysClr val="windowText" lastClr="000000"/>
                          </a:solidFill>
                          <a:effectLst>
                            <a:outerShdw blurRad="38100" dist="19050" dir="2700000" algn="tl" rotWithShape="0">
                              <a:schemeClr val="dk1">
                                <a:alpha val="40000"/>
                              </a:schemeClr>
                            </a:outerShdw>
                          </a:effectLst>
                          <a:latin typeface="Cambria Math" panose="02040503050406030204" pitchFamily="18" charset="0"/>
                        </a:rPr>
                        <m:t>+ </m:t>
                      </m:r>
                      <m:r>
                        <a:rPr lang="en-US" sz="1700" b="0" i="1" smtClean="0">
                          <a:ln w="0"/>
                          <a:solidFill>
                            <a:sysClr val="windowText" lastClr="000000"/>
                          </a:solidFill>
                          <a:effectLst>
                            <a:outerShdw blurRad="38100" dist="19050" dir="2700000" algn="tl" rotWithShape="0">
                              <a:schemeClr val="dk1">
                                <a:alpha val="40000"/>
                              </a:schemeClr>
                            </a:outerShdw>
                          </a:effectLst>
                          <a:latin typeface="Cambria Math" panose="02040503050406030204" pitchFamily="18" charset="0"/>
                          <a:ea typeface="Cambria Math" panose="02040503050406030204" pitchFamily="18" charset="0"/>
                        </a:rPr>
                        <m:t>𝜀</m:t>
                      </m:r>
                    </m:oMath>
                  </m:oMathPara>
                </a14:m>
                <a:endParaRPr lang="en-US" sz="1700" b="0" dirty="0" smtClean="0">
                  <a:ln w="0"/>
                  <a:solidFill>
                    <a:sysClr val="windowText" lastClr="000000"/>
                  </a:solidFill>
                  <a:effectLst>
                    <a:outerShdw blurRad="38100" dist="19050" dir="2700000" algn="tl" rotWithShape="0">
                      <a:schemeClr val="dk1">
                        <a:alpha val="40000"/>
                      </a:schemeClr>
                    </a:outerShdw>
                  </a:effectLst>
                </a:endParaRPr>
              </a:p>
              <a:p>
                <a:pPr lvl="1"/>
                <a:r>
                  <a:rPr lang="en-US" sz="1700" dirty="0" smtClean="0">
                    <a:solidFill>
                      <a:schemeClr val="tx1"/>
                    </a:solidFill>
                  </a:rPr>
                  <a:t>Coefficients</a:t>
                </a:r>
                <a:endParaRPr lang="en-US" sz="1700" dirty="0">
                  <a:solidFill>
                    <a:schemeClr val="tx1"/>
                  </a:solidFill>
                </a:endParaRPr>
              </a:p>
              <a:p>
                <a:pPr lvl="1"/>
                <a:endParaRPr lang="en-US" sz="1700" b="0" dirty="0">
                  <a:solidFill>
                    <a:schemeClr val="tx1"/>
                  </a:solidFill>
                </a:endParaRPr>
              </a:p>
              <a:p>
                <a:pPr marL="742950" lvl="1" indent="-285750">
                  <a:buFont typeface="Arial" panose="020B0604020202020204" pitchFamily="34" charset="0"/>
                  <a:buChar char="•"/>
                </a:pPr>
                <a:endParaRPr lang="en-US" sz="1700" b="0" dirty="0" smtClean="0">
                  <a:solidFill>
                    <a:schemeClr val="tx1"/>
                  </a:solidFill>
                </a:endParaRPr>
              </a:p>
              <a:p>
                <a:pPr marL="742950" lvl="1" indent="-285750">
                  <a:buFont typeface="Arial" panose="020B0604020202020204" pitchFamily="34" charset="0"/>
                  <a:buChar char="•"/>
                </a:pPr>
                <a:endParaRPr lang="en-US" sz="1700" b="0" dirty="0">
                  <a:solidFill>
                    <a:schemeClr val="tx1"/>
                  </a:solidFill>
                </a:endParaRPr>
              </a:p>
              <a:p>
                <a:pPr marL="742950" lvl="1" indent="-285750">
                  <a:buFont typeface="Arial" panose="020B0604020202020204" pitchFamily="34" charset="0"/>
                  <a:buChar char="•"/>
                </a:pPr>
                <a:endParaRPr lang="en-US" sz="1700" b="0" dirty="0" smtClean="0">
                  <a:solidFill>
                    <a:schemeClr val="tx1"/>
                  </a:solidFill>
                </a:endParaRPr>
              </a:p>
              <a:p>
                <a:pPr marL="742950" lvl="1" indent="-285750">
                  <a:buFont typeface="Arial" panose="020B0604020202020204" pitchFamily="34" charset="0"/>
                  <a:buChar char="•"/>
                </a:pPr>
                <a:r>
                  <a:rPr lang="en-US" sz="1700" b="0" dirty="0" smtClean="0">
                    <a:solidFill>
                      <a:schemeClr val="tx1"/>
                    </a:solidFill>
                  </a:rPr>
                  <a:t>About one job is created for each loan regardless of its amount</a:t>
                </a:r>
              </a:p>
              <a:p>
                <a:pPr marL="1200150" lvl="2" indent="-285750">
                  <a:buFont typeface="Arial" panose="020B0604020202020204" pitchFamily="34" charset="0"/>
                  <a:buChar char="•"/>
                </a:pPr>
                <a:r>
                  <a:rPr lang="en-US" sz="1700" b="0" dirty="0" smtClean="0">
                    <a:solidFill>
                      <a:schemeClr val="tx1"/>
                    </a:solidFill>
                  </a:rPr>
                  <a:t>87% of second job is added for every million dollars loaned</a:t>
                </a:r>
              </a:p>
              <a:p>
                <a:pPr lvl="1"/>
                <a:endParaRPr lang="en-US" sz="1700" b="0" dirty="0" smtClean="0">
                  <a:solidFill>
                    <a:schemeClr val="tx1"/>
                  </a:solidFill>
                </a:endParaRPr>
              </a:p>
              <a:p>
                <a:pPr lvl="1"/>
                <a:r>
                  <a:rPr lang="en-US" sz="1700" dirty="0" smtClean="0"/>
                  <a:t>Issues with Regression</a:t>
                </a:r>
                <a:endParaRPr lang="en-US" sz="1700" dirty="0" smtClean="0">
                  <a:solidFill>
                    <a:schemeClr val="tx1"/>
                  </a:solidFill>
                </a:endParaRPr>
              </a:p>
              <a:p>
                <a:pPr marL="742950" lvl="1" indent="-285750">
                  <a:buFont typeface="Arial" panose="020B0604020202020204" pitchFamily="34" charset="0"/>
                  <a:buChar char="•"/>
                </a:pPr>
                <a:r>
                  <a:rPr lang="en-US" sz="1700" b="0" dirty="0" smtClean="0">
                    <a:solidFill>
                      <a:schemeClr val="tx1"/>
                    </a:solidFill>
                  </a:rPr>
                  <a:t>The ‘Amount’ variable does not show significance (not even close to significance) so there is </a:t>
                </a:r>
                <a:r>
                  <a:rPr lang="en-US" sz="1700" b="0" dirty="0" smtClean="0"/>
                  <a:t>no statistical proof (within this sample) of its correlation with job growth</a:t>
                </a:r>
              </a:p>
              <a:p>
                <a:pPr marL="1200150" lvl="2" indent="-285750">
                  <a:buFont typeface="Arial" panose="020B0604020202020204" pitchFamily="34" charset="0"/>
                  <a:buChar char="•"/>
                </a:pPr>
                <a:r>
                  <a:rPr lang="en-US" sz="1700" b="0" dirty="0" smtClean="0"/>
                  <a:t>Past experience would indicate the size of a loan does matter</a:t>
                </a:r>
              </a:p>
              <a:p>
                <a:pPr marL="742950" lvl="1" indent="-285750">
                  <a:buFont typeface="Arial" panose="020B0604020202020204" pitchFamily="34" charset="0"/>
                  <a:buChar char="•"/>
                </a:pPr>
                <a:r>
                  <a:rPr lang="en-US" sz="1700" b="0" dirty="0" smtClean="0">
                    <a:solidFill>
                      <a:schemeClr val="tx1"/>
                    </a:solidFill>
                  </a:rPr>
                  <a:t>The coefficient on ‘Amount’ is also very small. It doesn’t make sense that less than one job is created for every million dollars invested</a:t>
                </a:r>
              </a:p>
              <a:p>
                <a:pPr marL="1200150" lvl="2" indent="-285750">
                  <a:buFont typeface="Arial" panose="020B0604020202020204" pitchFamily="34" charset="0"/>
                  <a:buChar char="•"/>
                </a:pPr>
                <a:r>
                  <a:rPr lang="en-US" sz="1700" b="0" dirty="0" smtClean="0"/>
                  <a:t>Past experience would indicate it takes much </a:t>
                </a:r>
                <a:r>
                  <a:rPr lang="en-US" sz="1700" b="0" dirty="0" smtClean="0"/>
                  <a:t>less money </a:t>
                </a:r>
                <a:r>
                  <a:rPr lang="en-US" sz="1700" b="0" dirty="0" smtClean="0"/>
                  <a:t>to create a new job</a:t>
                </a:r>
                <a:endParaRPr lang="en-US" sz="1700" b="0" dirty="0" smtClean="0">
                  <a:solidFill>
                    <a:schemeClr val="tx1"/>
                  </a:solidFill>
                </a:endParaRPr>
              </a:p>
              <a:p>
                <a:pPr lvl="1"/>
                <a:endParaRPr lang="en-US" sz="1700" b="0" dirty="0">
                  <a:solidFill>
                    <a:schemeClr val="tx1"/>
                  </a:solidFill>
                </a:endParaRPr>
              </a:p>
            </p:txBody>
          </p:sp>
        </mc:Choice>
        <mc:Fallback>
          <p:sp>
            <p:nvSpPr>
              <p:cNvPr id="29" name="TextBox 28"/>
              <p:cNvSpPr txBox="1">
                <a:spLocks noRot="1" noChangeAspect="1" noMove="1" noResize="1" noEditPoints="1" noAdjustHandles="1" noChangeArrowheads="1" noChangeShapeType="1" noTextEdit="1"/>
              </p:cNvSpPr>
              <p:nvPr/>
            </p:nvSpPr>
            <p:spPr>
              <a:xfrm>
                <a:off x="-318052" y="839035"/>
                <a:ext cx="9451437" cy="6342698"/>
              </a:xfrm>
              <a:prstGeom prst="rect">
                <a:avLst/>
              </a:prstGeom>
              <a:blipFill rotWithShape="0">
                <a:blip r:embed="rId2"/>
                <a:stretch>
                  <a:fillRect t="-385" r="-839"/>
                </a:stretch>
              </a:blipFill>
            </p:spPr>
            <p:txBody>
              <a:bodyPr/>
              <a:lstStyle/>
              <a:p>
                <a:r>
                  <a:rPr lang="en-US">
                    <a:noFill/>
                  </a:rPr>
                  <a:t> </a:t>
                </a:r>
              </a:p>
            </p:txBody>
          </p:sp>
        </mc:Fallback>
      </mc:AlternateContent>
      <p:pic>
        <p:nvPicPr>
          <p:cNvPr id="5" name="Picture 4"/>
          <p:cNvPicPr>
            <a:picLocks noChangeAspect="1"/>
          </p:cNvPicPr>
          <p:nvPr/>
        </p:nvPicPr>
        <p:blipFill>
          <a:blip r:embed="rId3"/>
          <a:stretch>
            <a:fillRect/>
          </a:stretch>
        </p:blipFill>
        <p:spPr>
          <a:xfrm>
            <a:off x="1577795" y="3242862"/>
            <a:ext cx="5659741" cy="788640"/>
          </a:xfrm>
          <a:prstGeom prst="rect">
            <a:avLst/>
          </a:prstGeom>
        </p:spPr>
      </p:pic>
    </p:spTree>
    <p:extLst>
      <p:ext uri="{BB962C8B-B14F-4D97-AF65-F5344CB8AC3E}">
        <p14:creationId xmlns:p14="http://schemas.microsoft.com/office/powerpoint/2010/main" val="168106944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Box 27"/>
          <p:cNvSpPr txBox="1"/>
          <p:nvPr/>
        </p:nvSpPr>
        <p:spPr>
          <a:xfrm>
            <a:off x="8873377" y="6626431"/>
            <a:ext cx="260008" cy="246221"/>
          </a:xfrm>
          <a:prstGeom prst="rect">
            <a:avLst/>
          </a:prstGeom>
          <a:noFill/>
        </p:spPr>
        <p:txBody>
          <a:bodyPr wrap="none" rtlCol="0">
            <a:spAutoFit/>
          </a:bodyPr>
          <a:lstStyle/>
          <a:p>
            <a:fld id="{99469C57-0803-4039-B490-CD51F0936197}" type="slidenum">
              <a:rPr lang="en-US" sz="1000" smtClean="0"/>
              <a:t>8</a:t>
            </a:fld>
            <a:endParaRPr lang="en-US" sz="1000" dirty="0"/>
          </a:p>
        </p:txBody>
      </p:sp>
      <p:sp>
        <p:nvSpPr>
          <p:cNvPr id="32" name="Rectangle 31"/>
          <p:cNvSpPr/>
          <p:nvPr/>
        </p:nvSpPr>
        <p:spPr>
          <a:xfrm>
            <a:off x="2901441" y="1349816"/>
            <a:ext cx="501230" cy="15663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6066090" y="1341666"/>
            <a:ext cx="565446" cy="15663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182433" y="1332727"/>
            <a:ext cx="501230" cy="15663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6062021" y="1332727"/>
            <a:ext cx="501230" cy="15663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itle 1"/>
          <p:cNvSpPr txBox="1">
            <a:spLocks/>
          </p:cNvSpPr>
          <p:nvPr/>
        </p:nvSpPr>
        <p:spPr bwMode="auto">
          <a:xfrm>
            <a:off x="182433" y="99656"/>
            <a:ext cx="8950951" cy="548277"/>
          </a:xfrm>
          <a:prstGeom prst="rect">
            <a:avLst/>
          </a:prstGeom>
          <a:noFill/>
          <a:ln w="9525">
            <a:noFill/>
            <a:miter lim="800000"/>
            <a:headEnd/>
            <a:tailEnd/>
          </a:ln>
        </p:spPr>
        <p:txBody>
          <a:bodyPr vert="horz" wrap="square" lIns="0" tIns="0" rIns="0" bIns="0" numCol="1" anchor="ctr" anchorCtr="0" compatLnSpc="1">
            <a:prstTxWarp prst="textNoShape">
              <a:avLst/>
            </a:prstTxWarp>
            <a:normAutofit/>
          </a:bodyPr>
          <a:lstStyle>
            <a:lvl1pPr algn="l" rtl="0" eaLnBrk="1" fontAlgn="base" hangingPunct="1">
              <a:spcBef>
                <a:spcPct val="0"/>
              </a:spcBef>
              <a:spcAft>
                <a:spcPct val="0"/>
              </a:spcAft>
              <a:defRPr sz="2200" b="0" i="0" cap="all">
                <a:solidFill>
                  <a:schemeClr val="tx1"/>
                </a:solidFill>
                <a:latin typeface="+mj-lt"/>
                <a:ea typeface="MS PGothic" pitchFamily="34" charset="-128"/>
                <a:cs typeface="ＭＳ Ｐゴシック" charset="0"/>
              </a:defRPr>
            </a:lvl1pPr>
            <a:lvl2pPr algn="l" rtl="0" eaLnBrk="1" fontAlgn="base" hangingPunct="1">
              <a:spcBef>
                <a:spcPct val="0"/>
              </a:spcBef>
              <a:spcAft>
                <a:spcPct val="0"/>
              </a:spcAft>
              <a:defRPr sz="2600">
                <a:solidFill>
                  <a:schemeClr val="tx1"/>
                </a:solidFill>
                <a:latin typeface="Arial Bold" charset="0"/>
                <a:ea typeface="MS PGothic" pitchFamily="34" charset="-128"/>
                <a:cs typeface="ＭＳ Ｐゴシック" charset="0"/>
              </a:defRPr>
            </a:lvl2pPr>
            <a:lvl3pPr algn="l" rtl="0" eaLnBrk="1" fontAlgn="base" hangingPunct="1">
              <a:spcBef>
                <a:spcPct val="0"/>
              </a:spcBef>
              <a:spcAft>
                <a:spcPct val="0"/>
              </a:spcAft>
              <a:defRPr sz="2600">
                <a:solidFill>
                  <a:schemeClr val="tx1"/>
                </a:solidFill>
                <a:latin typeface="Arial Bold" charset="0"/>
                <a:ea typeface="MS PGothic" pitchFamily="34" charset="-128"/>
                <a:cs typeface="ＭＳ Ｐゴシック" charset="0"/>
              </a:defRPr>
            </a:lvl3pPr>
            <a:lvl4pPr algn="l" rtl="0" eaLnBrk="1" fontAlgn="base" hangingPunct="1">
              <a:spcBef>
                <a:spcPct val="0"/>
              </a:spcBef>
              <a:spcAft>
                <a:spcPct val="0"/>
              </a:spcAft>
              <a:defRPr sz="2600">
                <a:solidFill>
                  <a:schemeClr val="tx1"/>
                </a:solidFill>
                <a:latin typeface="Arial Bold" charset="0"/>
                <a:ea typeface="MS PGothic" pitchFamily="34" charset="-128"/>
                <a:cs typeface="ＭＳ Ｐゴシック" charset="0"/>
              </a:defRPr>
            </a:lvl4pPr>
            <a:lvl5pPr algn="l" rtl="0" eaLnBrk="1" fontAlgn="base" hangingPunct="1">
              <a:spcBef>
                <a:spcPct val="0"/>
              </a:spcBef>
              <a:spcAft>
                <a:spcPct val="0"/>
              </a:spcAft>
              <a:defRPr sz="2600">
                <a:solidFill>
                  <a:schemeClr val="tx1"/>
                </a:solidFill>
                <a:latin typeface="Arial Bold" charset="0"/>
                <a:ea typeface="MS PGothic" pitchFamily="34" charset="-128"/>
                <a:cs typeface="ＭＳ Ｐゴシック" charset="0"/>
              </a:defRPr>
            </a:lvl5pPr>
            <a:lvl6pPr marL="457200" algn="ctr" rtl="0" eaLnBrk="1" fontAlgn="base" hangingPunct="1">
              <a:spcBef>
                <a:spcPct val="0"/>
              </a:spcBef>
              <a:spcAft>
                <a:spcPct val="0"/>
              </a:spcAft>
              <a:defRPr sz="2600" b="1">
                <a:solidFill>
                  <a:srgbClr val="014C6D"/>
                </a:solidFill>
                <a:latin typeface="Trebuchet MS" pitchFamily="34" charset="0"/>
              </a:defRPr>
            </a:lvl6pPr>
            <a:lvl7pPr marL="914400" algn="ctr" rtl="0" eaLnBrk="1" fontAlgn="base" hangingPunct="1">
              <a:spcBef>
                <a:spcPct val="0"/>
              </a:spcBef>
              <a:spcAft>
                <a:spcPct val="0"/>
              </a:spcAft>
              <a:defRPr sz="2600" b="1">
                <a:solidFill>
                  <a:srgbClr val="014C6D"/>
                </a:solidFill>
                <a:latin typeface="Trebuchet MS" pitchFamily="34" charset="0"/>
              </a:defRPr>
            </a:lvl7pPr>
            <a:lvl8pPr marL="1371600" algn="ctr" rtl="0" eaLnBrk="1" fontAlgn="base" hangingPunct="1">
              <a:spcBef>
                <a:spcPct val="0"/>
              </a:spcBef>
              <a:spcAft>
                <a:spcPct val="0"/>
              </a:spcAft>
              <a:defRPr sz="2600" b="1">
                <a:solidFill>
                  <a:srgbClr val="014C6D"/>
                </a:solidFill>
                <a:latin typeface="Trebuchet MS" pitchFamily="34" charset="0"/>
              </a:defRPr>
            </a:lvl8pPr>
            <a:lvl9pPr marL="1828800" algn="ctr" rtl="0" eaLnBrk="1" fontAlgn="base" hangingPunct="1">
              <a:spcBef>
                <a:spcPct val="0"/>
              </a:spcBef>
              <a:spcAft>
                <a:spcPct val="0"/>
              </a:spcAft>
              <a:defRPr sz="2600" b="1">
                <a:solidFill>
                  <a:srgbClr val="014C6D"/>
                </a:solidFill>
                <a:latin typeface="Trebuchet MS" pitchFamily="34" charset="0"/>
              </a:defRPr>
            </a:lvl9pPr>
          </a:lstStyle>
          <a:p>
            <a:r>
              <a:rPr lang="en-US" kern="0" cap="none" dirty="0"/>
              <a:t>Integration of Estimated </a:t>
            </a:r>
            <a:r>
              <a:rPr lang="en-US" kern="0" cap="none" dirty="0" smtClean="0"/>
              <a:t>Data </a:t>
            </a:r>
            <a:r>
              <a:rPr lang="en-US" kern="0" cap="none" dirty="0"/>
              <a:t>with Estimated Regression</a:t>
            </a:r>
          </a:p>
        </p:txBody>
      </p:sp>
      <mc:AlternateContent xmlns:mc="http://schemas.openxmlformats.org/markup-compatibility/2006">
        <mc:Choice xmlns:a14="http://schemas.microsoft.com/office/drawing/2010/main" Requires="a14">
          <p:sp>
            <p:nvSpPr>
              <p:cNvPr id="29" name="TextBox 28"/>
              <p:cNvSpPr txBox="1"/>
              <p:nvPr/>
            </p:nvSpPr>
            <p:spPr>
              <a:xfrm>
                <a:off x="301673" y="839035"/>
                <a:ext cx="8475909" cy="5986254"/>
              </a:xfrm>
              <a:prstGeom prst="rect">
                <a:avLst/>
              </a:prstGeom>
              <a:noFill/>
            </p:spPr>
            <p:txBody>
              <a:bodyPr wrap="square" rtlCol="0">
                <a:spAutoFit/>
              </a:bodyPr>
              <a:lstStyle/>
              <a:p>
                <a:pPr marL="285750" indent="-285750">
                  <a:buFont typeface="Arial" panose="020B0604020202020204" pitchFamily="34" charset="0"/>
                  <a:buChar char="•"/>
                </a:pPr>
                <a:r>
                  <a:rPr lang="en-US" sz="1700" b="0" dirty="0" smtClean="0"/>
                  <a:t>In in “Estimating Change to Portfolio Slide” (slide </a:t>
                </a:r>
                <a:r>
                  <a:rPr lang="en-US" sz="1700" b="0" dirty="0" smtClean="0"/>
                  <a:t>6), </a:t>
                </a:r>
                <a:r>
                  <a:rPr lang="en-US" sz="1700" b="0" dirty="0" smtClean="0"/>
                  <a:t>estimated data was created for amount of each loan and number of loans</a:t>
                </a:r>
              </a:p>
              <a:p>
                <a:pPr marL="285750" indent="-285750">
                  <a:buFont typeface="Arial" panose="020B0604020202020204" pitchFamily="34" charset="0"/>
                  <a:buChar char="•"/>
                </a:pPr>
                <a:r>
                  <a:rPr lang="en-US" sz="1700" b="0" dirty="0" smtClean="0"/>
                  <a:t>Amount of each loan was already used in the Jobs Added Equation</a:t>
                </a:r>
              </a:p>
              <a:p>
                <a:endParaRPr lang="en-US" sz="1700" b="0" dirty="0" smtClean="0"/>
              </a:p>
              <a:p>
                <a:pPr marL="0" lvl="1"/>
                <a14:m>
                  <m:oMathPara xmlns:m="http://schemas.openxmlformats.org/officeDocument/2006/math">
                    <m:oMathParaPr>
                      <m:jc m:val="centerGroup"/>
                    </m:oMathParaPr>
                    <m:oMath xmlns:m="http://schemas.openxmlformats.org/officeDocument/2006/math">
                      <m:r>
                        <a:rPr lang="en-US" sz="1700" b="0" i="1" smtClean="0">
                          <a:latin typeface="Cambria Math" panose="02040503050406030204" pitchFamily="18" charset="0"/>
                        </a:rPr>
                        <m:t>𝐸𝑠𝑡𝑖𝑚𝑎𝑡𝑒𝑑</m:t>
                      </m:r>
                      <m:r>
                        <a:rPr lang="en-US" sz="1700" b="0" i="1" smtClean="0">
                          <a:latin typeface="Cambria Math" panose="02040503050406030204" pitchFamily="18" charset="0"/>
                        </a:rPr>
                        <m:t> </m:t>
                      </m:r>
                      <m:r>
                        <a:rPr lang="en-US" sz="1700" b="0" i="1">
                          <a:latin typeface="Cambria Math" panose="02040503050406030204" pitchFamily="18" charset="0"/>
                        </a:rPr>
                        <m:t>𝐽𝑜𝑏𝑠</m:t>
                      </m:r>
                      <m:r>
                        <a:rPr lang="en-US" sz="1700" b="0" i="1">
                          <a:latin typeface="Cambria Math" panose="02040503050406030204" pitchFamily="18" charset="0"/>
                        </a:rPr>
                        <m:t> </m:t>
                      </m:r>
                      <m:r>
                        <a:rPr lang="en-US" sz="1700" b="0" i="1">
                          <a:latin typeface="Cambria Math" panose="02040503050406030204" pitchFamily="18" charset="0"/>
                        </a:rPr>
                        <m:t>𝐴𝑑𝑑𝑒𝑑</m:t>
                      </m:r>
                      <m:r>
                        <a:rPr lang="en-US" sz="1700" b="0" i="1" smtClean="0">
                          <a:latin typeface="Cambria Math" panose="02040503050406030204" pitchFamily="18" charset="0"/>
                        </a:rPr>
                        <m:t>[</m:t>
                      </m:r>
                      <m:r>
                        <a:rPr lang="en-US" sz="1700" b="0" i="1" smtClean="0">
                          <a:latin typeface="Cambria Math" panose="02040503050406030204" pitchFamily="18" charset="0"/>
                        </a:rPr>
                        <m:t>𝐸𝐽𝐴</m:t>
                      </m:r>
                      <m:r>
                        <a:rPr lang="en-US" sz="1700" b="0" i="1" smtClean="0">
                          <a:latin typeface="Cambria Math" panose="02040503050406030204" pitchFamily="18" charset="0"/>
                        </a:rPr>
                        <m:t>]=</m:t>
                      </m:r>
                      <m:r>
                        <a:rPr lang="en-US" sz="1700" b="0" i="1">
                          <a:latin typeface="Cambria Math" panose="02040503050406030204" pitchFamily="18" charset="0"/>
                        </a:rPr>
                        <m:t>𝐼𝑛𝑡𝑒𝑟𝑐𝑒𝑝𝑡</m:t>
                      </m:r>
                      <m:r>
                        <a:rPr lang="en-US" sz="1700" b="0" i="1">
                          <a:latin typeface="Cambria Math" panose="02040503050406030204" pitchFamily="18" charset="0"/>
                        </a:rPr>
                        <m:t> + </m:t>
                      </m:r>
                      <m:sSub>
                        <m:sSubPr>
                          <m:ctrlPr>
                            <a:rPr lang="en-US" sz="1700" b="0" i="1">
                              <a:latin typeface="Cambria Math" panose="02040503050406030204" pitchFamily="18" charset="0"/>
                            </a:rPr>
                          </m:ctrlPr>
                        </m:sSubPr>
                        <m:e>
                          <m:r>
                            <a:rPr lang="en-US" sz="1700" b="0" i="1">
                              <a:latin typeface="Cambria Math" panose="02040503050406030204" pitchFamily="18" charset="0"/>
                            </a:rPr>
                            <m:t>𝐵</m:t>
                          </m:r>
                        </m:e>
                        <m:sub>
                          <m:r>
                            <a:rPr lang="en-US" sz="1700" b="0" i="1">
                              <a:latin typeface="Cambria Math" panose="02040503050406030204" pitchFamily="18" charset="0"/>
                            </a:rPr>
                            <m:t>1</m:t>
                          </m:r>
                        </m:sub>
                      </m:sSub>
                      <m:r>
                        <a:rPr lang="en-US" sz="1700" b="0" i="1">
                          <a:latin typeface="Cambria Math" panose="02040503050406030204" pitchFamily="18" charset="0"/>
                        </a:rPr>
                        <m:t> ∗ </m:t>
                      </m:r>
                      <m:r>
                        <a:rPr lang="en-US" sz="1700" b="0" i="1">
                          <a:latin typeface="Cambria Math" panose="02040503050406030204" pitchFamily="18" charset="0"/>
                        </a:rPr>
                        <m:t>𝐴𝑣𝑒𝑟𝑎𝑔𝑒</m:t>
                      </m:r>
                      <m:r>
                        <a:rPr lang="en-US" sz="1700" b="0" i="1">
                          <a:latin typeface="Cambria Math" panose="02040503050406030204" pitchFamily="18" charset="0"/>
                        </a:rPr>
                        <m:t> </m:t>
                      </m:r>
                      <m:r>
                        <a:rPr lang="en-US" sz="1700" b="0" i="1">
                          <a:latin typeface="Cambria Math" panose="02040503050406030204" pitchFamily="18" charset="0"/>
                        </a:rPr>
                        <m:t>𝐿𝑜𝑎𝑛</m:t>
                      </m:r>
                      <m:r>
                        <a:rPr lang="en-US" sz="1700" b="0" i="1">
                          <a:latin typeface="Cambria Math" panose="02040503050406030204" pitchFamily="18" charset="0"/>
                        </a:rPr>
                        <m:t> </m:t>
                      </m:r>
                      <m:r>
                        <a:rPr lang="en-US" sz="1700" b="0" i="1">
                          <a:latin typeface="Cambria Math" panose="02040503050406030204" pitchFamily="18" charset="0"/>
                        </a:rPr>
                        <m:t>𝑆𝑖𝑧𝑒</m:t>
                      </m:r>
                      <m:r>
                        <a:rPr lang="en-US" sz="1700" b="0" i="1">
                          <a:latin typeface="Cambria Math" panose="02040503050406030204" pitchFamily="18" charset="0"/>
                        </a:rPr>
                        <m:t>+ </m:t>
                      </m:r>
                      <m:r>
                        <a:rPr lang="en-US" sz="1700" b="0" i="1">
                          <a:latin typeface="Cambria Math" panose="02040503050406030204" pitchFamily="18" charset="0"/>
                          <a:ea typeface="Cambria Math" panose="02040503050406030204" pitchFamily="18" charset="0"/>
                        </a:rPr>
                        <m:t>𝜀</m:t>
                      </m:r>
                    </m:oMath>
                  </m:oMathPara>
                </a14:m>
                <a:endParaRPr lang="en-US" sz="1700" b="0" dirty="0"/>
              </a:p>
              <a:p>
                <a:endParaRPr lang="en-US" sz="1700" dirty="0" smtClean="0"/>
              </a:p>
              <a:p>
                <a:pPr marL="285750" indent="-285750">
                  <a:buFont typeface="Arial" panose="020B0604020202020204" pitchFamily="34" charset="0"/>
                  <a:buChar char="•"/>
                </a:pPr>
                <a:r>
                  <a:rPr lang="en-US" sz="1700" b="0" dirty="0" smtClean="0"/>
                  <a:t>Estimated number of loans was used when building the 3 scenarios for loan growth</a:t>
                </a:r>
              </a:p>
              <a:p>
                <a:pPr marL="285750" indent="-285750">
                  <a:buFont typeface="Arial" panose="020B0604020202020204" pitchFamily="34" charset="0"/>
                  <a:buChar char="•"/>
                </a:pPr>
                <a:r>
                  <a:rPr lang="en-US" sz="1700" b="0" dirty="0" smtClean="0"/>
                  <a:t>The estimated jobs added and estimated number of loans are now combined for total jobs created under each of the 3 scenarios</a:t>
                </a:r>
                <a:endParaRPr lang="en-US" sz="1700" b="0" dirty="0"/>
              </a:p>
              <a:p>
                <a:endParaRPr lang="en-US" sz="1700" dirty="0" smtClean="0"/>
              </a:p>
              <a:p>
                <a:r>
                  <a:rPr lang="en-US" sz="1700" dirty="0" smtClean="0"/>
                  <a:t>Jobs Added Growth Formula</a:t>
                </a:r>
              </a:p>
              <a:p>
                <a:pPr lvl="0"/>
                <a:r>
                  <a:rPr lang="en-US" sz="1700" dirty="0" smtClean="0"/>
                  <a:t>	</a:t>
                </a:r>
                <a:r>
                  <a:rPr lang="en-US" sz="1700" b="0" dirty="0" smtClean="0"/>
                  <a:t>2014 </a:t>
                </a:r>
                <a:r>
                  <a:rPr lang="en-US" sz="1700" b="0" dirty="0"/>
                  <a:t>= </a:t>
                </a:r>
                <a:r>
                  <a:rPr lang="en-US" sz="1700" b="0" dirty="0" err="1" smtClean="0"/>
                  <a:t>NewLoans</a:t>
                </a:r>
                <a:r>
                  <a:rPr lang="en-US" sz="1700" b="0" dirty="0" smtClean="0"/>
                  <a:t>(2014</a:t>
                </a:r>
                <a:r>
                  <a:rPr lang="en-US" sz="1700" b="0" dirty="0"/>
                  <a:t>) * </a:t>
                </a:r>
                <a:r>
                  <a:rPr lang="en-US" sz="1700" b="0" dirty="0" smtClean="0"/>
                  <a:t>Estimated Jobs Added [EJA]</a:t>
                </a:r>
                <a:endParaRPr lang="en-US" sz="1700" b="0" dirty="0"/>
              </a:p>
              <a:p>
                <a:pPr lvl="0"/>
                <a:r>
                  <a:rPr lang="en-US" sz="1700" b="0" dirty="0" smtClean="0"/>
                  <a:t>	2015 </a:t>
                </a:r>
                <a:r>
                  <a:rPr lang="en-US" sz="1700" b="0" dirty="0"/>
                  <a:t>= </a:t>
                </a:r>
                <a:r>
                  <a:rPr lang="en-US" sz="1700" b="0" i="1" dirty="0"/>
                  <a:t>2014</a:t>
                </a:r>
                <a:r>
                  <a:rPr lang="en-US" sz="1700" b="0" dirty="0"/>
                  <a:t> + </a:t>
                </a:r>
                <a:r>
                  <a:rPr lang="en-US" sz="1700" b="0" dirty="0" err="1" smtClean="0"/>
                  <a:t>NewLoans</a:t>
                </a:r>
                <a:r>
                  <a:rPr lang="en-US" sz="1700" b="0" dirty="0" smtClean="0"/>
                  <a:t>(2014 + 2015) </a:t>
                </a:r>
                <a:r>
                  <a:rPr lang="en-US" sz="1700" b="0" dirty="0"/>
                  <a:t>* </a:t>
                </a:r>
                <a:r>
                  <a:rPr lang="en-US" sz="1700" b="0" dirty="0" smtClean="0"/>
                  <a:t>EJA</a:t>
                </a:r>
                <a:endParaRPr lang="en-US" sz="1700" b="0" dirty="0"/>
              </a:p>
              <a:p>
                <a:pPr lvl="0"/>
                <a:r>
                  <a:rPr lang="en-US" sz="1700" b="0" dirty="0" smtClean="0"/>
                  <a:t>	2016 </a:t>
                </a:r>
                <a:r>
                  <a:rPr lang="en-US" sz="1700" b="0" dirty="0"/>
                  <a:t>= </a:t>
                </a:r>
                <a:r>
                  <a:rPr lang="en-US" sz="1700" b="0" i="1" dirty="0" smtClean="0"/>
                  <a:t>2015 </a:t>
                </a:r>
                <a:r>
                  <a:rPr lang="en-US" sz="1700" b="0" dirty="0" smtClean="0"/>
                  <a:t>+ </a:t>
                </a:r>
                <a:r>
                  <a:rPr lang="en-US" sz="1700" b="0" dirty="0" err="1"/>
                  <a:t>NewLoans</a:t>
                </a:r>
                <a:r>
                  <a:rPr lang="en-US" sz="1700" b="0" dirty="0"/>
                  <a:t>(2014 + </a:t>
                </a:r>
                <a:r>
                  <a:rPr lang="en-US" sz="1700" b="0" dirty="0" smtClean="0"/>
                  <a:t>2015 + 2016) </a:t>
                </a:r>
                <a:r>
                  <a:rPr lang="en-US" sz="1700" b="0" dirty="0"/>
                  <a:t>* </a:t>
                </a:r>
                <a:r>
                  <a:rPr lang="en-US" sz="1700" b="0" dirty="0" smtClean="0"/>
                  <a:t>EJA </a:t>
                </a:r>
                <a:endParaRPr lang="en-US" sz="1700" b="0" dirty="0"/>
              </a:p>
              <a:p>
                <a:pPr lvl="0"/>
                <a:endParaRPr lang="en-US" sz="1700" b="0" dirty="0"/>
              </a:p>
              <a:p>
                <a:pPr lvl="0"/>
                <a:r>
                  <a:rPr lang="en-US" sz="1700" dirty="0" smtClean="0"/>
                  <a:t>Assumptions Made in Formula</a:t>
                </a:r>
              </a:p>
              <a:p>
                <a:pPr marL="285750" lvl="0" indent="-285750">
                  <a:buFont typeface="Arial" panose="020B0604020202020204" pitchFamily="34" charset="0"/>
                  <a:buChar char="•"/>
                </a:pPr>
                <a:r>
                  <a:rPr lang="en-US" sz="1700" b="0" dirty="0" smtClean="0"/>
                  <a:t>A loan given produces the same number of jobs every year moving forward</a:t>
                </a:r>
              </a:p>
              <a:p>
                <a:pPr marL="742950" lvl="1" indent="-285750">
                  <a:buFont typeface="Arial" panose="020B0604020202020204" pitchFamily="34" charset="0"/>
                  <a:buChar char="•"/>
                </a:pPr>
                <a:r>
                  <a:rPr lang="en-US" sz="1700" b="0" i="1" dirty="0" smtClean="0"/>
                  <a:t>i.e.</a:t>
                </a:r>
                <a:r>
                  <a:rPr lang="en-US" sz="1700" b="0" dirty="0" smtClean="0"/>
                  <a:t> If a 2014 loan produces 1.5 jobs in 2014, it also produces 1.5 jobs in 2015, 2016, 2017, 2018 and 2019 for a total jobs added impact of 9 jobs from that loan</a:t>
                </a:r>
              </a:p>
              <a:p>
                <a:endParaRPr lang="en-US" sz="1300" b="0" dirty="0"/>
              </a:p>
              <a:p>
                <a:pPr lvl="1"/>
                <a:endParaRPr lang="en-US" sz="1300" b="0" dirty="0" smtClean="0"/>
              </a:p>
            </p:txBody>
          </p:sp>
        </mc:Choice>
        <mc:Fallback>
          <p:sp>
            <p:nvSpPr>
              <p:cNvPr id="29" name="TextBox 28"/>
              <p:cNvSpPr txBox="1">
                <a:spLocks noRot="1" noChangeAspect="1" noMove="1" noResize="1" noEditPoints="1" noAdjustHandles="1" noChangeArrowheads="1" noChangeShapeType="1" noTextEdit="1"/>
              </p:cNvSpPr>
              <p:nvPr/>
            </p:nvSpPr>
            <p:spPr>
              <a:xfrm>
                <a:off x="301673" y="839035"/>
                <a:ext cx="8475909" cy="5986254"/>
              </a:xfrm>
              <a:prstGeom prst="rect">
                <a:avLst/>
              </a:prstGeom>
              <a:blipFill rotWithShape="0">
                <a:blip r:embed="rId2"/>
                <a:stretch>
                  <a:fillRect l="-431" t="-407" r="-719"/>
                </a:stretch>
              </a:blipFill>
            </p:spPr>
            <p:txBody>
              <a:bodyPr/>
              <a:lstStyle/>
              <a:p>
                <a:r>
                  <a:rPr lang="en-US">
                    <a:noFill/>
                  </a:rPr>
                  <a:t> </a:t>
                </a:r>
              </a:p>
            </p:txBody>
          </p:sp>
        </mc:Fallback>
      </mc:AlternateContent>
      <p:sp>
        <p:nvSpPr>
          <p:cNvPr id="6" name="TextBox 5"/>
          <p:cNvSpPr txBox="1"/>
          <p:nvPr/>
        </p:nvSpPr>
        <p:spPr>
          <a:xfrm>
            <a:off x="301673" y="6318654"/>
            <a:ext cx="8224018" cy="430887"/>
          </a:xfrm>
          <a:prstGeom prst="rect">
            <a:avLst/>
          </a:prstGeom>
          <a:noFill/>
        </p:spPr>
        <p:txBody>
          <a:bodyPr wrap="square" rtlCol="0">
            <a:spAutoFit/>
          </a:bodyPr>
          <a:lstStyle/>
          <a:p>
            <a:r>
              <a:rPr lang="en-US" sz="1100" b="0" dirty="0" smtClean="0"/>
              <a:t>Note: </a:t>
            </a:r>
            <a:r>
              <a:rPr lang="en-US" sz="1100" b="0" dirty="0" err="1" smtClean="0"/>
              <a:t>NewLoans</a:t>
            </a:r>
            <a:r>
              <a:rPr lang="en-US" sz="1100" b="0" dirty="0" smtClean="0"/>
              <a:t> is the amount determined in the 3 loan table scenarios. The job growth formula is the same for all 3 loan tables, but the number of loans changes to affect overall job growth</a:t>
            </a:r>
            <a:endParaRPr lang="en-US" sz="1100" b="0" dirty="0"/>
          </a:p>
        </p:txBody>
      </p:sp>
    </p:spTree>
    <p:extLst>
      <p:ext uri="{BB962C8B-B14F-4D97-AF65-F5344CB8AC3E}">
        <p14:creationId xmlns:p14="http://schemas.microsoft.com/office/powerpoint/2010/main" val="66016379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Box 27"/>
          <p:cNvSpPr txBox="1"/>
          <p:nvPr/>
        </p:nvSpPr>
        <p:spPr>
          <a:xfrm>
            <a:off x="8873377" y="6626431"/>
            <a:ext cx="260008" cy="246221"/>
          </a:xfrm>
          <a:prstGeom prst="rect">
            <a:avLst/>
          </a:prstGeom>
          <a:noFill/>
        </p:spPr>
        <p:txBody>
          <a:bodyPr wrap="none" rtlCol="0">
            <a:spAutoFit/>
          </a:bodyPr>
          <a:lstStyle/>
          <a:p>
            <a:fld id="{99469C57-0803-4039-B490-CD51F0936197}" type="slidenum">
              <a:rPr lang="en-US" sz="1000" smtClean="0"/>
              <a:t>9</a:t>
            </a:fld>
            <a:endParaRPr lang="en-US" sz="1000" dirty="0"/>
          </a:p>
        </p:txBody>
      </p:sp>
      <p:sp>
        <p:nvSpPr>
          <p:cNvPr id="32" name="Rectangle 31"/>
          <p:cNvSpPr/>
          <p:nvPr/>
        </p:nvSpPr>
        <p:spPr>
          <a:xfrm>
            <a:off x="2901441" y="1349816"/>
            <a:ext cx="501230" cy="15663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6066090" y="1341666"/>
            <a:ext cx="565446" cy="15663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182433" y="1332727"/>
            <a:ext cx="501230" cy="15663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6062021" y="1332727"/>
            <a:ext cx="501230" cy="15663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itle 1"/>
          <p:cNvSpPr txBox="1">
            <a:spLocks/>
          </p:cNvSpPr>
          <p:nvPr/>
        </p:nvSpPr>
        <p:spPr bwMode="auto">
          <a:xfrm>
            <a:off x="260810" y="99656"/>
            <a:ext cx="8950951" cy="548277"/>
          </a:xfrm>
          <a:prstGeom prst="rect">
            <a:avLst/>
          </a:prstGeom>
          <a:noFill/>
          <a:ln w="9525">
            <a:noFill/>
            <a:miter lim="800000"/>
            <a:headEnd/>
            <a:tailEnd/>
          </a:ln>
        </p:spPr>
        <p:txBody>
          <a:bodyPr vert="horz" wrap="square" lIns="0" tIns="0" rIns="0" bIns="0" numCol="1" anchor="ctr" anchorCtr="0" compatLnSpc="1">
            <a:prstTxWarp prst="textNoShape">
              <a:avLst/>
            </a:prstTxWarp>
            <a:normAutofit/>
          </a:bodyPr>
          <a:lstStyle>
            <a:lvl1pPr algn="l" rtl="0" eaLnBrk="1" fontAlgn="base" hangingPunct="1">
              <a:spcBef>
                <a:spcPct val="0"/>
              </a:spcBef>
              <a:spcAft>
                <a:spcPct val="0"/>
              </a:spcAft>
              <a:defRPr sz="2200" b="0" i="0" cap="all">
                <a:solidFill>
                  <a:schemeClr val="tx1"/>
                </a:solidFill>
                <a:latin typeface="+mj-lt"/>
                <a:ea typeface="MS PGothic" pitchFamily="34" charset="-128"/>
                <a:cs typeface="ＭＳ Ｐゴシック" charset="0"/>
              </a:defRPr>
            </a:lvl1pPr>
            <a:lvl2pPr algn="l" rtl="0" eaLnBrk="1" fontAlgn="base" hangingPunct="1">
              <a:spcBef>
                <a:spcPct val="0"/>
              </a:spcBef>
              <a:spcAft>
                <a:spcPct val="0"/>
              </a:spcAft>
              <a:defRPr sz="2600">
                <a:solidFill>
                  <a:schemeClr val="tx1"/>
                </a:solidFill>
                <a:latin typeface="Arial Bold" charset="0"/>
                <a:ea typeface="MS PGothic" pitchFamily="34" charset="-128"/>
                <a:cs typeface="ＭＳ Ｐゴシック" charset="0"/>
              </a:defRPr>
            </a:lvl2pPr>
            <a:lvl3pPr algn="l" rtl="0" eaLnBrk="1" fontAlgn="base" hangingPunct="1">
              <a:spcBef>
                <a:spcPct val="0"/>
              </a:spcBef>
              <a:spcAft>
                <a:spcPct val="0"/>
              </a:spcAft>
              <a:defRPr sz="2600">
                <a:solidFill>
                  <a:schemeClr val="tx1"/>
                </a:solidFill>
                <a:latin typeface="Arial Bold" charset="0"/>
                <a:ea typeface="MS PGothic" pitchFamily="34" charset="-128"/>
                <a:cs typeface="ＭＳ Ｐゴシック" charset="0"/>
              </a:defRPr>
            </a:lvl3pPr>
            <a:lvl4pPr algn="l" rtl="0" eaLnBrk="1" fontAlgn="base" hangingPunct="1">
              <a:spcBef>
                <a:spcPct val="0"/>
              </a:spcBef>
              <a:spcAft>
                <a:spcPct val="0"/>
              </a:spcAft>
              <a:defRPr sz="2600">
                <a:solidFill>
                  <a:schemeClr val="tx1"/>
                </a:solidFill>
                <a:latin typeface="Arial Bold" charset="0"/>
                <a:ea typeface="MS PGothic" pitchFamily="34" charset="-128"/>
                <a:cs typeface="ＭＳ Ｐゴシック" charset="0"/>
              </a:defRPr>
            </a:lvl4pPr>
            <a:lvl5pPr algn="l" rtl="0" eaLnBrk="1" fontAlgn="base" hangingPunct="1">
              <a:spcBef>
                <a:spcPct val="0"/>
              </a:spcBef>
              <a:spcAft>
                <a:spcPct val="0"/>
              </a:spcAft>
              <a:defRPr sz="2600">
                <a:solidFill>
                  <a:schemeClr val="tx1"/>
                </a:solidFill>
                <a:latin typeface="Arial Bold" charset="0"/>
                <a:ea typeface="MS PGothic" pitchFamily="34" charset="-128"/>
                <a:cs typeface="ＭＳ Ｐゴシック" charset="0"/>
              </a:defRPr>
            </a:lvl5pPr>
            <a:lvl6pPr marL="457200" algn="ctr" rtl="0" eaLnBrk="1" fontAlgn="base" hangingPunct="1">
              <a:spcBef>
                <a:spcPct val="0"/>
              </a:spcBef>
              <a:spcAft>
                <a:spcPct val="0"/>
              </a:spcAft>
              <a:defRPr sz="2600" b="1">
                <a:solidFill>
                  <a:srgbClr val="014C6D"/>
                </a:solidFill>
                <a:latin typeface="Trebuchet MS" pitchFamily="34" charset="0"/>
              </a:defRPr>
            </a:lvl6pPr>
            <a:lvl7pPr marL="914400" algn="ctr" rtl="0" eaLnBrk="1" fontAlgn="base" hangingPunct="1">
              <a:spcBef>
                <a:spcPct val="0"/>
              </a:spcBef>
              <a:spcAft>
                <a:spcPct val="0"/>
              </a:spcAft>
              <a:defRPr sz="2600" b="1">
                <a:solidFill>
                  <a:srgbClr val="014C6D"/>
                </a:solidFill>
                <a:latin typeface="Trebuchet MS" pitchFamily="34" charset="0"/>
              </a:defRPr>
            </a:lvl7pPr>
            <a:lvl8pPr marL="1371600" algn="ctr" rtl="0" eaLnBrk="1" fontAlgn="base" hangingPunct="1">
              <a:spcBef>
                <a:spcPct val="0"/>
              </a:spcBef>
              <a:spcAft>
                <a:spcPct val="0"/>
              </a:spcAft>
              <a:defRPr sz="2600" b="1">
                <a:solidFill>
                  <a:srgbClr val="014C6D"/>
                </a:solidFill>
                <a:latin typeface="Trebuchet MS" pitchFamily="34" charset="0"/>
              </a:defRPr>
            </a:lvl8pPr>
            <a:lvl9pPr marL="1828800" algn="ctr" rtl="0" eaLnBrk="1" fontAlgn="base" hangingPunct="1">
              <a:spcBef>
                <a:spcPct val="0"/>
              </a:spcBef>
              <a:spcAft>
                <a:spcPct val="0"/>
              </a:spcAft>
              <a:defRPr sz="2600" b="1">
                <a:solidFill>
                  <a:srgbClr val="014C6D"/>
                </a:solidFill>
                <a:latin typeface="Trebuchet MS" pitchFamily="34" charset="0"/>
              </a:defRPr>
            </a:lvl9pPr>
          </a:lstStyle>
          <a:p>
            <a:r>
              <a:rPr lang="en-US" kern="0" cap="none" dirty="0" smtClean="0"/>
              <a:t>Jobs Supported Regression</a:t>
            </a:r>
            <a:endParaRPr lang="en-US" kern="0" cap="none" dirty="0"/>
          </a:p>
        </p:txBody>
      </p:sp>
      <mc:AlternateContent xmlns:mc="http://schemas.openxmlformats.org/markup-compatibility/2006">
        <mc:Choice xmlns:a14="http://schemas.microsoft.com/office/drawing/2010/main" Requires="a14">
          <p:sp>
            <p:nvSpPr>
              <p:cNvPr id="29" name="TextBox 28"/>
              <p:cNvSpPr txBox="1"/>
              <p:nvPr/>
            </p:nvSpPr>
            <p:spPr>
              <a:xfrm>
                <a:off x="0" y="839035"/>
                <a:ext cx="8873377" cy="5955476"/>
              </a:xfrm>
              <a:prstGeom prst="rect">
                <a:avLst/>
              </a:prstGeom>
              <a:noFill/>
            </p:spPr>
            <p:txBody>
              <a:bodyPr wrap="square" rtlCol="0">
                <a:spAutoFit/>
              </a:bodyPr>
              <a:lstStyle/>
              <a:p>
                <a:pPr lvl="1"/>
                <a:r>
                  <a:rPr lang="en-US" sz="1700" b="0" dirty="0"/>
                  <a:t>Data for this equation is from the ABL and FCMB.  It takes the number of employees along with the loan amount to estimate the number of workers supported by the average loan</a:t>
                </a:r>
                <a:r>
                  <a:rPr lang="en-US" sz="1700" b="0" dirty="0" smtClean="0"/>
                  <a:t>.  The combined data has 227 observations rather than just 66 observations used in the Jobs Added regression.</a:t>
                </a:r>
                <a:endParaRPr lang="en-US" sz="1700" b="0" dirty="0"/>
              </a:p>
              <a:p>
                <a:pPr lvl="1"/>
                <a:endParaRPr lang="en-US" sz="1700" b="0" dirty="0" smtClean="0"/>
              </a:p>
              <a:p>
                <a:pPr lvl="1"/>
                <a:r>
                  <a:rPr lang="en-US" sz="1700" dirty="0" smtClean="0"/>
                  <a:t>Same Formula </a:t>
                </a:r>
                <a:r>
                  <a:rPr lang="en-US" sz="1700" dirty="0" smtClean="0"/>
                  <a:t>Similar to Jobs </a:t>
                </a:r>
                <a:r>
                  <a:rPr lang="en-US" sz="1700" dirty="0" smtClean="0"/>
                  <a:t>Added, but More Data</a:t>
                </a:r>
                <a:endParaRPr lang="en-US" sz="1700" b="0" dirty="0"/>
              </a:p>
              <a:p>
                <a:pPr lvl="1"/>
                <a:endParaRPr lang="en-US" sz="1200" b="0" dirty="0"/>
              </a:p>
              <a:p>
                <a:pPr lvl="1"/>
                <a14:m>
                  <m:oMathPara xmlns:m="http://schemas.openxmlformats.org/officeDocument/2006/math">
                    <m:oMathParaPr>
                      <m:jc m:val="centerGroup"/>
                    </m:oMathParaPr>
                    <m:oMath xmlns:m="http://schemas.openxmlformats.org/officeDocument/2006/math">
                      <m:r>
                        <a:rPr lang="en-US" sz="1700" b="0" i="1" smtClean="0">
                          <a:ln w="0"/>
                          <a:solidFill>
                            <a:sysClr val="windowText" lastClr="000000"/>
                          </a:solidFill>
                          <a:effectLst>
                            <a:outerShdw blurRad="38100" dist="19050" dir="2700000" algn="tl" rotWithShape="0">
                              <a:schemeClr val="dk1">
                                <a:alpha val="40000"/>
                              </a:schemeClr>
                            </a:outerShdw>
                          </a:effectLst>
                          <a:latin typeface="Cambria Math" panose="02040503050406030204" pitchFamily="18" charset="0"/>
                        </a:rPr>
                        <m:t>𝐸𝑚𝑝𝑙𝑜𝑦𝑒𝑒𝑠</m:t>
                      </m:r>
                      <m:r>
                        <a:rPr lang="en-US" sz="1700" b="0" i="1" smtClean="0">
                          <a:ln w="0"/>
                          <a:solidFill>
                            <a:sysClr val="windowText" lastClr="000000"/>
                          </a:solidFill>
                          <a:effectLst>
                            <a:outerShdw blurRad="38100" dist="19050" dir="2700000" algn="tl" rotWithShape="0">
                              <a:schemeClr val="dk1">
                                <a:alpha val="40000"/>
                              </a:schemeClr>
                            </a:outerShdw>
                          </a:effectLst>
                          <a:latin typeface="Cambria Math" panose="02040503050406030204" pitchFamily="18" charset="0"/>
                        </a:rPr>
                        <m:t>=</m:t>
                      </m:r>
                      <m:r>
                        <a:rPr lang="en-US" sz="1700" b="0" i="1" smtClean="0">
                          <a:ln w="0"/>
                          <a:solidFill>
                            <a:sysClr val="windowText" lastClr="000000"/>
                          </a:solidFill>
                          <a:effectLst>
                            <a:outerShdw blurRad="38100" dist="19050" dir="2700000" algn="tl" rotWithShape="0">
                              <a:schemeClr val="dk1">
                                <a:alpha val="40000"/>
                              </a:schemeClr>
                            </a:outerShdw>
                          </a:effectLst>
                          <a:latin typeface="Cambria Math" panose="02040503050406030204" pitchFamily="18" charset="0"/>
                        </a:rPr>
                        <m:t>𝐼𝑛𝑡𝑒𝑟𝑐𝑒𝑝𝑡</m:t>
                      </m:r>
                      <m:r>
                        <a:rPr lang="en-US" sz="1700" b="0" i="1" smtClean="0">
                          <a:ln w="0"/>
                          <a:solidFill>
                            <a:sysClr val="windowText" lastClr="000000"/>
                          </a:solidFill>
                          <a:effectLst>
                            <a:outerShdw blurRad="38100" dist="19050" dir="2700000" algn="tl" rotWithShape="0">
                              <a:schemeClr val="dk1">
                                <a:alpha val="40000"/>
                              </a:schemeClr>
                            </a:outerShdw>
                          </a:effectLst>
                          <a:latin typeface="Cambria Math" panose="02040503050406030204" pitchFamily="18" charset="0"/>
                        </a:rPr>
                        <m:t>+ </m:t>
                      </m:r>
                      <m:sSub>
                        <m:sSubPr>
                          <m:ctrlPr>
                            <a:rPr lang="en-US" sz="1700" b="0" i="1">
                              <a:ln w="0"/>
                              <a:solidFill>
                                <a:sysClr val="windowText" lastClr="000000"/>
                              </a:solidFill>
                              <a:effectLst>
                                <a:outerShdw blurRad="38100" dist="19050" dir="2700000" algn="tl" rotWithShape="0">
                                  <a:schemeClr val="dk1">
                                    <a:alpha val="40000"/>
                                  </a:schemeClr>
                                </a:outerShdw>
                              </a:effectLst>
                              <a:latin typeface="Cambria Math" panose="02040503050406030204" pitchFamily="18" charset="0"/>
                            </a:rPr>
                          </m:ctrlPr>
                        </m:sSubPr>
                        <m:e>
                          <m:r>
                            <a:rPr lang="en-US" sz="1700" b="0" i="1">
                              <a:ln w="0"/>
                              <a:solidFill>
                                <a:sysClr val="windowText" lastClr="000000"/>
                              </a:solidFill>
                              <a:effectLst>
                                <a:outerShdw blurRad="38100" dist="19050" dir="2700000" algn="tl" rotWithShape="0">
                                  <a:schemeClr val="dk1">
                                    <a:alpha val="40000"/>
                                  </a:schemeClr>
                                </a:outerShdw>
                              </a:effectLst>
                              <a:latin typeface="Cambria Math" panose="02040503050406030204" pitchFamily="18" charset="0"/>
                            </a:rPr>
                            <m:t>𝐵</m:t>
                          </m:r>
                        </m:e>
                        <m:sub>
                          <m:r>
                            <a:rPr lang="en-US" sz="1700" b="0" i="1">
                              <a:ln w="0"/>
                              <a:solidFill>
                                <a:sysClr val="windowText" lastClr="000000"/>
                              </a:solidFill>
                              <a:effectLst>
                                <a:outerShdw blurRad="38100" dist="19050" dir="2700000" algn="tl" rotWithShape="0">
                                  <a:schemeClr val="dk1">
                                    <a:alpha val="40000"/>
                                  </a:schemeClr>
                                </a:outerShdw>
                              </a:effectLst>
                              <a:latin typeface="Cambria Math" panose="02040503050406030204" pitchFamily="18" charset="0"/>
                            </a:rPr>
                            <m:t>1</m:t>
                          </m:r>
                        </m:sub>
                      </m:sSub>
                      <m:r>
                        <a:rPr lang="en-US" sz="1700" b="0" i="1">
                          <a:ln w="0"/>
                          <a:solidFill>
                            <a:sysClr val="windowText" lastClr="000000"/>
                          </a:solidFill>
                          <a:effectLst>
                            <a:outerShdw blurRad="38100" dist="19050" dir="2700000" algn="tl" rotWithShape="0">
                              <a:schemeClr val="dk1">
                                <a:alpha val="40000"/>
                              </a:schemeClr>
                            </a:outerShdw>
                          </a:effectLst>
                          <a:latin typeface="Cambria Math" panose="02040503050406030204" pitchFamily="18" charset="0"/>
                        </a:rPr>
                        <m:t> </m:t>
                      </m:r>
                      <m:r>
                        <a:rPr lang="en-US" sz="1700" b="0" i="1">
                          <a:ln w="0"/>
                          <a:solidFill>
                            <a:sysClr val="windowText" lastClr="000000"/>
                          </a:solidFill>
                          <a:effectLst>
                            <a:outerShdw blurRad="38100" dist="19050" dir="2700000" algn="tl" rotWithShape="0">
                              <a:schemeClr val="dk1">
                                <a:alpha val="40000"/>
                              </a:schemeClr>
                            </a:outerShdw>
                          </a:effectLst>
                          <a:latin typeface="Cambria Math" panose="02040503050406030204" pitchFamily="18" charset="0"/>
                        </a:rPr>
                        <m:t>𝐴𝑚𝑜𝑢𝑛𝑡</m:t>
                      </m:r>
                      <m:r>
                        <a:rPr lang="en-US" sz="1700" b="0" i="1">
                          <a:ln w="0"/>
                          <a:solidFill>
                            <a:sysClr val="windowText" lastClr="000000"/>
                          </a:solidFill>
                          <a:effectLst>
                            <a:outerShdw blurRad="38100" dist="19050" dir="2700000" algn="tl" rotWithShape="0">
                              <a:schemeClr val="dk1">
                                <a:alpha val="40000"/>
                              </a:schemeClr>
                            </a:outerShdw>
                          </a:effectLst>
                          <a:latin typeface="Cambria Math" panose="02040503050406030204" pitchFamily="18" charset="0"/>
                        </a:rPr>
                        <m:t>+ </m:t>
                      </m:r>
                      <m:r>
                        <a:rPr lang="en-US" sz="1700" b="0" i="1">
                          <a:ln w="0"/>
                          <a:solidFill>
                            <a:sysClr val="windowText" lastClr="000000"/>
                          </a:solidFill>
                          <a:effectLst>
                            <a:outerShdw blurRad="38100" dist="19050" dir="2700000" algn="tl" rotWithShape="0">
                              <a:schemeClr val="dk1">
                                <a:alpha val="40000"/>
                              </a:schemeClr>
                            </a:outerShdw>
                          </a:effectLst>
                          <a:latin typeface="Cambria Math" panose="02040503050406030204" pitchFamily="18" charset="0"/>
                          <a:ea typeface="Cambria Math" panose="02040503050406030204" pitchFamily="18" charset="0"/>
                        </a:rPr>
                        <m:t>𝜀</m:t>
                      </m:r>
                    </m:oMath>
                  </m:oMathPara>
                </a14:m>
                <a:endParaRPr lang="en-US" sz="1700" b="0" dirty="0" smtClean="0">
                  <a:ln w="0"/>
                  <a:solidFill>
                    <a:sysClr val="windowText" lastClr="000000"/>
                  </a:solidFill>
                  <a:effectLst>
                    <a:outerShdw blurRad="38100" dist="19050" dir="2700000" algn="tl" rotWithShape="0">
                      <a:schemeClr val="dk1">
                        <a:alpha val="40000"/>
                      </a:schemeClr>
                    </a:outerShdw>
                  </a:effectLst>
                </a:endParaRPr>
              </a:p>
              <a:p>
                <a:pPr lvl="1"/>
                <a:endParaRPr lang="en-US" sz="1200" b="0" dirty="0">
                  <a:ln w="0"/>
                  <a:solidFill>
                    <a:sysClr val="windowText" lastClr="000000"/>
                  </a:solidFill>
                  <a:effectLst>
                    <a:outerShdw blurRad="38100" dist="19050" dir="2700000" algn="tl" rotWithShape="0">
                      <a:schemeClr val="dk1">
                        <a:alpha val="40000"/>
                      </a:schemeClr>
                    </a:outerShdw>
                  </a:effectLst>
                </a:endParaRPr>
              </a:p>
              <a:p>
                <a:pPr marL="742950" lvl="1" indent="-285750">
                  <a:buFont typeface="Arial" panose="020B0604020202020204" pitchFamily="34" charset="0"/>
                  <a:buChar char="•"/>
                </a:pPr>
                <a:r>
                  <a:rPr lang="en-US" sz="1700" b="0" dirty="0" smtClean="0"/>
                  <a:t>This formula does not compare two time periods like Jobs Added.  It is the number of jobs supported by the initial loan</a:t>
                </a:r>
              </a:p>
              <a:p>
                <a:pPr marL="742950" lvl="1" indent="-285750">
                  <a:buFont typeface="Arial" panose="020B0604020202020204" pitchFamily="34" charset="0"/>
                  <a:buChar char="•"/>
                </a:pPr>
                <a:r>
                  <a:rPr lang="en-US" sz="1700" b="0" dirty="0" smtClean="0"/>
                  <a:t>This </a:t>
                </a:r>
                <a:r>
                  <a:rPr lang="en-US" sz="1700" b="0" dirty="0" smtClean="0"/>
                  <a:t>model isn’t saying that more jobs are created from additional </a:t>
                </a:r>
                <a:r>
                  <a:rPr lang="en-US" sz="1700" b="0" dirty="0" smtClean="0"/>
                  <a:t>loans (Jobs Added), </a:t>
                </a:r>
                <a:r>
                  <a:rPr lang="en-US" sz="1700" b="0" dirty="0" smtClean="0"/>
                  <a:t>but that more jobs are supported by companies with larger loans</a:t>
                </a:r>
                <a:endParaRPr lang="en-US" sz="1700" b="0" dirty="0"/>
              </a:p>
              <a:p>
                <a:pPr lvl="1"/>
                <a:endParaRPr lang="en-US" sz="1700" dirty="0" smtClean="0"/>
              </a:p>
              <a:p>
                <a:pPr lvl="1"/>
                <a:r>
                  <a:rPr lang="en-US" sz="1700" dirty="0" smtClean="0"/>
                  <a:t>Coefficients</a:t>
                </a:r>
              </a:p>
              <a:p>
                <a:pPr lvl="1"/>
                <a:endParaRPr lang="en-US" sz="1700" b="0" dirty="0"/>
              </a:p>
              <a:p>
                <a:pPr lvl="1"/>
                <a:endParaRPr lang="en-US" sz="1700" b="0" dirty="0"/>
              </a:p>
              <a:p>
                <a:pPr lvl="1"/>
                <a:endParaRPr lang="en-US" sz="1700" b="0" dirty="0"/>
              </a:p>
              <a:p>
                <a:pPr marL="742950" lvl="1" indent="-285750">
                  <a:buFont typeface="Arial" panose="020B0604020202020204" pitchFamily="34" charset="0"/>
                  <a:buChar char="•"/>
                </a:pPr>
                <a:r>
                  <a:rPr lang="en-US" sz="1700" b="0" dirty="0" smtClean="0"/>
                  <a:t>The </a:t>
                </a:r>
                <a:r>
                  <a:rPr lang="en-US" sz="1700" b="0" dirty="0" smtClean="0"/>
                  <a:t>‘Amount’ </a:t>
                </a:r>
                <a:r>
                  <a:rPr lang="en-US" sz="1700" b="0" dirty="0"/>
                  <a:t>variable </a:t>
                </a:r>
                <a:r>
                  <a:rPr lang="en-US" sz="1700" b="0" dirty="0" smtClean="0"/>
                  <a:t>shows high level of significance</a:t>
                </a:r>
              </a:p>
              <a:p>
                <a:pPr marL="742950" lvl="1" indent="-285750">
                  <a:buFont typeface="Arial" panose="020B0604020202020204" pitchFamily="34" charset="0"/>
                  <a:buChar char="•"/>
                </a:pPr>
                <a:r>
                  <a:rPr lang="en-US" sz="1700" b="0" dirty="0" smtClean="0"/>
                  <a:t>About </a:t>
                </a:r>
                <a:r>
                  <a:rPr lang="en-US" sz="1700" b="0" dirty="0"/>
                  <a:t>2 jobs are supported for every </a:t>
                </a:r>
                <a:r>
                  <a:rPr lang="en-US" sz="1700" b="0" dirty="0" smtClean="0"/>
                  <a:t>loan regardless of amount</a:t>
                </a:r>
                <a:endParaRPr lang="en-US" sz="1700" b="0" dirty="0"/>
              </a:p>
              <a:p>
                <a:pPr marL="742950" lvl="1" indent="-285750">
                  <a:buFont typeface="Arial" panose="020B0604020202020204" pitchFamily="34" charset="0"/>
                  <a:buChar char="•"/>
                </a:pPr>
                <a:r>
                  <a:rPr lang="en-US" sz="1700" b="0" dirty="0" smtClean="0"/>
                  <a:t>67% of an additional job is supported for every $10,000 invested</a:t>
                </a:r>
              </a:p>
              <a:p>
                <a:pPr marL="1200150" lvl="2" indent="-285750">
                  <a:buFont typeface="Arial" panose="020B0604020202020204" pitchFamily="34" charset="0"/>
                  <a:buChar char="•"/>
                </a:pPr>
                <a:r>
                  <a:rPr lang="en-US" sz="1700" b="0" dirty="0"/>
                  <a:t>This indicates that </a:t>
                </a:r>
                <a:r>
                  <a:rPr lang="en-US" sz="1700" b="0" dirty="0" smtClean="0"/>
                  <a:t>larger </a:t>
                </a:r>
                <a:r>
                  <a:rPr lang="en-US" sz="1700" b="0" dirty="0"/>
                  <a:t>loans are going to </a:t>
                </a:r>
                <a:r>
                  <a:rPr lang="en-US" sz="1700" b="0" dirty="0" smtClean="0"/>
                  <a:t>companies </a:t>
                </a:r>
                <a:r>
                  <a:rPr lang="en-US" sz="1700" b="0" dirty="0"/>
                  <a:t>with more </a:t>
                </a:r>
                <a:r>
                  <a:rPr lang="en-US" sz="1700" b="0" dirty="0" smtClean="0"/>
                  <a:t>employees</a:t>
                </a:r>
              </a:p>
              <a:p>
                <a:pPr lvl="1"/>
                <a:endParaRPr lang="en-US" sz="1700" b="0" dirty="0"/>
              </a:p>
            </p:txBody>
          </p:sp>
        </mc:Choice>
        <mc:Fallback>
          <p:sp>
            <p:nvSpPr>
              <p:cNvPr id="29" name="TextBox 28"/>
              <p:cNvSpPr txBox="1">
                <a:spLocks noRot="1" noChangeAspect="1" noMove="1" noResize="1" noEditPoints="1" noAdjustHandles="1" noChangeArrowheads="1" noChangeShapeType="1" noTextEdit="1"/>
              </p:cNvSpPr>
              <p:nvPr/>
            </p:nvSpPr>
            <p:spPr>
              <a:xfrm>
                <a:off x="0" y="839035"/>
                <a:ext cx="8873377" cy="5955476"/>
              </a:xfrm>
              <a:prstGeom prst="rect">
                <a:avLst/>
              </a:prstGeom>
              <a:blipFill rotWithShape="0">
                <a:blip r:embed="rId2"/>
                <a:stretch>
                  <a:fillRect t="-409"/>
                </a:stretch>
              </a:blipFill>
            </p:spPr>
            <p:txBody>
              <a:bodyPr/>
              <a:lstStyle/>
              <a:p>
                <a:r>
                  <a:rPr lang="en-US">
                    <a:noFill/>
                  </a:rPr>
                  <a:t> </a:t>
                </a:r>
              </a:p>
            </p:txBody>
          </p:sp>
        </mc:Fallback>
      </mc:AlternateContent>
      <p:pic>
        <p:nvPicPr>
          <p:cNvPr id="11" name="Picture 10"/>
          <p:cNvPicPr>
            <a:picLocks noChangeAspect="1"/>
          </p:cNvPicPr>
          <p:nvPr/>
        </p:nvPicPr>
        <p:blipFill>
          <a:blip r:embed="rId3"/>
          <a:stretch>
            <a:fillRect/>
          </a:stretch>
        </p:blipFill>
        <p:spPr>
          <a:xfrm>
            <a:off x="2115069" y="4471653"/>
            <a:ext cx="4516467" cy="885435"/>
          </a:xfrm>
          <a:prstGeom prst="rect">
            <a:avLst/>
          </a:prstGeom>
        </p:spPr>
      </p:pic>
    </p:spTree>
    <p:extLst>
      <p:ext uri="{BB962C8B-B14F-4D97-AF65-F5344CB8AC3E}">
        <p14:creationId xmlns:p14="http://schemas.microsoft.com/office/powerpoint/2010/main" val="1294949502"/>
      </p:ext>
    </p:extLst>
  </p:cSld>
  <p:clrMapOvr>
    <a:masterClrMapping/>
  </p:clrMapOvr>
  <p:timing>
    <p:tnLst>
      <p:par>
        <p:cTn id="1" dur="indefinite" restart="never" nodeType="tmRoot"/>
      </p:par>
    </p:tnLst>
  </p:timing>
</p:sld>
</file>

<file path=ppt/theme/theme1.xml><?xml version="1.0" encoding="utf-8"?>
<a:theme xmlns:a="http://schemas.openxmlformats.org/drawingml/2006/main" name="WBG-Any_Logo">
  <a:themeElements>
    <a:clrScheme name="World Bank Approved">
      <a:dk1>
        <a:srgbClr val="021F43"/>
      </a:dk1>
      <a:lt1>
        <a:sysClr val="window" lastClr="FFFFFF"/>
      </a:lt1>
      <a:dk2>
        <a:srgbClr val="000000"/>
      </a:dk2>
      <a:lt2>
        <a:srgbClr val="139AF0"/>
      </a:lt2>
      <a:accent1>
        <a:srgbClr val="0A5157"/>
      </a:accent1>
      <a:accent2>
        <a:srgbClr val="18B844"/>
      </a:accent2>
      <a:accent3>
        <a:srgbClr val="E79B08"/>
      </a:accent3>
      <a:accent4>
        <a:srgbClr val="920016"/>
      </a:accent4>
      <a:accent5>
        <a:srgbClr val="532C63"/>
      </a:accent5>
      <a:accent6>
        <a:srgbClr val="128F9C"/>
      </a:accent6>
      <a:hlink>
        <a:srgbClr val="AF7B05"/>
      </a:hlink>
      <a:folHlink>
        <a:srgbClr val="0B5740"/>
      </a:folHlink>
    </a:clrScheme>
    <a:fontScheme name="World Bank Arial">
      <a:majorFont>
        <a:latin typeface="Arial Bold"/>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115888" marR="0" indent="-115888" algn="l" defTabSz="914400" rtl="0" eaLnBrk="1" fontAlgn="base" latinLnBrk="0" hangingPunct="1">
          <a:lnSpc>
            <a:spcPct val="100000"/>
          </a:lnSpc>
          <a:spcBef>
            <a:spcPct val="50000"/>
          </a:spcBef>
          <a:spcAft>
            <a:spcPct val="0"/>
          </a:spcAft>
          <a:buClrTx/>
          <a:buSzTx/>
          <a:buFontTx/>
          <a:buChar char="•"/>
          <a:tabLst/>
          <a:defRPr kumimoji="0" lang="en-US" sz="1300" b="0" i="0" u="none" strike="noStrike" cap="none" normalizeH="0" baseline="0" smtClean="0">
            <a:ln>
              <a:noFill/>
            </a:ln>
            <a:solidFill>
              <a:schemeClr val="tx1"/>
            </a:solidFill>
            <a:effectLst/>
            <a:latin typeface="Trebuchet MS" pitchFamily="34" charset="0"/>
            <a:cs typeface="Times New Roman" pitchFamily="18"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115888" marR="0" indent="-115888" algn="l" defTabSz="914400" rtl="0" eaLnBrk="1" fontAlgn="base" latinLnBrk="0" hangingPunct="1">
          <a:lnSpc>
            <a:spcPct val="100000"/>
          </a:lnSpc>
          <a:spcBef>
            <a:spcPct val="50000"/>
          </a:spcBef>
          <a:spcAft>
            <a:spcPct val="0"/>
          </a:spcAft>
          <a:buClrTx/>
          <a:buSzTx/>
          <a:buFontTx/>
          <a:buChar char="•"/>
          <a:tabLst/>
          <a:defRPr kumimoji="0" lang="en-US" sz="1300" b="0" i="0" u="none" strike="noStrike" cap="none" normalizeH="0" baseline="0" smtClean="0">
            <a:ln>
              <a:noFill/>
            </a:ln>
            <a:solidFill>
              <a:schemeClr val="tx1"/>
            </a:solidFill>
            <a:effectLst/>
            <a:latin typeface="Trebuchet MS" pitchFamily="34" charset="0"/>
            <a:cs typeface="Times New Roman" pitchFamily="18" charset="0"/>
          </a:defRPr>
        </a:defPPr>
      </a:lstStyle>
    </a:ln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Full Page Interior">
  <a:themeElements>
    <a:clrScheme name="World Bank Approved">
      <a:dk1>
        <a:srgbClr val="021F43"/>
      </a:dk1>
      <a:lt1>
        <a:sysClr val="window" lastClr="FFFFFF"/>
      </a:lt1>
      <a:dk2>
        <a:srgbClr val="000000"/>
      </a:dk2>
      <a:lt2>
        <a:srgbClr val="139AF0"/>
      </a:lt2>
      <a:accent1>
        <a:srgbClr val="0A5157"/>
      </a:accent1>
      <a:accent2>
        <a:srgbClr val="18B844"/>
      </a:accent2>
      <a:accent3>
        <a:srgbClr val="E79B08"/>
      </a:accent3>
      <a:accent4>
        <a:srgbClr val="920016"/>
      </a:accent4>
      <a:accent5>
        <a:srgbClr val="532C63"/>
      </a:accent5>
      <a:accent6>
        <a:srgbClr val="128F9C"/>
      </a:accent6>
      <a:hlink>
        <a:srgbClr val="AF7B05"/>
      </a:hlink>
      <a:folHlink>
        <a:srgbClr val="0B5740"/>
      </a:folHlink>
    </a:clrScheme>
    <a:fontScheme name="World Bank Arial">
      <a:majorFont>
        <a:latin typeface="Arial Bold"/>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115888" marR="0" indent="-115888" algn="l" defTabSz="914400" rtl="0" eaLnBrk="1" fontAlgn="base" latinLnBrk="0" hangingPunct="1">
          <a:lnSpc>
            <a:spcPct val="100000"/>
          </a:lnSpc>
          <a:spcBef>
            <a:spcPct val="50000"/>
          </a:spcBef>
          <a:spcAft>
            <a:spcPct val="0"/>
          </a:spcAft>
          <a:buClrTx/>
          <a:buSzTx/>
          <a:buFontTx/>
          <a:buChar char="•"/>
          <a:tabLst/>
          <a:defRPr kumimoji="0" lang="en-US" sz="1300" b="0" i="0" u="none" strike="noStrike" cap="none" normalizeH="0" baseline="0" smtClean="0">
            <a:ln>
              <a:noFill/>
            </a:ln>
            <a:solidFill>
              <a:schemeClr val="tx1"/>
            </a:solidFill>
            <a:effectLst/>
            <a:latin typeface="Trebuchet MS" pitchFamily="34" charset="0"/>
            <a:cs typeface="Times New Roman" pitchFamily="18"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115888" marR="0" indent="-115888" algn="l" defTabSz="914400" rtl="0" eaLnBrk="1" fontAlgn="base" latinLnBrk="0" hangingPunct="1">
          <a:lnSpc>
            <a:spcPct val="100000"/>
          </a:lnSpc>
          <a:spcBef>
            <a:spcPct val="50000"/>
          </a:spcBef>
          <a:spcAft>
            <a:spcPct val="0"/>
          </a:spcAft>
          <a:buClrTx/>
          <a:buSzTx/>
          <a:buFontTx/>
          <a:buChar char="•"/>
          <a:tabLst/>
          <a:defRPr kumimoji="0" lang="en-US" sz="1300" b="0" i="0" u="none" strike="noStrike" cap="none" normalizeH="0" baseline="0" smtClean="0">
            <a:ln>
              <a:noFill/>
            </a:ln>
            <a:solidFill>
              <a:schemeClr val="tx1"/>
            </a:solidFill>
            <a:effectLst/>
            <a:latin typeface="Trebuchet MS" pitchFamily="34" charset="0"/>
            <a:cs typeface="Times New Roman" pitchFamily="18" charset="0"/>
          </a:defRPr>
        </a:defPPr>
      </a:lstStyle>
    </a:ln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3127579">
  <a:themeElements>
    <a:clrScheme name="World Bank Approved">
      <a:dk1>
        <a:srgbClr val="021F43"/>
      </a:dk1>
      <a:lt1>
        <a:sysClr val="window" lastClr="FFFFFF"/>
      </a:lt1>
      <a:dk2>
        <a:srgbClr val="000000"/>
      </a:dk2>
      <a:lt2>
        <a:srgbClr val="139AF0"/>
      </a:lt2>
      <a:accent1>
        <a:srgbClr val="0A5157"/>
      </a:accent1>
      <a:accent2>
        <a:srgbClr val="18B844"/>
      </a:accent2>
      <a:accent3>
        <a:srgbClr val="E79B08"/>
      </a:accent3>
      <a:accent4>
        <a:srgbClr val="920016"/>
      </a:accent4>
      <a:accent5>
        <a:srgbClr val="532C63"/>
      </a:accent5>
      <a:accent6>
        <a:srgbClr val="128F9C"/>
      </a:accent6>
      <a:hlink>
        <a:srgbClr val="AF7B05"/>
      </a:hlink>
      <a:folHlink>
        <a:srgbClr val="0B5740"/>
      </a:folHlink>
    </a:clrScheme>
    <a:fontScheme name="World Bank Arial">
      <a:majorFont>
        <a:latin typeface="Arial Bold"/>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115888" marR="0" indent="-115888" algn="l" defTabSz="914400" rtl="0" eaLnBrk="1" fontAlgn="base" latinLnBrk="0" hangingPunct="1">
          <a:lnSpc>
            <a:spcPct val="100000"/>
          </a:lnSpc>
          <a:spcBef>
            <a:spcPct val="50000"/>
          </a:spcBef>
          <a:spcAft>
            <a:spcPct val="0"/>
          </a:spcAft>
          <a:buClrTx/>
          <a:buSzTx/>
          <a:buFontTx/>
          <a:buChar char="•"/>
          <a:tabLst/>
          <a:defRPr kumimoji="0" lang="en-US" sz="1300" b="0" i="0" u="none" strike="noStrike" cap="none" normalizeH="0" baseline="0" smtClean="0">
            <a:ln>
              <a:noFill/>
            </a:ln>
            <a:solidFill>
              <a:schemeClr val="tx1"/>
            </a:solidFill>
            <a:effectLst/>
            <a:latin typeface="Trebuchet MS" pitchFamily="34" charset="0"/>
            <a:cs typeface="Times New Roman" pitchFamily="18"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115888" marR="0" indent="-115888" algn="l" defTabSz="914400" rtl="0" eaLnBrk="1" fontAlgn="base" latinLnBrk="0" hangingPunct="1">
          <a:lnSpc>
            <a:spcPct val="100000"/>
          </a:lnSpc>
          <a:spcBef>
            <a:spcPct val="50000"/>
          </a:spcBef>
          <a:spcAft>
            <a:spcPct val="0"/>
          </a:spcAft>
          <a:buClrTx/>
          <a:buSzTx/>
          <a:buFontTx/>
          <a:buChar char="•"/>
          <a:tabLst/>
          <a:defRPr kumimoji="0" lang="en-US" sz="1300" b="0" i="0" u="none" strike="noStrike" cap="none" normalizeH="0" baseline="0" smtClean="0">
            <a:ln>
              <a:noFill/>
            </a:ln>
            <a:solidFill>
              <a:schemeClr val="tx1"/>
            </a:solidFill>
            <a:effectLst/>
            <a:latin typeface="Trebuchet MS" pitchFamily="34" charset="0"/>
            <a:cs typeface="Times New Roman" pitchFamily="18" charset="0"/>
          </a:defRPr>
        </a:defPPr>
      </a:lstStyle>
    </a:ln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WBG-Any_Logo</Template>
  <TotalTime>27919</TotalTime>
  <Words>1561</Words>
  <Application>Microsoft Office PowerPoint</Application>
  <PresentationFormat>On-screen Show (4:3)</PresentationFormat>
  <Paragraphs>264</Paragraphs>
  <Slides>16</Slides>
  <Notes>0</Notes>
  <HiddenSlides>0</HiddenSlides>
  <MMClips>0</MMClips>
  <ScaleCrop>false</ScaleCrop>
  <HeadingPairs>
    <vt:vector size="6" baseType="variant">
      <vt:variant>
        <vt:lpstr>Fonts Used</vt:lpstr>
      </vt:variant>
      <vt:variant>
        <vt:i4>10</vt:i4>
      </vt:variant>
      <vt:variant>
        <vt:lpstr>Theme</vt:lpstr>
      </vt:variant>
      <vt:variant>
        <vt:i4>3</vt:i4>
      </vt:variant>
      <vt:variant>
        <vt:lpstr>Slide Titles</vt:lpstr>
      </vt:variant>
      <vt:variant>
        <vt:i4>16</vt:i4>
      </vt:variant>
    </vt:vector>
  </HeadingPairs>
  <TitlesOfParts>
    <vt:vector size="29" baseType="lpstr">
      <vt:lpstr>ＭＳ Ｐゴシック</vt:lpstr>
      <vt:lpstr>ＭＳ Ｐゴシック</vt:lpstr>
      <vt:lpstr>Andes ExtraLight</vt:lpstr>
      <vt:lpstr>Arial</vt:lpstr>
      <vt:lpstr>Arial Bold</vt:lpstr>
      <vt:lpstr>Calibri</vt:lpstr>
      <vt:lpstr>Cambria Math</vt:lpstr>
      <vt:lpstr>Times New Roman</vt:lpstr>
      <vt:lpstr>Trebuchet MS</vt:lpstr>
      <vt:lpstr>Wingdings</vt:lpstr>
      <vt:lpstr>WBG-Any_Logo</vt:lpstr>
      <vt:lpstr>Full Page Interior</vt:lpstr>
      <vt:lpstr>~3127579</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The World Bank Group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Sumeet Kaur</dc:creator>
  <cp:lastModifiedBy>Andrew Steiner Clough</cp:lastModifiedBy>
  <cp:revision>589</cp:revision>
  <cp:lastPrinted>2016-01-13T15:39:19Z</cp:lastPrinted>
  <dcterms:created xsi:type="dcterms:W3CDTF">2014-09-25T20:31:24Z</dcterms:created>
  <dcterms:modified xsi:type="dcterms:W3CDTF">2016-02-17T19:39:37Z</dcterms:modified>
</cp:coreProperties>
</file>