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4d240c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4d240c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4d240c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4d240c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35d4a1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35d4a1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35d4a1ae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35d4a1ae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35d4a1ae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35d4a1ae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35d560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35d560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35d56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35d56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35d560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35d560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35d560b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35d560b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4d240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4d240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online+news+popular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55875" y="480050"/>
            <a:ext cx="82221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Online </a:t>
            </a:r>
            <a:r>
              <a:rPr lang="en"/>
              <a:t>News Popularity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33650" y="3371663"/>
            <a:ext cx="7676700" cy="13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 Yeshaswini M(01FB16ECS459)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K Vennela      (</a:t>
            </a:r>
            <a:r>
              <a:rPr lang="en">
                <a:solidFill>
                  <a:srgbClr val="FFFFFF"/>
                </a:solidFill>
              </a:rPr>
              <a:t>01FB16ECS481)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Alka Simon    (01FB16ECS487)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0525" y="1495250"/>
            <a:ext cx="7329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                          TEAM: DATA DETECTIVES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Visualization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did some visualizations to get some insight of our data. When we plotted total number of shares been done on a weekdays, we could see that shares were less on weekends while more on other days.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275" y="2233050"/>
            <a:ext cx="2578018" cy="24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50" y="2233048"/>
            <a:ext cx="2836550" cy="24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25" y="2233062"/>
            <a:ext cx="2836549" cy="24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97700"/>
            <a:ext cx="85206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r>
              <a:rPr lang="en" sz="4800"/>
              <a:t>Thank you!!!!!!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1.Prediction of the popularity of the news article published online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2.Recommending what changes to make in the article to become popular.</a:t>
            </a:r>
            <a:endParaRPr sz="18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35800"/>
            <a:ext cx="82878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https://archive.ics.uci.edu/ml/datasets/online+news+popularity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This dataset summarizes a heterogeneous set of features about articles published by Mashable in a period of two years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 has 39797 instances and 61 attributes.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Nominal features were transformed with one hot encoding.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types of keywords-worst,average and best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NLP features-LDA(latent Dirichlet allocation),Title Subjectivity,Title Sentiment Polarity,Rate of positive and Negative words.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/>
              <a:t>                                   </a:t>
            </a:r>
            <a:r>
              <a:rPr b="1" lang="en"/>
              <a:t>Domain 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There has been a growing interest in online news due to enhancement of technology, which allows an easy and fast spread of information. So, if a news becomes popular, it means that it has influenced public. A prediction model like this can help publishers to maximize their profits and sell advertisements.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Popularity  prediction  is  a  challenging  task  because  of  its difficulty  to  measure  the quality of  content  and  how  relevant the content is with respect to the interest of the users.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</a:t>
            </a:r>
            <a:r>
              <a:rPr b="1" lang="en"/>
              <a:t>Data Preprocessing and Exploratory Data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Removed Outlier and Checked for NA values.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Plotted Graphs to visualize the relation between variables.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PCA Analysis was done. But, we didn’t find it useful.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Stepwise feature selection was done which gave better results.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used log transformation on the data to make it normally distributed.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This proves why this works better as a classification model as classification involves the log transform.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Log Transformation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73" y="1326759"/>
            <a:ext cx="4421726" cy="30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26772"/>
            <a:ext cx="4421726" cy="30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0" y="1326775"/>
            <a:ext cx="4126198" cy="30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22900" y="-13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22900" y="1821750"/>
            <a:ext cx="871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Preprocessing</a:t>
            </a:r>
            <a:endParaRPr sz="1000"/>
          </a:p>
        </p:txBody>
      </p:sp>
      <p:sp>
        <p:nvSpPr>
          <p:cNvPr id="95" name="Google Shape;95;p18"/>
          <p:cNvSpPr/>
          <p:nvPr/>
        </p:nvSpPr>
        <p:spPr>
          <a:xfrm>
            <a:off x="998375" y="1858350"/>
            <a:ext cx="618900" cy="499500"/>
          </a:xfrm>
          <a:prstGeom prst="rightArrow">
            <a:avLst>
              <a:gd fmla="val 50000" name="adj1"/>
              <a:gd fmla="val 2663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610825" y="1645950"/>
            <a:ext cx="1127700" cy="8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EDA and feature selection and splitting of data</a:t>
            </a:r>
            <a:endParaRPr sz="1000"/>
          </a:p>
        </p:txBody>
      </p:sp>
      <p:sp>
        <p:nvSpPr>
          <p:cNvPr id="97" name="Google Shape;97;p18"/>
          <p:cNvSpPr/>
          <p:nvPr/>
        </p:nvSpPr>
        <p:spPr>
          <a:xfrm>
            <a:off x="3354950" y="1858350"/>
            <a:ext cx="1017600" cy="49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Training data</a:t>
            </a:r>
            <a:endParaRPr sz="1000"/>
          </a:p>
        </p:txBody>
      </p:sp>
      <p:sp>
        <p:nvSpPr>
          <p:cNvPr id="98" name="Google Shape;98;p18"/>
          <p:cNvSpPr/>
          <p:nvPr/>
        </p:nvSpPr>
        <p:spPr>
          <a:xfrm>
            <a:off x="4391400" y="1949400"/>
            <a:ext cx="618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927350" y="1645950"/>
            <a:ext cx="1127700" cy="925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Training process</a:t>
            </a:r>
            <a:endParaRPr sz="800"/>
          </a:p>
        </p:txBody>
      </p:sp>
      <p:sp>
        <p:nvSpPr>
          <p:cNvPr id="100" name="Google Shape;100;p18"/>
          <p:cNvSpPr/>
          <p:nvPr/>
        </p:nvSpPr>
        <p:spPr>
          <a:xfrm>
            <a:off x="8254400" y="1859100"/>
            <a:ext cx="921300" cy="49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predictions</a:t>
            </a:r>
            <a:endParaRPr sz="1000"/>
          </a:p>
        </p:txBody>
      </p:sp>
      <p:sp>
        <p:nvSpPr>
          <p:cNvPr id="101" name="Google Shape;101;p18"/>
          <p:cNvSpPr/>
          <p:nvPr/>
        </p:nvSpPr>
        <p:spPr>
          <a:xfrm>
            <a:off x="2717200" y="1887000"/>
            <a:ext cx="618900" cy="44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646300" y="1949400"/>
            <a:ext cx="618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589750" y="855150"/>
            <a:ext cx="921300" cy="4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 data</a:t>
            </a:r>
            <a:endParaRPr sz="1000"/>
          </a:p>
        </p:txBody>
      </p:sp>
      <p:sp>
        <p:nvSpPr>
          <p:cNvPr id="104" name="Google Shape;104;p18"/>
          <p:cNvSpPr/>
          <p:nvPr/>
        </p:nvSpPr>
        <p:spPr>
          <a:xfrm rot="5400000">
            <a:off x="6814300" y="1335450"/>
            <a:ext cx="472200" cy="396000"/>
          </a:xfrm>
          <a:prstGeom prst="rightArrow">
            <a:avLst>
              <a:gd fmla="val 50000" name="adj1"/>
              <a:gd fmla="val 533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207763" y="2784925"/>
            <a:ext cx="2387725" cy="847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Recom</a:t>
            </a:r>
            <a:r>
              <a:rPr lang="en" sz="1000"/>
              <a:t>m</a:t>
            </a:r>
            <a:r>
              <a:rPr lang="en" sz="1000"/>
              <a:t>endation system</a:t>
            </a:r>
            <a:endParaRPr sz="1000"/>
          </a:p>
        </p:txBody>
      </p:sp>
      <p:sp>
        <p:nvSpPr>
          <p:cNvPr id="106" name="Google Shape;106;p18"/>
          <p:cNvSpPr/>
          <p:nvPr/>
        </p:nvSpPr>
        <p:spPr>
          <a:xfrm rot="5400000">
            <a:off x="4418475" y="2645850"/>
            <a:ext cx="863400" cy="715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flipH="1" rot="-5400000">
            <a:off x="7668650" y="2372100"/>
            <a:ext cx="1068000" cy="1112700"/>
          </a:xfrm>
          <a:prstGeom prst="bentUpArrow">
            <a:avLst>
              <a:gd fmla="val 23665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491200" y="4104900"/>
            <a:ext cx="1842900" cy="8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Newly recommended point for article to be popular</a:t>
            </a:r>
            <a:endParaRPr sz="1000"/>
          </a:p>
        </p:txBody>
      </p:sp>
      <p:sp>
        <p:nvSpPr>
          <p:cNvPr id="109" name="Google Shape;109;p18"/>
          <p:cNvSpPr/>
          <p:nvPr/>
        </p:nvSpPr>
        <p:spPr>
          <a:xfrm rot="5400000">
            <a:off x="6165538" y="3680700"/>
            <a:ext cx="472200" cy="376200"/>
          </a:xfrm>
          <a:prstGeom prst="rightArrow">
            <a:avLst>
              <a:gd fmla="val 50000" name="adj1"/>
              <a:gd fmla="val 533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065600" y="1949400"/>
            <a:ext cx="6189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flipH="1" rot="5400000">
            <a:off x="4145225" y="-828000"/>
            <a:ext cx="712500" cy="4235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663175" y="1872750"/>
            <a:ext cx="9831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</p:txBody>
      </p:sp>
      <p:sp>
        <p:nvSpPr>
          <p:cNvPr id="113" name="Google Shape;113;p18"/>
          <p:cNvSpPr txBox="1"/>
          <p:nvPr/>
        </p:nvSpPr>
        <p:spPr>
          <a:xfrm>
            <a:off x="72950" y="851175"/>
            <a:ext cx="79158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                MODELS USED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different models to train our dataset and predict results according to them.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Linear Regression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Logistic Regression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Random Forest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Support Vector Machine(SVM)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Decision Trees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Gradient Boosting Method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considered the news with shares more than 3rd quartile as popular.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Calculating the euclidean distance from the test data point to the train data point.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Calculating the centroid of K nearest neighbours to the test data point and suggesting the changes for that data point.</a:t>
            </a:r>
            <a:endParaRPr>
              <a:solidFill>
                <a:srgbClr val="FFFFFF"/>
              </a:solidFill>
            </a:endParaRPr>
          </a:p>
          <a:p>
            <a:pPr indent="0" lvl="0" marL="114300" marR="1143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D6879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Results and Analysis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threshold that we took to classify news article as popular or unpopular is the 3rd quartile value which is 2800 number of shares.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5" y="2052262"/>
            <a:ext cx="3767976" cy="29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00" y="2619550"/>
            <a:ext cx="3902851" cy="18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