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B0604020202020204" charset="0"/>
      <p:regular r:id="rId7"/>
      <p:bold r:id="rId8"/>
      <p:italic r:id="rId9"/>
      <p:boldItalic r:id="rId10"/>
    </p:embeddedFont>
    <p:embeddedFont>
      <p:font typeface="Montserrat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c70c58c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c70c58c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c70c58c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c70c58c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c70c58c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c70c58c6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Bath Soap Customer Segmentation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Golina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Objective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CRISA is looking to revamp its marketing analytics by using customer segmentation to identify who is likely to purchase brands of products and what customers need to be reengaged.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challenge is getting an informed overview of the customer base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Advertising and promotional campaigns can become more sophisticated in their targeting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Thus the objective is to identify the best group of customers based on brand loyalty and a history of high value purchases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Strategy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Criteria for the target variable: value and volume of purchase, and ratio of consecutive purchases to total purchases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Despite the high number of brands purchased on average this showed that the customers are highly active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688" y="2708775"/>
            <a:ext cx="5402524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Recommendations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8436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holistic approach to marketing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900" y="1156150"/>
            <a:ext cx="7569482" cy="39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Lato</vt:lpstr>
      <vt:lpstr>Montserrat</vt:lpstr>
      <vt:lpstr>Focus</vt:lpstr>
      <vt:lpstr>Bath Soap Customer Segmentation</vt:lpstr>
      <vt:lpstr>Problem and Objective</vt:lpstr>
      <vt:lpstr>Modeling Strategy</vt:lpstr>
      <vt:lpstr>Insights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Bath Soap Customer Segmentation</dc:title>
  <dc:creator>Nicholas Golina</dc:creator>
  <cp:lastModifiedBy>Nicholas Golina</cp:lastModifiedBy>
  <cp:revision>1</cp:revision>
  <dcterms:modified xsi:type="dcterms:W3CDTF">2019-12-05T04:26:23Z</dcterms:modified>
</cp:coreProperties>
</file>