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dfa75cd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dfa75cd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dfa75cd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dfa75cd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dfa75cd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dfa75cd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no longer overfitting during the first 30 epochs. However, while we have more stable evaluation scores, our best scores are not much lower than they were previously.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dfa75cd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dfa75cd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Diminishing returns on stacking layers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dfa75cd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dfa75cd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dfa75cd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dfa75cd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Why can’t we apply this for stock prediction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dfa75cd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dfa75cd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Excerpt From: François Chollet. “Deep Learning with R MEAP V01.” Apple Books.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dfa75cd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dfa75cd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Excerpt From: François Chollet. “Deep Learning with R MEAP V01.” Apple Books.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dfa75cd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0dfa75cd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 is somewhat lower than that of the LSTM we used two sections ago, but runtime is faster, both on CPU and GPU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0dfa75cd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0dfa75cd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dfa75c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dfa75c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dfa75cd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dfa75cd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dfa75c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dfa75c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(since the data is recorded every ten minutes, we get 144 data points per day):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dfa75cd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dfa75cd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dfa75cd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dfa75c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Because the samples in the dataset are highly redundant (sample N and sample N + 1 will have most of their timesteps in common), it would be wasteful to explicitly allocate every sample. Instead, you’ll generate the samples on the fly using the original data.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dfa75cd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dfa75c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data – The original array of floating-point data, which you normalized in listing 6.32.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lookback – How many timesteps back the input data should go.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delay – How many timesteps in the future the target should be.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min_index and max_index – Indices in the data array that delimit which timesteps to draw from. This is useful for keeping a segment of the data for validation and another for testing.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shuffle – Whether to shuffle the samples or draw them in chronological order.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batch_size – The number of samples per batch.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step – The period, in timesteps, at which you sample data. You’ll set it 6 in order to draw one data point every hour.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dfa75c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dfa75c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Excerpt From: François Chollet. “Deep Learning with R MEAP V01.” Apple Books.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dfa75cd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0dfa75cd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looking for a solution with a space of complicated models, the simple well-performing baseline might be unlearnable, even if it’s technically part of the hypothesis space.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bgc-jena.mpg.de/wett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RNN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RNN Model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1459400"/>
            <a:ext cx="4070400" cy="194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&lt;- keras_model_sequential()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layer_gru(units = 32, input_shape = list(NULL, dim(data)[[-1]]))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optimizer = optimizer_rmsprop(),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loss = "mae"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800" y="1299625"/>
            <a:ext cx="4768800" cy="294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Recurrent Dropout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from regular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dropout mask should be applied at each timestamp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 order to regularize the representations formed by the recurrent gates of layers such as GRU and LSTM, a temporally constant dropout mask should be applied to the inner recurrent activations of the layer (a “recurrent” dropout mask).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Dropout Results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1530150"/>
            <a:ext cx="3438300" cy="272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&lt;- keras_model_sequential()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layer_gru(units = 32, </a:t>
            </a:r>
            <a:r>
              <a:rPr lang="en">
                <a:solidFill>
                  <a:srgbClr val="4A86E8"/>
                </a:solidFill>
              </a:rPr>
              <a:t>dropout = 0.2, recurrent_dropout = 0.2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input_shape = list(NULL, dim(data)[[-1]]))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optimizer = optimizer_rmsprop(),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loss = "mae"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700" y="1299625"/>
            <a:ext cx="5400900" cy="333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Recurrent Layers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1299200"/>
            <a:ext cx="3967800" cy="323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&lt;- keras_model_sequential()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layer_gru(units = 32,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dropout = 0.1,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recurrent_dropout = 0.5,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return_sequences =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input_shape = list(NULL, dim(data)[[-1]]))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layer_gru(units = 64, activation = "relu",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dropout = 0.1,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recurrent_dropout = 0.5)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optimizer = optimizer_rmsprop(),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loss = "mae"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00" y="1299625"/>
            <a:ext cx="4871400" cy="300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RNNs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76250" y="1493550"/>
            <a:ext cx="7627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Process data in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antichronological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order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Rewrite generator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1254125"/>
            <a:ext cx="5917896" cy="3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Bidirectional RNNs work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01331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267500" y="1645375"/>
            <a:ext cx="3564900" cy="30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&lt;- keras_model_sequential()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layer_embedding(input_dim = max_features, output_dim = 32)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4A86E8"/>
                </a:solidFill>
              </a:rPr>
              <a:t>bidirectional</a:t>
            </a:r>
            <a:r>
              <a:rPr lang="en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layer_lstm(units = 32)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1, activation = "sigmoid")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%&gt;% compile(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optimizer = "rmsprop",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loss = "binary_crossentropy",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metrics = c("acc")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Processing with Convnets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“The same properties that make convnets excel at computer vision also make them highly relevant to sequence processing. Time can be treated as a spatial dimension, like the height or width of a 2D image.”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Convnet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4960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5171200" y="1299625"/>
            <a:ext cx="3758400" cy="21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 1D convnet takes as input 3D tensors with shape (samples, time, features) and returns similarly shaped 3D tensors. The convolution window is a 1D window on the temporal axis: the second axis in the input tensor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IMDB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36875" y="1308900"/>
            <a:ext cx="4184700" cy="276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&lt;- keras_model_sequential()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layer_embedding(input_dim = max_features, output_dim = 128,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input_length = max_len)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layer_conv_1d(filters = 32, kernel_size = 7, activation = "relu")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layer_max_pooling_1d(pool_size = 5)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layer_conv_1d(filters = 32, kernel_size = 7, activation = "relu")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layer_global_max_pooling_1d()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summary(model)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975" y="1299625"/>
            <a:ext cx="4617625" cy="227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88" y="1299625"/>
            <a:ext cx="47529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Exercise - Weather Forecasting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any or all of the methods to improve weather forecasting for the problem we discussed in class. For example, by a</a:t>
            </a:r>
            <a:r>
              <a:rPr lang="en"/>
              <a:t>djusting the number of units in each recurrent layer in the stacked setup, or using </a:t>
            </a:r>
            <a:r>
              <a:rPr lang="en"/>
              <a:t>layer_lstm() instead of layer_gru().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also try experimenting with a combination of 1d_convnets and rnn.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forget to eventually run the best-performing models (in terms of validation MAE) on the test set!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Recurrent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recurrent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 recurrent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Time-Series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 different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Recorded every 10 minutes for several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consideration to 2009-2016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the Data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98520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143000"/>
            <a:ext cx="6362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578675" y="1311175"/>
            <a:ext cx="23829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First ten days of temperature data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 the timeseries predictable at the daily scale?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iven data going as far back as </a:t>
            </a:r>
            <a:r>
              <a:rPr b="1" lang="en"/>
              <a:t>lookback</a:t>
            </a:r>
            <a:r>
              <a:rPr lang="en"/>
              <a:t> timesteps (a timestep is 10 minutes) and sampled every </a:t>
            </a:r>
            <a:r>
              <a:rPr b="1" lang="en"/>
              <a:t>steps</a:t>
            </a:r>
            <a:r>
              <a:rPr lang="en"/>
              <a:t> timesteps, can we predict the temperature in </a:t>
            </a:r>
            <a:r>
              <a:rPr b="1" lang="en"/>
              <a:t>delay</a:t>
            </a:r>
            <a:r>
              <a:rPr lang="en"/>
              <a:t> timesteps?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lookback = 1440, i.e. our observations will go back 10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= 6, i.e. our observations will be sampled at one data point per hour.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 = 144, i.e. our targets will be 24 hours in the future.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(cont.)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 the data to a format a neural network can ingest.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generator function that takes the current array of float data and yields batches of data from the recent past, along with a target temperature in the future.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Generators for Training/Valid/Test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0" y="1318125"/>
            <a:ext cx="3000000" cy="307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lookback &lt;- 1440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&lt;- 6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&lt;- 144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batch_size &lt;- 128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train_gen &lt;- generator(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lookback = lookback,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delay = delay,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min_index =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max_index = 200000,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shuffle =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step = step,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batch_size = batch_size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000000" y="2177950"/>
            <a:ext cx="22449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val_gen = generator(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lookback = lookback,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delay = delay,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min_index = 200001,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max_index = 300000,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step = step,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batch_size = batch_size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244900" y="2177950"/>
            <a:ext cx="3000000" cy="221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test_gen &lt;- generator(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lookback = lookback,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delay = delay,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min_index = 300001,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max_index =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step = step,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batch_size = batch_size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Performance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redict that the temperature 24 hours from now will be equal to the temperature right now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using MAE, which is 0.29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translates to a temperature of 0.29 * Std = 2.75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ML Approach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1493275"/>
            <a:ext cx="4461300" cy="149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&lt;- keras_model_sequential()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layer_flatten(input_shape = c(lookback / step, dim(data)[-1]))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32, activation = "relu")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layer_dense(units = 1)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700" y="1299625"/>
            <a:ext cx="4377900" cy="270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