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Economica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.fntdata"/><Relationship Id="rId25" Type="http://schemas.openxmlformats.org/officeDocument/2006/relationships/font" Target="fonts/Economica-regular.fntdata"/><Relationship Id="rId28" Type="http://schemas.openxmlformats.org/officeDocument/2006/relationships/font" Target="fonts/Economica-boldItalic.fntdata"/><Relationship Id="rId27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13c4ffa9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13c4ffa9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”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Excerpt From: François Chollet. “Deep Learning with R MEAP V01.” Apple Books.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13c4ffa9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13c4ffa9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❶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Applies a transformation to input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❷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Adds the original input back to output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”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Excerpt From: François Chollet. “Deep Learning with R MEAP V01.” Apple Books.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13c4ffa9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13c4ffa9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3c4ffa9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3c4ffa9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Excerpt From: François Chollet. “Deep Learning with R MEAP V01.” Apple Books.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13c4ffa9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13c4ffa9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13c4ffa9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13c4ffa9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13c4ffa9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13c4ffa9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13c4ffa9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13c4ffa9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13c4ffa9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13c4ffa9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13c4ffa9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13c4ffa9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13c4ffa9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13c4ffa9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13c4ffa9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13c4ffa9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13c4ffa9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13c4ffa9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13c4ffa9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13c4ffa9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3c4ffa9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13c4ffa9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Excerpt From: François Chollet. “Deep Learning with R MEAP V01.” Apple Books.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13c4ffa9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13c4ffa9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Excerpt From: François Chollet. “Deep Learning with R MEAP V01.” Apple Books.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13c4ffa9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13c4ffa9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13c4ffa9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13c4ffa9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“model %&gt;% compile(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optimizer = "rmsprop",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loss = c("mse", "categorical_crossentropy", "binary_crossentropy")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%&gt;% compile(  ❶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optimizer = "rmsprop",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loss = list(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age = "mse",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income = "categorical_crossentropy",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gender = "binary_crossentropy"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)”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Excerpt From: François Chollet. “Deep Learning with R MEAP V01.” Apple Books.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Deep Learning - Best Practices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Directed Acyclic Graphs of Layers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49911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0" y="1026125"/>
            <a:ext cx="5278800" cy="40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branch_a &lt;- input %&gt;%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layer_conv_2d(filters = 128, kernel_size = 1,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	activation = "relu", strides = 2)  ❶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branch_b &lt;- input %&gt;%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layer_conv_2d(filters = 128, kernel_size = 1,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	activation = "relu") %&gt;%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layer_conv_2d(filters = 128, kernel_size = 3,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	activation = "relu", strides = 2)  ❷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branch_c &lt;- input %&gt;%  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layer_average_pooling_2d(pool_size = 3, strides = 2) %&gt;%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layer_conv_2d(filters = 128, kernel_size = 3,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	activation = "relu")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5278800" y="1147225"/>
            <a:ext cx="380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branch_d &lt;- input %&gt;%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layer_conv_2d(filters = 128, kernel_size = 1,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	activation = "relu") %&gt;%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layer_conv_2d(filters = 128, kernel_size = 3,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	activation = "relu") %&gt;%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layer_conv_2d(filters = 128, kernel_size = 3,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	activation = "relu", strides = 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 &lt;- layer_concatenate(list(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branch_a, branch_b, branch_c, branch_d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))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Connections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-68400" y="1231350"/>
            <a:ext cx="866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output &lt;- input %&gt;%  ❶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layer_conv_2d(filters = 128, kernel_size = 3,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	activation = "relu", padding = "same") %&gt;%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layer_conv_2d(filters = 128, kernel_size = 3,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	activation = "relu", padding = "same") %&gt;%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layer_conv_2d(filters = 128, kernel_size = 3,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	activation = "relu", padding = "same")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output &lt;- layer_add(list(output, input))  ❷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as Layers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0" y="1071750"/>
            <a:ext cx="8243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xception_base &lt;- application_xception(weights = NULL,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                    	include_top = FALSE)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left_input &lt;- layer_input(shape = c(250, 250, 3))  ❷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right_input &lt;- layer_input(shape = c(250, 250, 3))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left_features = left_input %&gt;% xception_base() 	❸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right_features &lt;- right_input %&gt;% xception_base()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merged_features &lt;- layer_concatenate(  ❹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list(left_features, right_features)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)”</a:t>
            </a:r>
            <a:r>
              <a:rPr lang="en" sz="1800"/>
              <a:t>  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Inspecting and Monitoring Models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Callbacks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checkpointing—Saving the current weights of the model at different points during training.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Early stopping—Interrupting training when the validation loss is no longer improving (and of course, saving the best model obtained during training).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Dynamically adjusting the value of certain parameters during training—Such as the learning rate of the optimizer.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Logging training and validation metrics during training, or visualizing the representations learned by the model as they’re updated—The Keras progress bar that you’re familiar with is a callback!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Checkpoints and Early Stopping</a:t>
            </a:r>
            <a:endParaRPr/>
          </a:p>
        </p:txBody>
      </p:sp>
      <p:sp>
        <p:nvSpPr>
          <p:cNvPr id="147" name="Google Shape;147;p26"/>
          <p:cNvSpPr txBox="1"/>
          <p:nvPr/>
        </p:nvSpPr>
        <p:spPr>
          <a:xfrm>
            <a:off x="0" y="979525"/>
            <a:ext cx="43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“callbacks_list &lt;- list(    	❶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callback_early_stopping( 	❷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monitor = "acc",       	❸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patience = 1           	❹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),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callback_model_checkpoint(   ❺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filepath = "my_model.h5",  ❻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monitor = "val_loss",  	❼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save_best_only = TRUE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" name="Google Shape;148;p26"/>
          <p:cNvSpPr txBox="1"/>
          <p:nvPr/>
        </p:nvSpPr>
        <p:spPr>
          <a:xfrm>
            <a:off x="5062275" y="899700"/>
            <a:ext cx="3899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model %&gt;% compile(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optimizer = "rmsprop",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loss = "binary_crossentropy",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metrics = c("acc")       	❽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model %&gt;% fit(             	❾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x, y,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epochs = 10,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batch_size = 32,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callbacks = callbacks_list,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validation_data = list(x_val, y_val)”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Learning Rate</a:t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0" y="1071750"/>
            <a:ext cx="7752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callbacks_list &lt;- list(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callback_reduce_lr_on_plateau(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“monitor = "val_loss",  ❶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	factor = 0.1,  ❷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	patience = 10  ❸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model %&gt;% fit( 	❹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x, y,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epochs = 10,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batch_size = 32,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callbacks = callbacks_list,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validation_data = list(x_val, y_val)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Tensorboard: The Tensor Visualization Framework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Visually monitoring metrics during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Visualizing your model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Visualizing histograms of activations and gradients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Exploring embeddings in 3D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/>
        </p:nvSpPr>
        <p:spPr>
          <a:xfrm>
            <a:off x="0" y="285050"/>
            <a:ext cx="849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“tensorboard("my_log_dir")  ❶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callbacks = list(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callback_tensorboard(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log_dir = "my_log_dir",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histogram_freq = 1,	❷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embeddings_freq = 1,   ❸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history &lt;- model %&gt;% fit(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x_train, y_train,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epochs = 20,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batch_size = 128,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validation_split = 0.2,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callbacks = callbacks”.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the Most of your Models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Layer_batch_normalization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batch_renormalization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Separable convolution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layer_separable_conv_2d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Optimization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 Functional API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2419350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3585700" y="1308925"/>
            <a:ext cx="24195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One input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One output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Multi-Input Model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850" y="1615425"/>
            <a:ext cx="4946294" cy="2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Multi-Output Model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113" y="1345225"/>
            <a:ext cx="353377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Inception and Residual Networks	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501967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4475" y="1299625"/>
            <a:ext cx="29718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0" y="991925"/>
            <a:ext cx="7718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seq_model &lt;- keras_model_sequential() %&gt;%      	❶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layer_dense(units = 32, activation = "relu", input_shape = c(64)) %&gt;%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layer_dense(units = 32, activation = "relu") %&gt;%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layer_dense(units = 10, activation = "softmax")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input_tensor &lt;- layer_input(shape = c(64))     	❷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output_tensor &lt;- input_tensor %&gt;%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layer_dense(units = 32, activation = "relu") %&gt;%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layer_dense(units = 32, activation = "relu") %&gt;%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layer_dense(units = 10, activation = "softmax")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 &lt;- keras_model(input_tensor, output_tensor)  ❸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summary(model)  ❹</a:t>
            </a:r>
            <a:r>
              <a:rPr lang="en"/>
              <a:t>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311700" y="1147225"/>
            <a:ext cx="8129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“_________________________________________________________________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(type)             	Output Shape          	Param 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=================================================================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input_1 (InputLayer)     	(None, 64)            	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_________________________________________________________________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dense_1 (Dense)          	(None, 32)            	2080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_________________________________________________________________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dense_2 (Dense)          	(None, 32)            	1056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_________________________________________________________________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dense_3 (Dense)          	(None, 10)            	330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=================================================================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params: 3,466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params: 3,466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Non-trainable params: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Multi-Input Model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2971800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152400" y="706900"/>
            <a:ext cx="8991600" cy="407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text_vocabulary_size &lt;- 10000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ques_vocabulary_size &lt;- 10000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answer_vocabulary_size &lt;- 500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text_input &lt;- layer_input(shape = list(NULL),  ❶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	dtype = "int32", name = "text")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encoded_text &lt;- text_input %&gt;%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layer_embedding(input_dim = 64, output_dim = text_vocabulary_size) %&gt;%  ❷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layer_lstm(units = 32)  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question_input &lt;- layer_input(shape = list(NULL),  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	dtype = "int32", name = "question")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encoded_question &lt;- question_input %&gt;%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layer_embedding(input_dim = 32, output_dim = ques_vocabulary_size) %&gt;%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layer_lstm(units = 16)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concatenated &lt;- layer_concatenate(list(encoded_text, encoded_question))   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&lt;- concatenated %&gt;%  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layer_dense(units = answer_vocabulary_size, activation = "softmax")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&lt;- keras_model(list(text_input, question_input), answer)  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4572000" y="946325"/>
            <a:ext cx="3000000" cy="934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text input is a variable-length sequence of integers. Note that you can optionally name the inputs.”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Multi-Output Model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150" y="1724025"/>
            <a:ext cx="32194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