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182e9a9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182e9a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182e9a9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182e9a9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0907a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0907a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182e9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182e9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182e9a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182e9a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182e9a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182e9a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2e9a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2e9a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182e9a9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182e9a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182e9a9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182e9a9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182e9a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182e9a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.twitter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theQI/R-text-min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05075"/>
            <a:ext cx="8520600" cy="26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March 22, 2017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 in 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Examples from TwitteR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2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Laxman Panthi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will use the wordcloud package to create a word cloud by the frequency of words in the twitter timeline.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700" y="1886175"/>
            <a:ext cx="4774600" cy="29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Enjoy it!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Required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Twitter API in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Importing unstructured data from 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Cloud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text mining?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Large volumes of text can be mined to automate the process of finding patterns from raw data using tools like word-cloud and sentiment analysis.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twitter API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get permission access tokens to use Twitter API. To do this, the first step is to make an account on twitter (if	you	don’t have one).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https://dev.twitter.com/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into your twitter account.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manage my apps at the bottom of the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create a new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the information to fill up the form and agree to terms &amp; conditions.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the keys and tokens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steps will generate your consumer key and secret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generate Access Token - click on “Create my access token”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api_key &lt;- "xxxxxxxxxxxxxxxxxxxxxxxxxxxxxxx"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api_secret &lt;- "xxxxxxxxxxxxxxxxxxxxxxxxxxxxxxxxxxxx"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access_token &lt;- "xxxxxxxxxxxxxxxxxxxxxxxxxxxxxxxxxx"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access_token_secret &lt;- "xxxxxxxxxxxxxxxxxxxxxxxxxxxx"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packages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the following packages in R required for text mining in 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ROAuth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Plyr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Ggplot2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pkgs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&lt;-</a:t>
            </a:r>
            <a:r>
              <a:rPr lang="en" sz="1050">
                <a:solidFill>
                  <a:srgbClr val="B00040"/>
                </a:solidFill>
                <a:highlight>
                  <a:srgbClr val="F7F7F7"/>
                </a:highlight>
              </a:rPr>
              <a:t>c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</a:rPr>
              <a:t>'twitteR'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,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</a:rPr>
              <a:t>'ROAuth'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,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</a:rPr>
              <a:t>'httr'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,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</a:rPr>
              <a:t>'plyr'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,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</a:rPr>
              <a:t>'stringr'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,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</a:rPr>
              <a:t>'ggplot2'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,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</a:rPr>
              <a:t>'plotly', ‘TM’, ‘RColorBrewer’, ‘wordcloud’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b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</a:rPr>
              <a:t>for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(p </a:t>
            </a: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</a:rPr>
              <a:t>in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pkgs) </a:t>
            </a: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</a:rPr>
              <a:t>if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(p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%in%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</a:rPr>
              <a:t>rownames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(installed.packages())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</a:rPr>
              <a:t>FALSE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) {install.packages(p)}</a:t>
            </a:r>
            <a:b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</a:rPr>
              <a:t>for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(p </a:t>
            </a: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</a:rPr>
              <a:t>in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 pkgs) 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</a:rPr>
              <a:t>suppressPackageStartupMessages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</a:rPr>
              <a:t>library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(p, quietly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</a:rPr>
              <a:t>TRUE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, character.only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</a:rPr>
              <a:t>TRUE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my github REPO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github repo is available 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https://github.com/theQI/R-text-mining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and sync using desktop client 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command: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 git clone “https://github.com/theQI/R-text-mining”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and cleaning the data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 the twitter app using the api keys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Download data using the twitter packages.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 sure you have negative-words.txt and positive-words.txt downloaded to the same directory</a:t>
            </a:r>
            <a:endParaRPr/>
          </a:p>
        </p:txBody>
      </p:sp>
      <p:pic>
        <p:nvPicPr>
          <p:cNvPr descr="Rplot.png"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893150"/>
            <a:ext cx="5496201" cy="30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