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887964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887964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8879647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887964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887964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887964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887964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887964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8879647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8879647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887964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887964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887964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887964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8879647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8879647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8879647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8879647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887964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887964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887964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887964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8879647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887964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887964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887964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AI (1950-1980) - hardcode sufficiently large set of rules; Good for logical problems like Chess, but intractable for fuzzy problems like image classification,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ML: </a:t>
            </a:r>
            <a:r>
              <a:rPr lang="en"/>
              <a:t>“Can a computer go beyond “what we know how to order it to perform”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8879647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8879647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is tightly related to mathematical statistics, but it differs from statistics in several important ways. Unlike statistics, machine learning tends to deal with large, complex datasets (such as a dataset of millions of images, each consisting of tens of thousands of pixels) for which classical statistical analysis such as Bayesian analysis would be impractical. As a result, machine learning, and especially deep learning, exhibits comparatively little mathematical theory—maybe too little—and is engineering oriented. It’s a hands-on discipline in which ideas are proven empirically more often than theoretically.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87964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87964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8879647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887964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887964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887964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nning.com/books/deep-learning-with-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nning.com/books/deep-learning-with-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Machine Learning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subfield of 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on learning successive layers of increasingly meaningful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layers that contribute to the model is the </a:t>
            </a:r>
            <a:r>
              <a:rPr i="1" lang="en"/>
              <a:t>depth</a:t>
            </a:r>
            <a:r>
              <a:rPr lang="en"/>
              <a:t> of the model. The </a:t>
            </a:r>
            <a:r>
              <a:rPr i="1" lang="en"/>
              <a:t>deep</a:t>
            </a:r>
            <a:r>
              <a:rPr lang="en"/>
              <a:t> in DL therefore refers to the successive layers of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involves hundreds of successive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Layered representations are often modeled using </a:t>
            </a:r>
            <a:r>
              <a:rPr i="1"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5897875" cy="17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01175"/>
            <a:ext cx="3304707" cy="20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Deep Learning Works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Inputs to targets by observing examples of inputs and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nput-to-target mapping is done via a deep sequence of simple data transformations (layers) and that these data transformations are learned by exposure to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specification of what a layer does to its input data is stored in the layer’s </a:t>
            </a:r>
            <a:r>
              <a:rPr i="1" lang="en"/>
              <a:t>weights</a:t>
            </a:r>
            <a:r>
              <a:rPr lang="en"/>
              <a:t>, which in essence are a bunch of numbers. These weights are the parameters of a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Learning</a:t>
            </a:r>
            <a:r>
              <a:rPr lang="en"/>
              <a:t> thus means finding a set of values for these weights so that the input is correctly mapped to the targets. DL contains millions of these weights!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Process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73348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- So Far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Near-human-level image classification, speech recognition, and handwriting transcription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machine translation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text-to-speech conversion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assistants such as Google Now and Amazon Alexa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Near-human-level autonomous driving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ad targeting, as used by Google, Baidu, and Bing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search results on the web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answer natural-language questions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Superhuman Go playing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History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Probabilistic Modeling: Naive Bayes,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ANN: 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Methods: Support Vector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scale; shallow method; have to do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trees, random forests, and gradient boosting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 are generally the second-best method for shallow learning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GBM are usually one of the best methods for non-perceptual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DL different?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Automates feature engineering (why can’t we do this with successive shallow models?)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learns all layers of representation </a:t>
            </a:r>
            <a:r>
              <a:rPr i="1" lang="en"/>
              <a:t>jointly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incremental, layer-by-layer way in which increasingly complex representations are developed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DL now?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“engineering science.”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Datasets and benchmarks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Algorithmic advances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Better activation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Weight </a:t>
            </a:r>
            <a:r>
              <a:rPr lang="en"/>
              <a:t>initialization</a:t>
            </a:r>
            <a:r>
              <a:rPr lang="en"/>
              <a:t>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Optimization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Gradient propagation: Batch normalization, residual connections,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Last?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Versatility and reusability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Learning for 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Recurrent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Regression-based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Smoothing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Mining for Business Analytics, Shmueli, Bruce, Yahev, Patel, Lichtendahl Jr., Wiley.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Deep Learning with R,</a:t>
            </a:r>
            <a:r>
              <a:rPr lang="en"/>
              <a:t> François Chollet with J. J. Allaire, January 2018,  ISBN 9781617295546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https://github.com/jjallaire/deep-learning-with-r-notebooks.git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 of fundamental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factors behind deep learning popularity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Note: Figures and text copied from </a:t>
            </a:r>
            <a:r>
              <a:rPr lang="en" sz="1000" u="sng">
                <a:solidFill>
                  <a:schemeClr val="accent5"/>
                </a:solidFill>
                <a:hlinkClick r:id="rId3"/>
              </a:rPr>
              <a:t>Deep Learning with R,</a:t>
            </a:r>
            <a:r>
              <a:rPr lang="en" sz="1000"/>
              <a:t> François Chollet with J. J. Allaire, January 2018,  ISBN 9781617295546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AI, ML, Deep Learning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8" y="1314050"/>
            <a:ext cx="7435725" cy="31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516800" y="1757225"/>
            <a:ext cx="382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1950; The effort to automate intellectual tasks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983800" y="2548550"/>
            <a:ext cx="3176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1840 - Analytical Engine; Turing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a computer go beyond “what we know how to order it to perform?”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5" y="1655038"/>
            <a:ext cx="42672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 in ML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examples of the expected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how to measure the performance of the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central problem</a:t>
            </a:r>
            <a:r>
              <a:rPr lang="en"/>
              <a:t> in ML (DL) is to meaningfully transform data; i.e., to learn useful representations of the input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a representation?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the color of a point based on (x,y)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Inputs are coordinates of our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Outputs are the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representations can we consider?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98" y="1309475"/>
            <a:ext cx="3319049" cy="31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Learning</a:t>
            </a:r>
            <a:r>
              <a:rPr lang="en"/>
              <a:t> in machine learning describes an automatic search process for better representations. All machine-learning algorithms consist of automatically finding such transformations that turn data into more-useful representations for a given task.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