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Economica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Economica-bold.fntdata"/><Relationship Id="rId10" Type="http://schemas.openxmlformats.org/officeDocument/2006/relationships/slide" Target="slides/slide6.xml"/><Relationship Id="rId32" Type="http://schemas.openxmlformats.org/officeDocument/2006/relationships/font" Target="fonts/Economica-regular.fntdata"/><Relationship Id="rId13" Type="http://schemas.openxmlformats.org/officeDocument/2006/relationships/slide" Target="slides/slide9.xml"/><Relationship Id="rId35" Type="http://schemas.openxmlformats.org/officeDocument/2006/relationships/font" Target="fonts/Economica-boldItalic.fntdata"/><Relationship Id="rId12" Type="http://schemas.openxmlformats.org/officeDocument/2006/relationships/slide" Target="slides/slide8.xml"/><Relationship Id="rId34" Type="http://schemas.openxmlformats.org/officeDocument/2006/relationships/font" Target="fonts/Economica-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bold.fntdata"/><Relationship Id="rId14" Type="http://schemas.openxmlformats.org/officeDocument/2006/relationships/slide" Target="slides/slide10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b14655ef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b14655ef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b14655ef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b14655ef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b14655ef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b14655e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14655ef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b14655ef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b14655ef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b14655ef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b14655ef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b14655ef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14655ef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14655ef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train_labels &lt;- to_categorical(train_labels)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test_labels &lt;- to_categorical(test_labels)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b14655ef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b14655ef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b14655ef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b14655ef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b14655ef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b14655ef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b14655ef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b14655ef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b14655ef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b14655ef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b14655ef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b14655ef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b14655ef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b14655ef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b14655ef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b14655ef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ca16097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ca16097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ebcc34e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ebcc34e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ebcc34e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ebcc34e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ebcc34e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ebcc34e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b14655ef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b14655ef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b14655ef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b14655ef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b14655ef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b14655ef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b14655ef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b14655ef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b14655ef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b14655ef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b14655ef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b14655ef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b14655ef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b14655ef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r-bloggers.com/how-to-prepare-data-for-nlp-text-classification-with-keras-and-tensorflow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achinelearningmastery.com/loss-and-loss-functions-for-training-deep-learning-neural-networks/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Neural Networks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/ Compile / Fit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478800" y="1303025"/>
            <a:ext cx="692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&lt;- keras_model_sequential() %&gt;%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layer_dense(units = 32, input_shape = c(784)) %&gt;%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layer_dense(units = 10, activation = "softmax")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583900" y="2377425"/>
            <a:ext cx="6925200" cy="1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%&gt;% compile(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optimizer = optimizer_rmsprop(lr = 0.0001),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loss = "mse",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metrics = c("accuracy")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642300" y="3918925"/>
            <a:ext cx="66798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%&gt;% fit(input_tensor, target_tensor, batch_size = 128, epochs = 10)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Binary Classification Example - Movie Reviews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movie reviews as positive or negative based on the text content of the reviews.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IMDB dataset: a set of 50,000 highly polarized reviews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25,000 training: 50% negative, 50% positive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25,000 test: </a:t>
            </a:r>
            <a:r>
              <a:rPr lang="en"/>
              <a:t>50% negative, 50% positive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(sequence of words) have been turned into sequence of integers, where each integer stands for a particular word.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 Deeper: Converting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raw text to integers</a:t>
            </a:r>
            <a:r>
              <a:rPr lang="en"/>
              <a:t>.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490475" y="3837200"/>
            <a:ext cx="7275600" cy="759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imdb &lt;- dataset_imdb(num_words = 10000)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c(c(train_data, train_labels), c(test_data, test_labels)) %&lt;-% imdb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the multi-assignment (%&lt;-%) operator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25225"/>
            <a:ext cx="8520600" cy="12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datasets built in to Keras are all nested lists of training and test data. Here we use the multi-assignment (%&lt;-%) operator from the zeallot package to unpack the list into a set of distinct variables. Equivalently,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443775" y="2529225"/>
            <a:ext cx="7906200" cy="12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 &lt;- dataset_imdb(num_words = 10000)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train_data &lt;- imdb$train$x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train_labels &lt;- imdb$train$y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test_data &lt;- imdb$test$x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test_labels &lt;- imdb$test$y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train_data and test_data are lists of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review is a list of word indices (encoding a sequence of words).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train_labels and test_labels are lists of 0s and 1s, where 0 stands for negative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you are restricting yourself to the top 10,000 most frequent words, no word index will exceed 10,000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502150" y="2580875"/>
            <a:ext cx="69252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“&gt; str(train_data[[1]])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[1:218] 1 14 22 16 43 530 973 1622 1385 65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 train_labels[[1]]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1”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513850" y="4379325"/>
            <a:ext cx="6901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“&gt; max(sapply(train_data, max))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9999”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the Reviews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311700" y="1106100"/>
            <a:ext cx="6181200" cy="163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word_index &lt;- dataset_imdb_word_index()  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reverse_word_index &lt;- names(word_index)  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names(reverse_word_index) &lt;- word_index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decoded_review &lt;- sapply(train_data[[1]], function(index) {  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word &lt;- if (index &gt;= 3) reverse_word_index[[as.character(index - 3)]]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if (!is.null(word)) word else "?"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})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315300" y="2849475"/>
            <a:ext cx="83967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word_index is a named list mapping words to an integer index.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Reverses it, mapping integer indices to words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Decodes the review. Note that the indices are offset by 3 because 0, 1, and 2 are reserved indices for "padding", "start of sequence", and "unknown".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the Data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can’t feed lists of integers into a neural network. You have to turn your lists into tensors: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 </a:t>
            </a:r>
            <a:r>
              <a:rPr lang="en"/>
              <a:t>your lists so that they all have the same length, turn them into an integer tensor of shape (samples, word_indices), and then use as the first layer in your network a layer capable of handling such integer tensors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One-hot-encode your lists to turn them into vectors of 0s and 1s. This would mean, for instance, turning the sequence [3, 5] into a 10,000-dimensional vector that would be all zeros except for indices 3 and 5, which would be ones. Then you could use as the first layer in your network a dense layer, capable of handling floating-point vector data.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the Integer Sequence as Binary Data</a:t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455450" y="1052575"/>
            <a:ext cx="7964400" cy="2723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vectorize_sequences &lt;- function(sequences, dimension = 10000)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results &lt;- matrix(0, nrow = length(sequences), ncol = dimension)  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for (i in 1:length(sequences))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results[i, sequences[[i]]] &lt;- 1  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x_train &lt;- vectorize_sequences(train_data)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x_test &lt;- vectorize_sequences(test_data)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Creates an all-zero matrix of shape (length(sequences), dimension)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Sets specific indices of results[i] to 1s</a:t>
            </a:r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455450" y="3819700"/>
            <a:ext cx="6065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 str(x_train[1,])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num [1:10000] 1 1 0 1 1 1 1 1 1 0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also convert your labels to numeric using as.numeric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your Network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25225"/>
            <a:ext cx="6177300" cy="23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input data are vectors, and the labels are scalars (1s and 0s)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type of network that performs well on such a problem is a simple stack of fully connected ("dense") layers with relu activations: layer_dense(units = 16, activation = "relu").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key decisions to make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layers to have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hidden nodes to have in each layer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950" y="1192488"/>
            <a:ext cx="2419350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195375" y="3787375"/>
            <a:ext cx="6098400" cy="1139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&lt;- keras_model_sequential() %&gt;%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layer_dense(units = 16, activation = "relu", input_shape = c(10000)) %&gt;%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layer_dense(units = 16, activation = "relu") %&gt;%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layer_dense(units = 1, activation = "sigmoid")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and Loss Functions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0516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use functions like Relu and Sigmoid?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loss functions? Here is </a:t>
            </a:r>
            <a:r>
              <a:rPr lang="en" u="sng">
                <a:solidFill>
                  <a:schemeClr val="hlink"/>
                </a:solidFill>
                <a:hlinkClick r:id="rId3"/>
              </a:rPr>
              <a:t>tutorial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cross-entropy loss function for classification problems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squared error loss function for regression problems</a:t>
            </a:r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564325" y="3049475"/>
            <a:ext cx="5881500" cy="1215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%&gt;% compile(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optimizer = "rmsprop",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loss = "binary_crossentropy",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metrics = c("accuracy")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4">
            <a:alphaModFix/>
          </a:blip>
          <a:srcRect b="0" l="0" r="44336" t="0"/>
          <a:stretch/>
        </p:blipFill>
        <p:spPr>
          <a:xfrm>
            <a:off x="1298594" y="2034250"/>
            <a:ext cx="29320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3023275" y="2257650"/>
            <a:ext cx="88200" cy="25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2035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will </a:t>
            </a:r>
            <a:r>
              <a:rPr lang="en"/>
              <a:t>create a validation set by setting apart 10,000 samples from the original training data</a:t>
            </a:r>
            <a:endParaRPr/>
          </a:p>
        </p:txBody>
      </p:sp>
      <p:sp>
        <p:nvSpPr>
          <p:cNvPr id="187" name="Google Shape;187;p31"/>
          <p:cNvSpPr txBox="1"/>
          <p:nvPr/>
        </p:nvSpPr>
        <p:spPr>
          <a:xfrm>
            <a:off x="390700" y="2040325"/>
            <a:ext cx="7552500" cy="1605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val_indices &lt;- 1:10000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x_val &lt;- x_train[val_indices,]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partial_x_train &lt;- x_train[-val_indices,]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y_val &lt;- y_train[val_indices]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partial_y_train &lt;- y_train[-val_indices]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cover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introduction to Keras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neural networks for classification and regression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531775" y="1147225"/>
            <a:ext cx="6597600" cy="2878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%&gt;% compile(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optimizer = "rmsprop",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loss = "binary_crossentropy",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metrics = c("accuracy")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history &lt;- model %&gt;% fit(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partial_x_train,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partial_y_train,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epochs = 20,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batch_size = 512,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validation_data = list(x_val, y_val)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</a:t>
            </a:r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553475" y="4199725"/>
            <a:ext cx="5403900" cy="716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str(history)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00" y="1147225"/>
            <a:ext cx="42195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Retrain the Model</a:t>
            </a:r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477525" y="1183075"/>
            <a:ext cx="70209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&lt;- keras_model_sequential() %&gt;%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layer_dense(units = 16, activation = "relu", input_shape = c(10000)) %&gt;%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layer_dense(units = 16, activation = "relu") %&gt;%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layer_dense(units = 1, activation = "sigmoid")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%&gt;% compile(optimizer = "rmsprop",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loss = "binary_crossentropy",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metrics = c("accuracy")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%&gt;% fit(x_train, y_train, epochs = 4, batch_size = 512)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&lt;- model %&gt;% evaluate(x_test, y_test)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use the model for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model %&gt;% predict(x_test[1:10,])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758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require significant preprocessing of the raw data to feed to a network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tacks of dense layers with relu activations can solve a wide range of problems (including sentiment classification), and you’ll likely use them frequently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binary classification problem (two output classes), your network should end with a dense layer with one unit and a sigmoid activation.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is, the output of your network should be a scalar between 0 and 1, encoding a probability.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</a:t>
            </a:r>
            <a:r>
              <a:rPr lang="en"/>
              <a:t>th such a scalar sigmoid output on a binary classification problem, the loss function you should use is binary_crossentropy.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rmsprop optimizer is generally a good enough choice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sure to always monitor performance on data that is outside of the training set.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Experiments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using one or three hidden layers, and see how doing so affects validation and test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using layers with more hidden units or fewer hidden units: 32 units, 64 units, and so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using the mse loss function instead of binary_crossentropy.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using the tanh activation (an activation that was popular in the early days of neural networks) instead of relu.”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Excerpt From: François Chollet. “Deep Learning with R MEAP V01.” Apple Books.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newswires: Multiclass classification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6718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different: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than two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Require each data point should be classified into </a:t>
            </a:r>
            <a:r>
              <a:rPr b="1" lang="en"/>
              <a:t>one</a:t>
            </a:r>
            <a:r>
              <a:rPr lang="en"/>
              <a:t> of </a:t>
            </a:r>
            <a:r>
              <a:rPr i="1" lang="en"/>
              <a:t>k</a:t>
            </a:r>
            <a:r>
              <a:rPr lang="en"/>
              <a:t> categories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requires changes in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Network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Larger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i="1" lang="en"/>
              <a:t>K</a:t>
            </a:r>
            <a:r>
              <a:rPr lang="en"/>
              <a:t> output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Loss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categorical_crossentropy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sparse_categorical_crossentropy (with integer labels)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Activation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Softmax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- Multiclass Classification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8313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you’re trying to classify data points among K classes, your network should end with a dense layer of size 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a single-label, multiclass classification problem, your network should end with a softmax activation so that it will output a probability distribution over the K output classes.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Categorical crossentropy is almost always the loss function you should use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Encoding the labels via categorical encoding (also known as one-hot encoding) and using categorical_crossentropy as a loss function, or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encoding the labels as integers and using the sparse_categorical_crossentropy loss function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you need to classify data into a large number of categories, you should avoid creating information bottlenecks in your network due to intermediate layers that are too small. 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Example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Data: Normalize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Single output layer; no activation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MSE loss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Validate using </a:t>
            </a:r>
            <a:r>
              <a:rPr i="1" lang="en"/>
              <a:t>k-</a:t>
            </a:r>
            <a:r>
              <a:rPr lang="en"/>
              <a:t>fold crossvalidation, or holdout samples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Neural Network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Specifying </a:t>
            </a:r>
            <a:r>
              <a:rPr i="1" lang="en"/>
              <a:t>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Providing </a:t>
            </a:r>
            <a:r>
              <a:rPr i="1" lang="en"/>
              <a:t>input data</a:t>
            </a:r>
            <a:r>
              <a:rPr lang="en"/>
              <a:t> and corresponding </a:t>
            </a:r>
            <a:r>
              <a:rPr i="1" lang="en"/>
              <a:t>targets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/>
              <a:t>loss</a:t>
            </a:r>
            <a:r>
              <a:rPr lang="en"/>
              <a:t>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i="1" lang="en"/>
              <a:t>optimizer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2291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layers are appropriate for different tensor formats and different types of data processing.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densely connected layers - vector data, stored in 2D tensors of shape (samples, features)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recurrent layers - Sequence data, stored in 3D tensors of shape (samples, timesteps, features)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convolution layers - Image data, stored in 4D tensors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78800" y="3923850"/>
            <a:ext cx="829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“model &lt;- keras_model_sequential() %&gt;%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layer_dense(units = 32, input_shape = c(784)) %&gt;%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layer_dense(units = 32)”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Space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topology of the network determines the </a:t>
            </a:r>
            <a:r>
              <a:rPr i="1" lang="en"/>
              <a:t>hypothesis space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Functions and Optimizers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 (objective function)—The quantity that will be minimized during training.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Optimizer—Determines how the network will be updated based on the loss function. It implements a specific variant of stochastic gradient descent (SGD).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gradient-descent process must be based on a single scalar loss value; so, for multiloss networks, all losses are combined into a single scalar quantity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Keras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allows the same code to run seamlessly on CPU or GPU.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a user-friendly API that makes it easy to quickly prototype deep-learning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build-in support for convolutional networks (for computer vision), recurrent networks (for sequence processing), and any combination of both.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supports arbitrary network architectures: multi-input or multi-output models, layer sharing, model sharing, and so on.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and Workflow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2767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4659575" y="1307950"/>
            <a:ext cx="4285800" cy="3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Define your training data: input tensors and target tensors.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Define a network of layers (or model) that maps your inputs to your targets.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Configure the learning process by choosing a loss function, an optimizer, and some metrics to monitor.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Iterate on your training data by calling the fit() method of your model.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