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97" autoAdjust="0"/>
  </p:normalViewPr>
  <p:slideViewPr>
    <p:cSldViewPr snapToGrid="0" snapToObjects="1">
      <p:cViewPr>
        <p:scale>
          <a:sx n="112" d="100"/>
          <a:sy n="112" d="100"/>
        </p:scale>
        <p:origin x="-80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C789-A52F-0041-8C9C-523921D0702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FB29-DB4C-D047-8347-DA30572E0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/>
          <a:srcRect l="23813" r="20630"/>
          <a:stretch/>
        </p:blipFill>
        <p:spPr>
          <a:xfrm>
            <a:off x="8456749" y="5415281"/>
            <a:ext cx="687251" cy="8567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eltowt/hiring-engineers/tree/bill_shel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644" y="3154672"/>
            <a:ext cx="3970610" cy="259397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Bill Shelton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04" y="5810332"/>
            <a:ext cx="3720323" cy="1066800"/>
          </a:xfrm>
        </p:spPr>
        <p:txBody>
          <a:bodyPr/>
          <a:lstStyle/>
          <a:p>
            <a:r>
              <a:rPr lang="en-US" dirty="0" smtClean="0"/>
              <a:t>Solutions Engineering Candidate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4" y="1329197"/>
            <a:ext cx="7576013" cy="21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42" y="-79382"/>
            <a:ext cx="256126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1300" y="1598972"/>
            <a:ext cx="6019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 smtClean="0"/>
              <a:t>Setup the Environment</a:t>
            </a:r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 smtClean="0"/>
              <a:t>Collecting Metrics</a:t>
            </a:r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Visualizing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Monitoring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Collecting APM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What Would You Use </a:t>
            </a:r>
            <a:r>
              <a:rPr lang="en-US" sz="2800" b="1" dirty="0" err="1" smtClean="0"/>
              <a:t>Datadog</a:t>
            </a:r>
            <a:r>
              <a:rPr lang="en-US" sz="2800" b="1" dirty="0" smtClean="0"/>
              <a:t> for?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886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153742"/>
            <a:ext cx="6226829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77" y="1296742"/>
            <a:ext cx="824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2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153742"/>
            <a:ext cx="6226829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GitHub Repos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796" y="1296742"/>
            <a:ext cx="692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https://github.com/sheltowt/hiring-engineers/tree/</a:t>
            </a:r>
            <a:r>
              <a:rPr lang="en-US" dirty="0" smtClean="0">
                <a:hlinkClick r:id="rId2"/>
              </a:rPr>
              <a:t>bill_shelton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58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5050</TotalTime>
  <Words>49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Bill Shelton</vt:lpstr>
      <vt:lpstr>Roadmap</vt:lpstr>
      <vt:lpstr>References</vt:lpstr>
      <vt:lpstr>GitHub Repos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Shelton</dc:title>
  <dc:creator>William Shelton</dc:creator>
  <cp:lastModifiedBy>William Shelton</cp:lastModifiedBy>
  <cp:revision>75</cp:revision>
  <dcterms:created xsi:type="dcterms:W3CDTF">2020-03-20T19:58:50Z</dcterms:created>
  <dcterms:modified xsi:type="dcterms:W3CDTF">2020-04-01T14:43:28Z</dcterms:modified>
</cp:coreProperties>
</file>