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70" r:id="rId11"/>
    <p:sldId id="271" r:id="rId12"/>
    <p:sldId id="272" r:id="rId13"/>
    <p:sldId id="263" r:id="rId14"/>
    <p:sldId id="273" r:id="rId15"/>
    <p:sldId id="266" r:id="rId16"/>
    <p:sldId id="267" r:id="rId17"/>
    <p:sldId id="281" r:id="rId18"/>
    <p:sldId id="268" r:id="rId19"/>
    <p:sldId id="269" r:id="rId20"/>
    <p:sldId id="274" r:id="rId21"/>
    <p:sldId id="282" r:id="rId22"/>
    <p:sldId id="275" r:id="rId23"/>
    <p:sldId id="276" r:id="rId24"/>
    <p:sldId id="277" r:id="rId25"/>
    <p:sldId id="278" r:id="rId26"/>
    <p:sldId id="279" r:id="rId27"/>
    <p:sldId id="280" r:id="rId28"/>
    <p:sldId id="291" r:id="rId29"/>
    <p:sldId id="292" r:id="rId30"/>
    <p:sldId id="290" r:id="rId31"/>
    <p:sldId id="284" r:id="rId32"/>
    <p:sldId id="283" r:id="rId33"/>
    <p:sldId id="285" r:id="rId34"/>
    <p:sldId id="287" r:id="rId35"/>
    <p:sldId id="286" r:id="rId36"/>
    <p:sldId id="288" r:id="rId37"/>
    <p:sldId id="289" r:id="rId38"/>
    <p:sldId id="293" r:id="rId39"/>
    <p:sldId id="296" r:id="rId40"/>
    <p:sldId id="29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_Title and Conten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10473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MY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2021"/>
            <a:ext cx="10058400" cy="4640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1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5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.datadoghq.com/sb/3jbm9w1vbkddpp8g-6c8c4f860a141cb767063b990b26ab1b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0.0.0.0:5050/api/apm" TargetMode="External"/><Relationship Id="rId2" Type="http://schemas.openxmlformats.org/officeDocument/2006/relationships/hyperlink" Target="http://0.0.0.0:5050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://0.0.0.0:5050/api/trac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itstimes.com/lifestyle/gifted-kids-get-tuition-too" TargetMode="External"/><Relationship Id="rId2" Type="http://schemas.openxmlformats.org/officeDocument/2006/relationships/hyperlink" Target="https://www.straitstimes.com/forum/letters-in-print/better-ways-to-help-kids-than-tuitio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traitstimes.com/singapore/education/tuition-centres-should-not-prey-on-parents-anxieties-over-removal-of-exams-ong" TargetMode="External"/><Relationship Id="rId4" Type="http://schemas.openxmlformats.org/officeDocument/2006/relationships/hyperlink" Target="https://www.straitstimes.com/forum/letters-in-print/tuition-centres-are-filling-the-exam-g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1C21-FDEA-4156-ACA4-9EBD1512A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7200" dirty="0" err="1"/>
              <a:t>DataDog</a:t>
            </a:r>
            <a:r>
              <a:rPr lang="en-SG" sz="7200" dirty="0"/>
              <a:t> – Hiring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EE23F-988B-4F45-B3BE-D72F8F06A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Exercise Outcome</a:t>
            </a:r>
          </a:p>
          <a:p>
            <a:r>
              <a:rPr lang="en-SG" dirty="0"/>
              <a:t>Candidate – sundance071</a:t>
            </a:r>
          </a:p>
          <a:p>
            <a:r>
              <a:rPr lang="en-SG" dirty="0"/>
              <a:t>11 April 2019</a:t>
            </a:r>
          </a:p>
        </p:txBody>
      </p:sp>
    </p:spTree>
    <p:extLst>
      <p:ext uri="{BB962C8B-B14F-4D97-AF65-F5344CB8AC3E}">
        <p14:creationId xmlns:p14="http://schemas.microsoft.com/office/powerpoint/2010/main" val="410828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E4FC-DB45-481A-BCAB-0EFFC54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Custom agent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984D-067C-4768-903C-D7F6164D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A8DFA-8118-4148-AB60-F6844C35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15841"/>
            <a:ext cx="5783429" cy="37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4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E4FC-DB45-481A-BCAB-0EFFC54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Custom agent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984D-067C-4768-903C-D7F6164D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C02B4-050F-41B1-AB23-912F87530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90" y="1977441"/>
            <a:ext cx="6432494" cy="44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3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E4FC-DB45-481A-BCAB-0EFFC54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Custom agent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984D-067C-4768-903C-D7F6164D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Verification that metric collection is once every 45 seconds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C54BD-29EE-450D-BB8C-D923F421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9" y="2103663"/>
            <a:ext cx="5472098" cy="3039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6EEA19-513D-4BA4-B044-FA4D2CAE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42" y="2047515"/>
            <a:ext cx="5640338" cy="31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4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E4FC-DB45-481A-BCAB-0EFFC54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Bonus Q: Custom agent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984D-067C-4768-903C-D7F6164D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Bonus question – changing the collection interval without modifying the Python check file created</a:t>
            </a:r>
          </a:p>
          <a:p>
            <a:r>
              <a:rPr lang="en-SG" dirty="0"/>
              <a:t>Answer – besides using the parameter </a:t>
            </a:r>
            <a:r>
              <a:rPr lang="en-SG" dirty="0" err="1"/>
              <a:t>min_collection_interval</a:t>
            </a:r>
            <a:r>
              <a:rPr lang="en-SG" dirty="0"/>
              <a:t> in the </a:t>
            </a:r>
            <a:r>
              <a:rPr lang="en-SG" dirty="0" err="1"/>
              <a:t>yaml</a:t>
            </a:r>
            <a:r>
              <a:rPr lang="en-SG" dirty="0"/>
              <a:t> configuration file for the check, this looks possible if there is a method to change the default collection interval via a configuration file item. However, I am not able to find it in the </a:t>
            </a:r>
            <a:r>
              <a:rPr lang="en-SG" dirty="0" err="1"/>
              <a:t>datadog.yaml</a:t>
            </a:r>
            <a:r>
              <a:rPr lang="en-SG" dirty="0"/>
              <a:t> configuration file … it could perhaps be an undocumented command/method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6C01-EB08-4264-BB58-F3C1912B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3" y="3778638"/>
            <a:ext cx="5691940" cy="1299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FBBE2-E2B1-43F7-A963-F603A02C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347" y="5077885"/>
            <a:ext cx="5071898" cy="141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3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DA9E1-3B0E-496D-BF66-1A6D2423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Visualizing data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8A2E9-5CC9-4DCD-8D79-9A59E4F23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65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E4FC-DB45-481A-BCAB-0EFFC54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Timeboard</a:t>
            </a:r>
            <a:r>
              <a:rPr lang="en-SG" dirty="0"/>
              <a:t> creation by </a:t>
            </a:r>
            <a:r>
              <a:rPr lang="en-SG" dirty="0" err="1"/>
              <a:t>api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2842D-9D9F-49DD-8B58-76CA5D22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526142"/>
            <a:ext cx="5032248" cy="49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E4FC-DB45-481A-BCAB-0EFFC54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Timeboard</a:t>
            </a:r>
            <a:r>
              <a:rPr lang="en-SG" dirty="0"/>
              <a:t> creation by </a:t>
            </a:r>
            <a:r>
              <a:rPr lang="en-SG" dirty="0" err="1"/>
              <a:t>api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984D-067C-4768-903C-D7F6164D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Reported this error to the recruiter. Something must have changed with the anomalies() function call 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4819C-A504-4C37-AA11-C14878AB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16" y="2354238"/>
            <a:ext cx="6946232" cy="25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BB52-18FA-4F17-AE20-48EF96A8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Timeboard</a:t>
            </a:r>
            <a:r>
              <a:rPr lang="en-SG" dirty="0"/>
              <a:t> creation by </a:t>
            </a:r>
            <a:r>
              <a:rPr lang="en-SG" dirty="0" err="1"/>
              <a:t>api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19F9-F3B2-4C98-BE93-D4CD4F5F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 have verified the API call … looks correct to 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F53E2-DD1D-402C-89C7-E6B5D02D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33" y="2001503"/>
            <a:ext cx="7708489" cy="14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4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E4FC-DB45-481A-BCAB-0EFFC54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Timeboard</a:t>
            </a:r>
            <a:r>
              <a:rPr lang="en-SG" dirty="0"/>
              <a:t> for the past 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984D-067C-4768-903C-D7F6164D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Drag and select over the graph for the past 5 mins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FABBB-96D1-44D9-8753-54EB5D82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8" y="2040217"/>
            <a:ext cx="11137914" cy="19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5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E4FC-DB45-481A-BCAB-0EFFC54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 snapshot of a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C7167-D701-44F3-B9FD-83FE5D546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363496"/>
            <a:ext cx="7444957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0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5535C-15C1-44DC-947E-2968768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Environment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92E74F-87C9-4A30-8E32-D6FB2697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Amazon Web Services (AWS)</a:t>
            </a:r>
          </a:p>
          <a:p>
            <a:r>
              <a:rPr lang="en-SG" dirty="0"/>
              <a:t>Ubuntu Linux</a:t>
            </a:r>
          </a:p>
          <a:p>
            <a:pPr lvl="1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F4EC7-EAB0-44F2-B792-DF20B51F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06" y="2349269"/>
            <a:ext cx="10239060" cy="20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4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F14B-B434-422C-97AB-90E710FC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 Q: Anomaly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88B9-22D4-409D-86C8-94DA46AB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 displays the deviation from normal readings. These are indicated by the red lines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The normal readings lie within the grey shaded areas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20BC0-1A67-45C4-8476-8B7B38E3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69" y="1939089"/>
            <a:ext cx="4412331" cy="1573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5C331-8623-47A4-87EE-E5E2445C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69" y="4098623"/>
            <a:ext cx="4412331" cy="15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DA9E1-3B0E-496D-BF66-1A6D2423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monitoring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8A2E9-5CC9-4DCD-8D79-9A59E4F23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1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9F4F-CFED-4FB2-8F2B-D66035D7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Monitor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392CB2-77C3-4720-BCF3-B832611CB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371517"/>
            <a:ext cx="5308178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19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4376-C69B-4A0B-9D7E-5462BC27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Monitor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812599-5BAD-4BCD-80A0-378905393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451727"/>
            <a:ext cx="6794920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3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6F64-925E-475D-8B95-9AD0E995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Monitor triggered email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46C5A-3EC5-448A-98A1-B084E9451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443707"/>
            <a:ext cx="6410141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6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AD7F-87BF-48BB-B9E7-738D48CA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 Q: Weekday down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BB649D-101D-40BF-9397-F98E1315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32021"/>
            <a:ext cx="4994272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4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B793-A0E9-4321-B57D-6E49B7B5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 Q: weekend downtime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41497-7E44-4C14-AF8F-8B59A5E44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32021"/>
            <a:ext cx="5245766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40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710DFC-E10F-4F83-B44C-26DEEE7E3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32021"/>
            <a:ext cx="8514583" cy="4640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D1D9D-48FD-4813-B3DB-A8CD8A67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 q: downtime email notification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D2F6-F22A-460B-AD53-8800692EE877}"/>
              </a:ext>
            </a:extLst>
          </p:cNvPr>
          <p:cNvSpPr txBox="1"/>
          <p:nvPr/>
        </p:nvSpPr>
        <p:spPr>
          <a:xfrm>
            <a:off x="1428170" y="2638926"/>
            <a:ext cx="1860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Note: bringing forward downtime schedule for verification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FDC261-0CA5-4E02-A3BD-B862A6E30778}"/>
              </a:ext>
            </a:extLst>
          </p:cNvPr>
          <p:cNvSpPr/>
          <p:nvPr/>
        </p:nvSpPr>
        <p:spPr>
          <a:xfrm>
            <a:off x="8486275" y="3429000"/>
            <a:ext cx="633662" cy="38501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457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A6CE-FF00-4613-B768-E9A8EF62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 q: downtime email notification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A66F55-DB94-4819-AEF4-902E802E7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32021"/>
            <a:ext cx="8976372" cy="46402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C8977E-1CE7-49E3-BE4C-E044E642007A}"/>
              </a:ext>
            </a:extLst>
          </p:cNvPr>
          <p:cNvSpPr/>
          <p:nvPr/>
        </p:nvSpPr>
        <p:spPr>
          <a:xfrm>
            <a:off x="8390022" y="3541294"/>
            <a:ext cx="633662" cy="38501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95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1B93-FB73-4C87-80FD-93ABCE30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 </a:t>
            </a:r>
            <a:r>
              <a:rPr lang="en-SG"/>
              <a:t>Data alert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140B67-3EA8-4D5C-9BE7-340819748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32021"/>
            <a:ext cx="6737303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E2B9-A2B8-4852-9C59-D73C8552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agent install &amp;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45069-1351-4846-A93C-3B419087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5" y="1756611"/>
            <a:ext cx="11464291" cy="25908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EB7AD7-2432-43D0-8FE7-72680BA418A1}"/>
              </a:ext>
            </a:extLst>
          </p:cNvPr>
          <p:cNvSpPr/>
          <p:nvPr/>
        </p:nvSpPr>
        <p:spPr>
          <a:xfrm>
            <a:off x="433137" y="1660358"/>
            <a:ext cx="1660358" cy="38501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0D11D1-F422-4881-BB83-762E6E76B1B5}"/>
              </a:ext>
            </a:extLst>
          </p:cNvPr>
          <p:cNvCxnSpPr>
            <a:cxnSpLocks/>
          </p:cNvCxnSpPr>
          <p:nvPr/>
        </p:nvCxnSpPr>
        <p:spPr>
          <a:xfrm>
            <a:off x="946484" y="2558716"/>
            <a:ext cx="10507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76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DA9E1-3B0E-496D-BF66-1A6D2423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Collecting </a:t>
            </a:r>
            <a:r>
              <a:rPr lang="en-SG" dirty="0" err="1"/>
              <a:t>apm</a:t>
            </a:r>
            <a:r>
              <a:rPr lang="en-SG" dirty="0"/>
              <a:t>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8A2E9-5CC9-4DCD-8D79-9A59E4F23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72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229B-9D42-47FD-A085-28DCE13B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APM INSTRUMENTATION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33154C-3F47-4304-A987-05D3FD751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32021"/>
            <a:ext cx="5362713" cy="38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6F44-3279-446A-A0EC-B588C212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APM INSTRUMENTATION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3B41A2-09C5-4186-8D01-7B4A8A79D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32020"/>
            <a:ext cx="10058400" cy="48942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7B5464-548A-404E-B890-86246D464A6B}"/>
              </a:ext>
            </a:extLst>
          </p:cNvPr>
          <p:cNvCxnSpPr/>
          <p:nvPr/>
        </p:nvCxnSpPr>
        <p:spPr>
          <a:xfrm flipH="1">
            <a:off x="8662737" y="1532019"/>
            <a:ext cx="376989" cy="320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54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FAF6-E55A-440B-9586-2A3785BC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Apm</a:t>
            </a:r>
            <a:r>
              <a:rPr lang="en-SG" dirty="0"/>
              <a:t> and </a:t>
            </a:r>
            <a:r>
              <a:rPr lang="en-SG" dirty="0" err="1"/>
              <a:t>instructure</a:t>
            </a:r>
            <a:r>
              <a:rPr lang="en-SG" dirty="0"/>
              <a:t>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8BF7A-13DF-4472-B8C2-89D2127D4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110" y="1532020"/>
            <a:ext cx="9381553" cy="51885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84DD63-92C5-4971-B9A9-2F25D38AE83A}"/>
              </a:ext>
            </a:extLst>
          </p:cNvPr>
          <p:cNvSpPr/>
          <p:nvPr/>
        </p:nvSpPr>
        <p:spPr>
          <a:xfrm>
            <a:off x="1780674" y="3328737"/>
            <a:ext cx="633662" cy="2646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AC6EC1-B669-451A-BFEA-60F543B0C0B7}"/>
              </a:ext>
            </a:extLst>
          </p:cNvPr>
          <p:cNvSpPr/>
          <p:nvPr/>
        </p:nvSpPr>
        <p:spPr>
          <a:xfrm>
            <a:off x="7806008" y="3328737"/>
            <a:ext cx="633662" cy="2646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807461-4E75-4EF6-9199-9F95200197AC}"/>
              </a:ext>
            </a:extLst>
          </p:cNvPr>
          <p:cNvSpPr/>
          <p:nvPr/>
        </p:nvSpPr>
        <p:spPr>
          <a:xfrm>
            <a:off x="5037221" y="3328737"/>
            <a:ext cx="633662" cy="2646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3AC5C7A-C96F-4872-AB4E-3BA86324E025}"/>
              </a:ext>
            </a:extLst>
          </p:cNvPr>
          <p:cNvSpPr/>
          <p:nvPr/>
        </p:nvSpPr>
        <p:spPr>
          <a:xfrm>
            <a:off x="448417" y="3328737"/>
            <a:ext cx="529389" cy="264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847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E2D8-0558-4E58-9558-7B6EEA1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Public </a:t>
            </a:r>
            <a:r>
              <a:rPr lang="en-SG" dirty="0" err="1"/>
              <a:t>timeboard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D89A94-0329-49D2-AEF3-8957CA20F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32021"/>
            <a:ext cx="8867035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77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6D47-4116-4A8F-9D27-DF39BC69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Public </a:t>
            </a:r>
            <a:r>
              <a:rPr lang="en-SG" dirty="0" err="1"/>
              <a:t>timeboard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DF5FAF-AE88-426F-A298-0D7BC5341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32021"/>
            <a:ext cx="8826206" cy="51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57CF39-AF13-46D5-9040-BC4285B612A4}"/>
              </a:ext>
            </a:extLst>
          </p:cNvPr>
          <p:cNvSpPr txBox="1"/>
          <p:nvPr/>
        </p:nvSpPr>
        <p:spPr>
          <a:xfrm flipH="1">
            <a:off x="6328610" y="2374232"/>
            <a:ext cx="5087754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https://p.datadoghq.com/sb/3jbm9w1vbkddpp8g-6c8c4f860a141cb767063b990b26ab1b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00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AC1B-A885-4A85-A410-8543B455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C9EB-19D5-42F7-AF06-9F3511B5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Service</a:t>
            </a:r>
          </a:p>
          <a:p>
            <a:pPr lvl="1"/>
            <a:r>
              <a:rPr lang="en-SG" dirty="0"/>
              <a:t>A process that does a job</a:t>
            </a:r>
          </a:p>
          <a:p>
            <a:pPr lvl="1"/>
            <a:r>
              <a:rPr lang="en-SG" dirty="0"/>
              <a:t>For example, flak.py is a (web) process</a:t>
            </a:r>
          </a:p>
          <a:p>
            <a:pPr lvl="1"/>
            <a:endParaRPr lang="en-SG" dirty="0"/>
          </a:p>
          <a:p>
            <a:pPr lvl="2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A09CF-A6CB-42A4-9DC2-00612BA6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579410"/>
            <a:ext cx="10515600" cy="10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0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8EA2-1B32-42F3-BC34-DB03893E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64D4-C4A2-4D1D-983A-D8762637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Resource</a:t>
            </a:r>
          </a:p>
          <a:p>
            <a:pPr lvl="1"/>
            <a:r>
              <a:rPr lang="en-SG" dirty="0"/>
              <a:t>A particular action for a service</a:t>
            </a:r>
          </a:p>
          <a:p>
            <a:pPr lvl="1"/>
            <a:r>
              <a:rPr lang="en-SG" dirty="0"/>
              <a:t>For example, in the flak.py process, there are 3 resources</a:t>
            </a:r>
          </a:p>
          <a:p>
            <a:pPr lvl="2"/>
            <a:r>
              <a:rPr lang="en-SG" dirty="0">
                <a:hlinkClick r:id="rId2"/>
              </a:rPr>
              <a:t>http://0.0.0.0:5050</a:t>
            </a:r>
            <a:endParaRPr lang="en-SG" dirty="0"/>
          </a:p>
          <a:p>
            <a:pPr lvl="2"/>
            <a:r>
              <a:rPr lang="en-SG" dirty="0">
                <a:hlinkClick r:id="rId3"/>
              </a:rPr>
              <a:t>http://0.0.0.0:5050/api/apm</a:t>
            </a:r>
            <a:endParaRPr lang="en-SG" dirty="0"/>
          </a:p>
          <a:p>
            <a:pPr lvl="2"/>
            <a:r>
              <a:rPr lang="en-SG" dirty="0">
                <a:hlinkClick r:id="rId4"/>
              </a:rPr>
              <a:t>http://0.0.0.0:5050/api/trace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356C8-66C2-4BB5-885A-E6FDC7D98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3428999"/>
            <a:ext cx="10630034" cy="1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04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DA9E1-3B0E-496D-BF66-1A6D2423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Final question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8A2E9-5CC9-4DCD-8D79-9A59E4F23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368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89F5-0681-415F-A171-3981EE2B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Final question – 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4D1D-BE8A-4865-8086-21D566A2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Given that Singaporeans are obsessed with sending their children to private tuition classes, I would like to plot a distribution that breaks down the hours spent on private tuition against the final grade achieve to see the correlation</a:t>
            </a:r>
          </a:p>
          <a:p>
            <a:r>
              <a:rPr lang="en-SG" dirty="0">
                <a:hlinkClick r:id="rId2"/>
              </a:rPr>
              <a:t>https://www.straitstimes.com/forum/letters-in-print/better-ways-to-help-kids-than-tuition</a:t>
            </a:r>
            <a:endParaRPr lang="en-SG" dirty="0"/>
          </a:p>
          <a:p>
            <a:r>
              <a:rPr lang="en-SG" dirty="0">
                <a:hlinkClick r:id="rId3"/>
              </a:rPr>
              <a:t>https://www.straitstimes.com/lifestyle/gifted-kids-get-tuition-too</a:t>
            </a:r>
            <a:endParaRPr lang="en-SG" dirty="0"/>
          </a:p>
          <a:p>
            <a:r>
              <a:rPr lang="en-SG" dirty="0">
                <a:hlinkClick r:id="rId4"/>
              </a:rPr>
              <a:t>https://www.straitstimes.com/forum/letters-in-print/tuition-centres-are-filling-the-exam-gap</a:t>
            </a:r>
            <a:endParaRPr lang="en-SG" dirty="0"/>
          </a:p>
          <a:p>
            <a:r>
              <a:rPr lang="en-SG" dirty="0">
                <a:hlinkClick r:id="rId5"/>
              </a:rPr>
              <a:t>https://www.straitstimes.com/singapore/education/tuition-centres-should-not-prey-on-parents-anxieties-over-removal-of-exams-ong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798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6A5C-38E0-4A61-BD2F-3E45C432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EF5C2-686B-4455-817D-EDF8B72A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532021"/>
            <a:ext cx="10687090" cy="42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65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DA9E1-3B0E-496D-BF66-1A6D2423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Submitted </a:t>
            </a:r>
            <a:r>
              <a:rPr lang="en-SG"/>
              <a:t>by sundance071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8A2E9-5CC9-4DCD-8D79-9A59E4F23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9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DA9E1-3B0E-496D-BF66-1A6D2423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Collecting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8A2E9-5CC9-4DCD-8D79-9A59E4F23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8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2C1-C8FF-428F-A881-0A0696A5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5FC4-9EC9-4E51-A545-72E9B98E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Adding Tags via editing the agent configuration file in /etc/</a:t>
            </a:r>
            <a:r>
              <a:rPr lang="en-SG" dirty="0" err="1"/>
              <a:t>datadog</a:t>
            </a:r>
            <a:r>
              <a:rPr lang="en-SG" dirty="0"/>
              <a:t>-agent/</a:t>
            </a:r>
            <a:r>
              <a:rPr lang="en-SG" dirty="0" err="1"/>
              <a:t>datadog.yaml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Adding Tags via the Datadog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AE970-2E90-497C-A135-4CBFD7A7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16" y="2299786"/>
            <a:ext cx="3064042" cy="861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9BC066-DA56-48E1-81A6-CC50D892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16" y="4003566"/>
            <a:ext cx="6523411" cy="17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5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B02E-64AF-41F6-A232-4F02EC59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TAGGing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3657-4CFA-41DC-8DC6-2BF43CA0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Filtering by Tags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54096-C2AA-44FE-81F0-B95A9C7F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1" y="1940325"/>
            <a:ext cx="8630651" cy="44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1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DFA8-2E39-4397-8618-5AAA5954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Database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0355-66E4-47AA-A548-F4F84185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3A178-AE64-42DD-9066-B1020902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22" y="2028324"/>
            <a:ext cx="3968299" cy="2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A04989-289D-4541-8C7A-A6C7A39D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51" y="1929485"/>
            <a:ext cx="7955086" cy="469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BFDFA8-2E39-4397-8618-5AAA5954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Database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0355-66E4-47AA-A548-F4F84185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6D982-C9DA-487E-88E7-4B49E595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81" y="2185314"/>
            <a:ext cx="3259596" cy="124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3665C-8CA9-4D66-8F0F-8FF3810F2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874" y="3429000"/>
            <a:ext cx="5077326" cy="9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31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874</TotalTime>
  <Words>495</Words>
  <Application>Microsoft Office PowerPoint</Application>
  <PresentationFormat>Widescreen</PresentationFormat>
  <Paragraphs>85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Rockwell</vt:lpstr>
      <vt:lpstr>Rockwell Condensed</vt:lpstr>
      <vt:lpstr>Wingdings</vt:lpstr>
      <vt:lpstr>Wood Type</vt:lpstr>
      <vt:lpstr>DataDog – Hiring Engineers</vt:lpstr>
      <vt:lpstr>Test Environment</vt:lpstr>
      <vt:lpstr>Verify agent install &amp; status</vt:lpstr>
      <vt:lpstr>Verify data collection</vt:lpstr>
      <vt:lpstr>Collecting metrics</vt:lpstr>
      <vt:lpstr>Tagging</vt:lpstr>
      <vt:lpstr>TAGGing</vt:lpstr>
      <vt:lpstr>Database integration</vt:lpstr>
      <vt:lpstr>Database integration</vt:lpstr>
      <vt:lpstr>Custom agent check</vt:lpstr>
      <vt:lpstr>Custom agent check</vt:lpstr>
      <vt:lpstr>Custom agent check</vt:lpstr>
      <vt:lpstr>Bonus Q: Custom agent check</vt:lpstr>
      <vt:lpstr>Visualizing data</vt:lpstr>
      <vt:lpstr>Timeboard creation by api</vt:lpstr>
      <vt:lpstr>Timeboard creation by api</vt:lpstr>
      <vt:lpstr>Timeboard creation by api</vt:lpstr>
      <vt:lpstr>Timeboard for the past 5 mins</vt:lpstr>
      <vt:lpstr>Sent snapshot of a graph</vt:lpstr>
      <vt:lpstr>Bonus Q: Anomaly graph</vt:lpstr>
      <vt:lpstr>monitoring data</vt:lpstr>
      <vt:lpstr>Monitor setup</vt:lpstr>
      <vt:lpstr>Monitor setup</vt:lpstr>
      <vt:lpstr>Monitor triggered email</vt:lpstr>
      <vt:lpstr>Bonus Q: Weekday down time</vt:lpstr>
      <vt:lpstr>Bonus Q: weekend downtime</vt:lpstr>
      <vt:lpstr>Bonus q: downtime email notification</vt:lpstr>
      <vt:lpstr>Bonus q: downtime email notification</vt:lpstr>
      <vt:lpstr>No Data alert</vt:lpstr>
      <vt:lpstr>Collecting apm data</vt:lpstr>
      <vt:lpstr>APM INSTRUMENTATION</vt:lpstr>
      <vt:lpstr>APM INSTRUMENTATION</vt:lpstr>
      <vt:lpstr>Apm and instructure dashboard</vt:lpstr>
      <vt:lpstr>Public timeboard</vt:lpstr>
      <vt:lpstr>Public timeboard</vt:lpstr>
      <vt:lpstr>Bonus question</vt:lpstr>
      <vt:lpstr>Bonus question</vt:lpstr>
      <vt:lpstr>Final question</vt:lpstr>
      <vt:lpstr>Final question – an application</vt:lpstr>
      <vt:lpstr>Submitted by sundance071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Soh</dc:creator>
  <cp:lastModifiedBy>Jeffrey Soh</cp:lastModifiedBy>
  <cp:revision>47</cp:revision>
  <dcterms:created xsi:type="dcterms:W3CDTF">2019-04-05T01:59:40Z</dcterms:created>
  <dcterms:modified xsi:type="dcterms:W3CDTF">2019-04-11T08:14:14Z</dcterms:modified>
</cp:coreProperties>
</file>