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22"/>
  </p:notesMasterIdLst>
  <p:sldIdLst>
    <p:sldId id="257" r:id="rId2"/>
    <p:sldId id="263" r:id="rId3"/>
    <p:sldId id="261" r:id="rId4"/>
    <p:sldId id="262" r:id="rId5"/>
    <p:sldId id="264" r:id="rId6"/>
    <p:sldId id="265" r:id="rId7"/>
    <p:sldId id="266" r:id="rId8"/>
    <p:sldId id="273" r:id="rId9"/>
    <p:sldId id="268" r:id="rId10"/>
    <p:sldId id="269" r:id="rId11"/>
    <p:sldId id="270" r:id="rId12"/>
    <p:sldId id="267" r:id="rId13"/>
    <p:sldId id="271" r:id="rId14"/>
    <p:sldId id="272" r:id="rId15"/>
    <p:sldId id="276" r:id="rId16"/>
    <p:sldId id="274" r:id="rId17"/>
    <p:sldId id="275"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83625" autoAdjust="0"/>
  </p:normalViewPr>
  <p:slideViewPr>
    <p:cSldViewPr snapToGrid="0">
      <p:cViewPr varScale="1">
        <p:scale>
          <a:sx n="71" d="100"/>
          <a:sy n="71" d="100"/>
        </p:scale>
        <p:origin x="96" y="2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AE729-8014-43BB-BFCC-04162E635A3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91E46-EA0C-483A-A979-7AE98F996FFC}" type="slidenum">
              <a:rPr lang="en-US" smtClean="0"/>
              <a:t>‹#›</a:t>
            </a:fld>
            <a:endParaRPr lang="en-US"/>
          </a:p>
        </p:txBody>
      </p:sp>
    </p:spTree>
    <p:extLst>
      <p:ext uri="{BB962C8B-B14F-4D97-AF65-F5344CB8AC3E}">
        <p14:creationId xmlns:p14="http://schemas.microsoft.com/office/powerpoint/2010/main" val="82608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Fourt</a:t>
            </a:r>
            <a:r>
              <a:rPr lang="en-US" dirty="0"/>
              <a:t> tip: read your slides:</a:t>
            </a:r>
            <a:br>
              <a:rPr lang="en-US" dirty="0"/>
            </a:br>
            <a:br>
              <a:rPr lang="en-US" dirty="0"/>
            </a:br>
            <a:r>
              <a:rPr lang="en-US" dirty="0" err="1"/>
              <a:t>uhhhh</a:t>
            </a:r>
            <a:r>
              <a:rPr lang="en-US" dirty="0"/>
              <a:t> </a:t>
            </a:r>
            <a:r>
              <a:rPr lang="en-US" sz="1200" dirty="0"/>
              <a:t>Reading every single word on your slides is the only way to be sure that everyone gets every word on your slides and does not miss a single word.</a:t>
            </a:r>
          </a:p>
          <a:p>
            <a:r>
              <a:rPr lang="en-US" sz="1200" dirty="0"/>
              <a:t>Re-read if you miss important things.</a:t>
            </a:r>
          </a:p>
          <a:p>
            <a:r>
              <a:rPr lang="en-US" sz="1200" dirty="0"/>
              <a:t>If the text is too small for you to read (which is bad which is good), add detailed speaker notes and just read those. People with good eyesight will see what you’re doing.</a:t>
            </a:r>
          </a:p>
          <a:p>
            <a:endParaRPr lang="en-US" dirty="0"/>
          </a:p>
          <a:p>
            <a:r>
              <a:rPr lang="en-US" dirty="0"/>
              <a:t>As you can </a:t>
            </a:r>
            <a:r>
              <a:rPr lang="en-US" dirty="0" err="1"/>
              <a:t>uhh</a:t>
            </a:r>
            <a:r>
              <a:rPr lang="en-US" dirty="0"/>
              <a:t> see, this is a good strategy for making sure that everyone can absorb everything.</a:t>
            </a:r>
          </a:p>
        </p:txBody>
      </p:sp>
      <p:sp>
        <p:nvSpPr>
          <p:cNvPr id="4" name="Slide Number Placeholder 3"/>
          <p:cNvSpPr>
            <a:spLocks noGrp="1"/>
          </p:cNvSpPr>
          <p:nvPr>
            <p:ph type="sldNum" sz="quarter" idx="5"/>
          </p:nvPr>
        </p:nvSpPr>
        <p:spPr/>
        <p:txBody>
          <a:bodyPr/>
          <a:lstStyle/>
          <a:p>
            <a:fld id="{75091E46-EA0C-483A-A979-7AE98F996FFC}" type="slidenum">
              <a:rPr lang="en-US" smtClean="0"/>
              <a:t>5</a:t>
            </a:fld>
            <a:endParaRPr lang="en-US"/>
          </a:p>
        </p:txBody>
      </p:sp>
    </p:spTree>
    <p:extLst>
      <p:ext uri="{BB962C8B-B14F-4D97-AF65-F5344CB8AC3E}">
        <p14:creationId xmlns:p14="http://schemas.microsoft.com/office/powerpoint/2010/main" val="373324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91E46-EA0C-483A-A979-7AE98F996FFC}" type="slidenum">
              <a:rPr lang="en-US" smtClean="0"/>
              <a:t>10</a:t>
            </a:fld>
            <a:endParaRPr lang="en-US"/>
          </a:p>
        </p:txBody>
      </p:sp>
    </p:spTree>
    <p:extLst>
      <p:ext uri="{BB962C8B-B14F-4D97-AF65-F5344CB8AC3E}">
        <p14:creationId xmlns:p14="http://schemas.microsoft.com/office/powerpoint/2010/main" val="271883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91E46-EA0C-483A-A979-7AE98F996FFC}" type="slidenum">
              <a:rPr lang="en-US" smtClean="0"/>
              <a:t>11</a:t>
            </a:fld>
            <a:endParaRPr lang="en-US"/>
          </a:p>
        </p:txBody>
      </p:sp>
    </p:spTree>
    <p:extLst>
      <p:ext uri="{BB962C8B-B14F-4D97-AF65-F5344CB8AC3E}">
        <p14:creationId xmlns:p14="http://schemas.microsoft.com/office/powerpoint/2010/main" val="205867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91E46-EA0C-483A-A979-7AE98F996FFC}" type="slidenum">
              <a:rPr lang="en-US" smtClean="0"/>
              <a:t>12</a:t>
            </a:fld>
            <a:endParaRPr lang="en-US"/>
          </a:p>
        </p:txBody>
      </p:sp>
    </p:spTree>
    <p:extLst>
      <p:ext uri="{BB962C8B-B14F-4D97-AF65-F5344CB8AC3E}">
        <p14:creationId xmlns:p14="http://schemas.microsoft.com/office/powerpoint/2010/main" val="2523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91E46-EA0C-483A-A979-7AE98F996FFC}" type="slidenum">
              <a:rPr lang="en-US" smtClean="0"/>
              <a:t>14</a:t>
            </a:fld>
            <a:endParaRPr lang="en-US"/>
          </a:p>
        </p:txBody>
      </p:sp>
    </p:spTree>
    <p:extLst>
      <p:ext uri="{BB962C8B-B14F-4D97-AF65-F5344CB8AC3E}">
        <p14:creationId xmlns:p14="http://schemas.microsoft.com/office/powerpoint/2010/main" val="263457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91E46-EA0C-483A-A979-7AE98F996FFC}" type="slidenum">
              <a:rPr lang="en-US" smtClean="0"/>
              <a:t>20</a:t>
            </a:fld>
            <a:endParaRPr lang="en-US"/>
          </a:p>
        </p:txBody>
      </p:sp>
    </p:spTree>
    <p:extLst>
      <p:ext uri="{BB962C8B-B14F-4D97-AF65-F5344CB8AC3E}">
        <p14:creationId xmlns:p14="http://schemas.microsoft.com/office/powerpoint/2010/main" val="419365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73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41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222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36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272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48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78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3327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45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5/9/2020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38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5/9/2020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554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How to make bad </a:t>
            </a:r>
            <a:r>
              <a:rPr lang="en-US" sz="4400" dirty="0" err="1">
                <a:solidFill>
                  <a:schemeClr val="tx1"/>
                </a:solidFill>
              </a:rPr>
              <a:t>PResentations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0000" lnSpcReduction="20000"/>
          </a:bodyPr>
          <a:lstStyle/>
          <a:p>
            <a:pPr>
              <a:spcAft>
                <a:spcPts val="600"/>
              </a:spcAft>
            </a:pPr>
            <a:r>
              <a:rPr lang="en-US" dirty="0">
                <a:solidFill>
                  <a:schemeClr val="tx1"/>
                </a:solidFill>
              </a:rPr>
              <a:t>Lorem ipsum: leaving default template text in place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CD98-61B2-4DE1-BB6B-8BA7822E43E4}"/>
              </a:ext>
            </a:extLst>
          </p:cNvPr>
          <p:cNvSpPr>
            <a:spLocks noGrp="1"/>
          </p:cNvSpPr>
          <p:nvPr>
            <p:ph type="title"/>
          </p:nvPr>
        </p:nvSpPr>
        <p:spPr/>
        <p:txBody>
          <a:bodyPr/>
          <a:lstStyle/>
          <a:p>
            <a:r>
              <a:rPr lang="en-US" dirty="0"/>
              <a:t>Exhibit 2</a:t>
            </a:r>
          </a:p>
        </p:txBody>
      </p:sp>
      <p:pic>
        <p:nvPicPr>
          <p:cNvPr id="6" name="Content Placeholder 5" descr="A close up of a logo&#10;&#10;Description automatically generated">
            <a:extLst>
              <a:ext uri="{FF2B5EF4-FFF2-40B4-BE49-F238E27FC236}">
                <a16:creationId xmlns:a16="http://schemas.microsoft.com/office/drawing/2014/main" id="{A80F1E28-3995-41F7-B34D-6148A6C24D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2098209"/>
            <a:ext cx="5411821" cy="4160336"/>
          </a:xfrm>
        </p:spPr>
      </p:pic>
      <p:sp>
        <p:nvSpPr>
          <p:cNvPr id="7" name="Rectangle 6">
            <a:extLst>
              <a:ext uri="{FF2B5EF4-FFF2-40B4-BE49-F238E27FC236}">
                <a16:creationId xmlns:a16="http://schemas.microsoft.com/office/drawing/2014/main" id="{C3B5FF46-716B-45BE-BD51-E09180DF6BAE}"/>
              </a:ext>
            </a:extLst>
          </p:cNvPr>
          <p:cNvSpPr/>
          <p:nvPr/>
        </p:nvSpPr>
        <p:spPr>
          <a:xfrm>
            <a:off x="8336604" y="2413337"/>
            <a:ext cx="2613498" cy="2031325"/>
          </a:xfrm>
          <a:prstGeom prst="rect">
            <a:avLst/>
          </a:prstGeom>
        </p:spPr>
        <p:txBody>
          <a:bodyPr wrap="square">
            <a:spAutoFit/>
          </a:bodyPr>
          <a:lstStyle/>
          <a:p>
            <a:r>
              <a:rPr lang="en-US" dirty="0"/>
              <a:t>Figure 1: Graph of things that if you don’t look real fast are probably credible</a:t>
            </a:r>
          </a:p>
          <a:p>
            <a:endParaRPr lang="en-US" dirty="0"/>
          </a:p>
          <a:p>
            <a:endParaRPr lang="en-US" dirty="0"/>
          </a:p>
          <a:p>
            <a:r>
              <a:rPr lang="en-US" dirty="0"/>
              <a:t>Don’t look </a:t>
            </a:r>
            <a:r>
              <a:rPr lang="en-US" dirty="0" err="1"/>
              <a:t>clsoely</a:t>
            </a:r>
            <a:endParaRPr lang="en-US" dirty="0"/>
          </a:p>
        </p:txBody>
      </p:sp>
    </p:spTree>
    <p:extLst>
      <p:ext uri="{BB962C8B-B14F-4D97-AF65-F5344CB8AC3E}">
        <p14:creationId xmlns:p14="http://schemas.microsoft.com/office/powerpoint/2010/main" val="1336126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73B1-4D1D-465E-B311-A0DB4106131B}"/>
              </a:ext>
            </a:extLst>
          </p:cNvPr>
          <p:cNvSpPr>
            <a:spLocks noGrp="1"/>
          </p:cNvSpPr>
          <p:nvPr>
            <p:ph type="title"/>
          </p:nvPr>
        </p:nvSpPr>
        <p:spPr/>
        <p:txBody>
          <a:bodyPr/>
          <a:lstStyle/>
          <a:p>
            <a:r>
              <a:rPr lang="en-US" dirty="0"/>
              <a:t>Exhibit 1</a:t>
            </a:r>
          </a:p>
        </p:txBody>
      </p:sp>
      <p:sp>
        <p:nvSpPr>
          <p:cNvPr id="3" name="Content Placeholder 2">
            <a:extLst>
              <a:ext uri="{FF2B5EF4-FFF2-40B4-BE49-F238E27FC236}">
                <a16:creationId xmlns:a16="http://schemas.microsoft.com/office/drawing/2014/main" id="{9A66A190-E68A-4BA6-8490-7ACD41024CD3}"/>
              </a:ext>
            </a:extLst>
          </p:cNvPr>
          <p:cNvSpPr>
            <a:spLocks noGrp="1"/>
          </p:cNvSpPr>
          <p:nvPr>
            <p:ph idx="1"/>
          </p:nvPr>
        </p:nvSpPr>
        <p:spPr>
          <a:xfrm>
            <a:off x="7607030" y="2103120"/>
            <a:ext cx="3518170" cy="3849624"/>
          </a:xfrm>
        </p:spPr>
        <p:txBody>
          <a:bodyPr/>
          <a:lstStyle/>
          <a:p>
            <a:r>
              <a:rPr lang="en-US" dirty="0"/>
              <a:t>Don’t just use pie charts though</a:t>
            </a:r>
          </a:p>
          <a:p>
            <a:endParaRPr lang="en-US" dirty="0"/>
          </a:p>
          <a:p>
            <a:endParaRPr lang="en-US" dirty="0"/>
          </a:p>
          <a:p>
            <a:r>
              <a:rPr lang="en-US" dirty="0"/>
              <a:t>You’ll give yourself away as a noob.</a:t>
            </a:r>
          </a:p>
        </p:txBody>
      </p:sp>
      <p:pic>
        <p:nvPicPr>
          <p:cNvPr id="8" name="Picture 7" descr="Download.png from google.com">
            <a:extLst>
              <a:ext uri="{FF2B5EF4-FFF2-40B4-BE49-F238E27FC236}">
                <a16:creationId xmlns:a16="http://schemas.microsoft.com/office/drawing/2014/main" id="{D221B85D-55DD-465B-92FC-B213D8DCA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32" y="2014194"/>
            <a:ext cx="5429250" cy="3048000"/>
          </a:xfrm>
          <a:prstGeom prst="rect">
            <a:avLst/>
          </a:prstGeom>
        </p:spPr>
      </p:pic>
    </p:spTree>
    <p:extLst>
      <p:ext uri="{BB962C8B-B14F-4D97-AF65-F5344CB8AC3E}">
        <p14:creationId xmlns:p14="http://schemas.microsoft.com/office/powerpoint/2010/main" val="21248934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EBED-4D95-4EA0-BFD3-43B7D9930B86}"/>
              </a:ext>
            </a:extLst>
          </p:cNvPr>
          <p:cNvSpPr>
            <a:spLocks noGrp="1"/>
          </p:cNvSpPr>
          <p:nvPr>
            <p:ph type="title"/>
          </p:nvPr>
        </p:nvSpPr>
        <p:spPr/>
        <p:txBody>
          <a:bodyPr/>
          <a:lstStyle/>
          <a:p>
            <a:r>
              <a:rPr lang="en-US" dirty="0"/>
              <a:t>Tip 6: Talk really slowly without energy</a:t>
            </a:r>
          </a:p>
        </p:txBody>
      </p:sp>
      <p:sp>
        <p:nvSpPr>
          <p:cNvPr id="3" name="Content Placeholder 2">
            <a:extLst>
              <a:ext uri="{FF2B5EF4-FFF2-40B4-BE49-F238E27FC236}">
                <a16:creationId xmlns:a16="http://schemas.microsoft.com/office/drawing/2014/main" id="{083FBE41-681A-4430-B1F2-AA677534D086}"/>
              </a:ext>
            </a:extLst>
          </p:cNvPr>
          <p:cNvSpPr>
            <a:spLocks noGrp="1"/>
          </p:cNvSpPr>
          <p:nvPr>
            <p:ph idx="1"/>
          </p:nvPr>
        </p:nvSpPr>
        <p:spPr/>
        <p:txBody>
          <a:bodyPr>
            <a:normAutofit fontScale="92500" lnSpcReduction="10000"/>
          </a:bodyPr>
          <a:lstStyle/>
          <a:p>
            <a:r>
              <a:rPr lang="en-US" sz="2000" dirty="0"/>
              <a:t>The slower you talk the more serious people think you are. If you talk fast and are passionate, people will think you’re not serious</a:t>
            </a:r>
          </a:p>
          <a:p>
            <a:endParaRPr lang="en-US" sz="2000" dirty="0"/>
          </a:p>
          <a:p>
            <a:r>
              <a:rPr lang="en-US" sz="2000" dirty="0"/>
              <a:t>So talk slowly and everyone will know that you are boring person who takes things seriously</a:t>
            </a:r>
          </a:p>
          <a:p>
            <a:pPr lvl="1"/>
            <a:r>
              <a:rPr lang="en-US" sz="1800" dirty="0"/>
              <a:t>Like a lawyer</a:t>
            </a:r>
          </a:p>
          <a:p>
            <a:pPr lvl="1"/>
            <a:r>
              <a:rPr lang="en-US" sz="1800" dirty="0"/>
              <a:t>Crossed with an accountant</a:t>
            </a:r>
          </a:p>
          <a:p>
            <a:pPr lvl="1"/>
            <a:r>
              <a:rPr lang="en-US" sz="1800" dirty="0"/>
              <a:t>Lawyer-accountant crossbreeds</a:t>
            </a:r>
          </a:p>
          <a:p>
            <a:pPr lvl="2"/>
            <a:r>
              <a:rPr lang="en-US" sz="1800" dirty="0"/>
              <a:t>Make people think you’re a lawyer-accountant crossbreed with a bright career in eating dirt and winning local elections</a:t>
            </a:r>
          </a:p>
          <a:p>
            <a:pPr lvl="2"/>
            <a:endParaRPr lang="en-US" sz="1800" dirty="0"/>
          </a:p>
        </p:txBody>
      </p:sp>
    </p:spTree>
    <p:extLst>
      <p:ext uri="{BB962C8B-B14F-4D97-AF65-F5344CB8AC3E}">
        <p14:creationId xmlns:p14="http://schemas.microsoft.com/office/powerpoint/2010/main" val="2676628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0000">
        <p15:prstTrans prst="fallOver"/>
        <p:sndAc>
          <p:stSnd>
            <p:snd r:embed="rId3" name="cashreg.wav"/>
          </p:stSnd>
        </p:sndAc>
      </p:transition>
    </mc:Choice>
    <mc:Fallback>
      <p:transition spd="slow">
        <p:fade/>
        <p:sndAc>
          <p:stSnd>
            <p:snd r:embed="rId3" name="cashreg.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53C1-B53F-44A9-A911-4BB0B298ACC4}"/>
              </a:ext>
            </a:extLst>
          </p:cNvPr>
          <p:cNvSpPr>
            <a:spLocks noGrp="1"/>
          </p:cNvSpPr>
          <p:nvPr>
            <p:ph type="title"/>
          </p:nvPr>
        </p:nvSpPr>
        <p:spPr>
          <a:xfrm>
            <a:off x="1066800" y="642594"/>
            <a:ext cx="5029200" cy="5218944"/>
          </a:xfrm>
        </p:spPr>
        <p:txBody>
          <a:bodyPr>
            <a:normAutofit/>
          </a:bodyPr>
          <a:lstStyle/>
          <a:p>
            <a:r>
              <a:rPr lang="en-US" dirty="0"/>
              <a:t>Tip 7: include random things to engage with millennials</a:t>
            </a:r>
            <a:br>
              <a:rPr lang="en-US" dirty="0"/>
            </a:br>
            <a:endParaRPr lang="en-US" dirty="0"/>
          </a:p>
        </p:txBody>
      </p:sp>
      <p:pic>
        <p:nvPicPr>
          <p:cNvPr id="5" name="Content Placeholder 4" descr="A picture containing sitting, computer, cat, laying&#10;&#10;Description automatically generated">
            <a:extLst>
              <a:ext uri="{FF2B5EF4-FFF2-40B4-BE49-F238E27FC236}">
                <a16:creationId xmlns:a16="http://schemas.microsoft.com/office/drawing/2014/main" id="{14A77C72-9EB3-40E7-A58A-949D6EEC1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424" y="527538"/>
            <a:ext cx="4930237" cy="6329989"/>
          </a:xfrm>
        </p:spPr>
      </p:pic>
    </p:spTree>
    <p:extLst>
      <p:ext uri="{BB962C8B-B14F-4D97-AF65-F5344CB8AC3E}">
        <p14:creationId xmlns:p14="http://schemas.microsoft.com/office/powerpoint/2010/main" val="378213546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88C3-9206-48CF-9CDE-07C2C473B73C}"/>
              </a:ext>
            </a:extLst>
          </p:cNvPr>
          <p:cNvSpPr>
            <a:spLocks noGrp="1"/>
          </p:cNvSpPr>
          <p:nvPr>
            <p:ph type="title"/>
          </p:nvPr>
        </p:nvSpPr>
        <p:spPr/>
        <p:txBody>
          <a:bodyPr/>
          <a:lstStyle/>
          <a:p>
            <a:r>
              <a:rPr lang="en-US" dirty="0"/>
              <a:t>Tip 8: don’t practice </a:t>
            </a:r>
          </a:p>
        </p:txBody>
      </p:sp>
      <p:sp>
        <p:nvSpPr>
          <p:cNvPr id="3" name="Content Placeholder 2">
            <a:extLst>
              <a:ext uri="{FF2B5EF4-FFF2-40B4-BE49-F238E27FC236}">
                <a16:creationId xmlns:a16="http://schemas.microsoft.com/office/drawing/2014/main" id="{85FACB38-6986-4C8B-B3AA-7AB4EF10BEEC}"/>
              </a:ext>
            </a:extLst>
          </p:cNvPr>
          <p:cNvSpPr>
            <a:spLocks noGrp="1"/>
          </p:cNvSpPr>
          <p:nvPr>
            <p:ph idx="1"/>
          </p:nvPr>
        </p:nvSpPr>
        <p:spPr/>
        <p:txBody>
          <a:bodyPr/>
          <a:lstStyle/>
          <a:p>
            <a:r>
              <a:rPr lang="en-US" dirty="0"/>
              <a:t>TED Speakers spend at least several days if not weeks practicing</a:t>
            </a:r>
          </a:p>
          <a:p>
            <a:pPr lvl="1"/>
            <a:r>
              <a:rPr lang="en-US" dirty="0"/>
              <a:t>Don’t be like TED</a:t>
            </a:r>
          </a:p>
          <a:p>
            <a:pPr lvl="1"/>
            <a:br>
              <a:rPr lang="en-US" dirty="0"/>
            </a:br>
            <a:endParaRPr lang="en-US" dirty="0"/>
          </a:p>
          <a:p>
            <a:r>
              <a:rPr lang="en-US" dirty="0"/>
              <a:t>Your audience didn’t practice attending your presentation before you presented it, so why should you invest more effort? That’s not unfair so don’t do it.</a:t>
            </a:r>
          </a:p>
          <a:p>
            <a:endParaRPr lang="en-US" dirty="0"/>
          </a:p>
        </p:txBody>
      </p:sp>
    </p:spTree>
    <p:extLst>
      <p:ext uri="{BB962C8B-B14F-4D97-AF65-F5344CB8AC3E}">
        <p14:creationId xmlns:p14="http://schemas.microsoft.com/office/powerpoint/2010/main" val="325865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bird&#10;&#10;Description automatically generated">
            <a:extLst>
              <a:ext uri="{FF2B5EF4-FFF2-40B4-BE49-F238E27FC236}">
                <a16:creationId xmlns:a16="http://schemas.microsoft.com/office/drawing/2014/main" id="{0FA9ABAD-FB41-4D1B-A4D9-FC02CE76A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9136"/>
            <a:ext cx="4762500" cy="2857500"/>
          </a:xfrm>
          <a:prstGeom prst="rect">
            <a:avLst/>
          </a:prstGeom>
        </p:spPr>
      </p:pic>
      <p:pic>
        <p:nvPicPr>
          <p:cNvPr id="5" name="Picture 4" descr="A close up of a person&#10;&#10;Description automatically generated">
            <a:extLst>
              <a:ext uri="{FF2B5EF4-FFF2-40B4-BE49-F238E27FC236}">
                <a16:creationId xmlns:a16="http://schemas.microsoft.com/office/drawing/2014/main" id="{E5D96FCA-3EDA-4F9A-B24A-A608DC48A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686" y="2019300"/>
            <a:ext cx="6858000" cy="4838700"/>
          </a:xfrm>
          <a:prstGeom prst="rect">
            <a:avLst/>
          </a:prstGeom>
        </p:spPr>
      </p:pic>
      <p:sp>
        <p:nvSpPr>
          <p:cNvPr id="2" name="Title 1">
            <a:extLst>
              <a:ext uri="{FF2B5EF4-FFF2-40B4-BE49-F238E27FC236}">
                <a16:creationId xmlns:a16="http://schemas.microsoft.com/office/drawing/2014/main" id="{68813969-FFF5-4775-9ED9-D666859974DC}"/>
              </a:ext>
            </a:extLst>
          </p:cNvPr>
          <p:cNvSpPr>
            <a:spLocks noGrp="1"/>
          </p:cNvSpPr>
          <p:nvPr>
            <p:ph type="title"/>
          </p:nvPr>
        </p:nvSpPr>
        <p:spPr/>
        <p:txBody>
          <a:bodyPr/>
          <a:lstStyle/>
          <a:p>
            <a:r>
              <a:rPr lang="en-US" dirty="0"/>
              <a:t>Tip 9: </a:t>
            </a:r>
            <a:r>
              <a:rPr lang="en-US" dirty="0" err="1"/>
              <a:t>overclutter</a:t>
            </a:r>
            <a:r>
              <a:rPr lang="en-US" dirty="0"/>
              <a:t> your slides</a:t>
            </a:r>
          </a:p>
        </p:txBody>
      </p:sp>
      <p:sp>
        <p:nvSpPr>
          <p:cNvPr id="3" name="Content Placeholder 2">
            <a:extLst>
              <a:ext uri="{FF2B5EF4-FFF2-40B4-BE49-F238E27FC236}">
                <a16:creationId xmlns:a16="http://schemas.microsoft.com/office/drawing/2014/main" id="{B793904E-61B7-4CEE-899B-E77DAA6011FF}"/>
              </a:ext>
            </a:extLst>
          </p:cNvPr>
          <p:cNvSpPr>
            <a:spLocks noGrp="1"/>
          </p:cNvSpPr>
          <p:nvPr>
            <p:ph idx="1"/>
          </p:nvPr>
        </p:nvSpPr>
        <p:spPr>
          <a:xfrm>
            <a:off x="1451579" y="2015732"/>
            <a:ext cx="9603275" cy="5076730"/>
          </a:xfrm>
        </p:spPr>
        <p:txBody>
          <a:bodyPr>
            <a:normAutofit/>
          </a:bodyPr>
          <a:lstStyle/>
          <a:p>
            <a:r>
              <a:rPr lang="en-US" dirty="0"/>
              <a:t>MORE CONTENT IS BETTER IS WORSE SO ADD MORE CONTENT OTHERWISE PEOPLE MIGHT NOT ENJOY ALL YOUR CONTENT AND THAT WOULD BE BAD SO ADD MORE CONTENT AND JUST KEEP ADDING CONTENT BECAUSE INFORMATION DENSITY IS THE BEST THING THAT YOU CAN POSSIBILY DO. INCREASE THE SIGNAL TO NOISE RATIO BY MAKING YOUR SLIDES HAVE SO MUCH SIGNAL THAT THEY OVERWHELM ALL OU TSIDE NOISE. MAKE YOUR SLIDES SO SIGNAL RICH THAT THEY DEAFEN YOUR AUDIENCE BY BLASTING OUT THEIR EAR HOLES AND EYE HOLES AND ALL HOLES. THAT MIGHT BE TOO INFORMATION DENSE BUT IF YOUR HOLES CAN’T HANDLE IT THAT IS A PERSONAL PROBLEM AND IT SUCKS TO BE YOU BUT MORE SIGNAL  IS MORE GOOD AND BETTER IS WORSE OR WAS IT MORE WORSE IS BETTER IS NICE? WHO KNOWS BUT MORE SIGNAL IS MORE LOUDER AND WE GOTTA GET MORE LOUDER</a:t>
            </a:r>
          </a:p>
        </p:txBody>
      </p:sp>
    </p:spTree>
    <p:extLst>
      <p:ext uri="{BB962C8B-B14F-4D97-AF65-F5344CB8AC3E}">
        <p14:creationId xmlns:p14="http://schemas.microsoft.com/office/powerpoint/2010/main" val="29976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5A62-9A12-40D1-9356-084016B98187}"/>
              </a:ext>
            </a:extLst>
          </p:cNvPr>
          <p:cNvSpPr>
            <a:spLocks noGrp="1"/>
          </p:cNvSpPr>
          <p:nvPr>
            <p:ph type="title"/>
          </p:nvPr>
        </p:nvSpPr>
        <p:spPr/>
        <p:txBody>
          <a:bodyPr/>
          <a:lstStyle/>
          <a:p>
            <a:r>
              <a:rPr lang="en-US" dirty="0"/>
              <a:t>Tip 10:</a:t>
            </a:r>
          </a:p>
        </p:txBody>
      </p:sp>
      <p:sp>
        <p:nvSpPr>
          <p:cNvPr id="3" name="Content Placeholder 2">
            <a:extLst>
              <a:ext uri="{FF2B5EF4-FFF2-40B4-BE49-F238E27FC236}">
                <a16:creationId xmlns:a16="http://schemas.microsoft.com/office/drawing/2014/main" id="{5A9F4286-C512-49E9-894C-BBF92077216B}"/>
              </a:ext>
            </a:extLst>
          </p:cNvPr>
          <p:cNvSpPr>
            <a:spLocks noGrp="1"/>
          </p:cNvSpPr>
          <p:nvPr>
            <p:ph idx="1"/>
          </p:nvPr>
        </p:nvSpPr>
        <p:spPr/>
        <p:txBody>
          <a:bodyPr/>
          <a:lstStyle/>
          <a:p>
            <a:r>
              <a:rPr lang="en-US" dirty="0"/>
              <a:t>Click to add text</a:t>
            </a:r>
          </a:p>
        </p:txBody>
      </p:sp>
    </p:spTree>
    <p:extLst>
      <p:ext uri="{BB962C8B-B14F-4D97-AF65-F5344CB8AC3E}">
        <p14:creationId xmlns:p14="http://schemas.microsoft.com/office/powerpoint/2010/main" val="359991836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AC77-9D54-4EB8-8489-D20A14027331}"/>
              </a:ext>
            </a:extLst>
          </p:cNvPr>
          <p:cNvSpPr>
            <a:spLocks noGrp="1"/>
          </p:cNvSpPr>
          <p:nvPr>
            <p:ph type="title"/>
          </p:nvPr>
        </p:nvSpPr>
        <p:spPr/>
        <p:txBody>
          <a:bodyPr/>
          <a:lstStyle/>
          <a:p>
            <a:r>
              <a:rPr lang="en-US" dirty="0"/>
              <a:t>Tip 11: Don’t finish WITH CONTACT INFORMATION </a:t>
            </a:r>
          </a:p>
        </p:txBody>
      </p:sp>
      <p:sp>
        <p:nvSpPr>
          <p:cNvPr id="3" name="Content Placeholder 2">
            <a:extLst>
              <a:ext uri="{FF2B5EF4-FFF2-40B4-BE49-F238E27FC236}">
                <a16:creationId xmlns:a16="http://schemas.microsoft.com/office/drawing/2014/main" id="{A1316632-C937-4074-B5E9-05266C3AC395}"/>
              </a:ext>
            </a:extLst>
          </p:cNvPr>
          <p:cNvSpPr>
            <a:spLocks noGrp="1"/>
          </p:cNvSpPr>
          <p:nvPr>
            <p:ph idx="1"/>
          </p:nvPr>
        </p:nvSpPr>
        <p:spPr/>
        <p:txBody>
          <a:bodyPr/>
          <a:lstStyle/>
          <a:p>
            <a:r>
              <a:rPr lang="en-US" dirty="0"/>
              <a:t>You don’t want anyone to find you</a:t>
            </a:r>
          </a:p>
          <a:p>
            <a:endParaRPr lang="en-US" dirty="0"/>
          </a:p>
          <a:p>
            <a:r>
              <a:rPr lang="en-US" dirty="0"/>
              <a:t>You didn’t even want to give a presentation why would you want follow up questions</a:t>
            </a:r>
          </a:p>
          <a:p>
            <a:endParaRPr lang="en-US" dirty="0"/>
          </a:p>
          <a:p>
            <a:r>
              <a:rPr lang="en-US" dirty="0"/>
              <a:t>Someone will ask for your slides and then they’ll post slides on </a:t>
            </a:r>
            <a:r>
              <a:rPr lang="en-US" dirty="0" err="1"/>
              <a:t>github</a:t>
            </a:r>
            <a:r>
              <a:rPr lang="en-US" dirty="0"/>
              <a:t> and then the NSA and CIA and </a:t>
            </a:r>
            <a:r>
              <a:rPr lang="en-US" dirty="0" err="1"/>
              <a:t>goldman</a:t>
            </a:r>
            <a:r>
              <a:rPr lang="en-US" dirty="0"/>
              <a:t> </a:t>
            </a:r>
            <a:r>
              <a:rPr lang="en-US" dirty="0" err="1"/>
              <a:t>sachs</a:t>
            </a:r>
            <a:r>
              <a:rPr lang="en-US" dirty="0"/>
              <a:t> and the trump campaign will have your contact information so don’t include contact information</a:t>
            </a:r>
          </a:p>
        </p:txBody>
      </p:sp>
    </p:spTree>
    <p:extLst>
      <p:ext uri="{BB962C8B-B14F-4D97-AF65-F5344CB8AC3E}">
        <p14:creationId xmlns:p14="http://schemas.microsoft.com/office/powerpoint/2010/main" val="33929451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84FA-A8AA-4FE8-A679-459AF231A48E}"/>
              </a:ext>
            </a:extLst>
          </p:cNvPr>
          <p:cNvSpPr>
            <a:spLocks noGrp="1"/>
          </p:cNvSpPr>
          <p:nvPr>
            <p:ph type="title"/>
          </p:nvPr>
        </p:nvSpPr>
        <p:spPr/>
        <p:txBody>
          <a:bodyPr/>
          <a:lstStyle/>
          <a:p>
            <a:r>
              <a:rPr lang="en-US" dirty="0"/>
              <a:t>Tip 12: Don’t say thank you and invite follow ups</a:t>
            </a:r>
          </a:p>
        </p:txBody>
      </p:sp>
      <p:sp>
        <p:nvSpPr>
          <p:cNvPr id="3" name="Content Placeholder 2">
            <a:extLst>
              <a:ext uri="{FF2B5EF4-FFF2-40B4-BE49-F238E27FC236}">
                <a16:creationId xmlns:a16="http://schemas.microsoft.com/office/drawing/2014/main" id="{7D0AFD50-0423-43BE-A49F-F69C82C3361D}"/>
              </a:ext>
            </a:extLst>
          </p:cNvPr>
          <p:cNvSpPr>
            <a:spLocks noGrp="1"/>
          </p:cNvSpPr>
          <p:nvPr>
            <p:ph idx="1"/>
          </p:nvPr>
        </p:nvSpPr>
        <p:spPr/>
        <p:txBody>
          <a:bodyPr/>
          <a:lstStyle/>
          <a:p>
            <a:pPr marL="0" indent="0">
              <a:buNone/>
            </a:pPr>
            <a:r>
              <a:rPr lang="en-US" dirty="0"/>
              <a:t>IF you liked your audience you would thank them at the end and ask for questions and invite them to connect afterwards.</a:t>
            </a:r>
            <a:br>
              <a:rPr lang="en-US" dirty="0"/>
            </a:br>
            <a:br>
              <a:rPr lang="en-US" dirty="0"/>
            </a:br>
            <a:r>
              <a:rPr lang="en-US" dirty="0"/>
              <a:t>Don’t do that. Your audience will think you like them.</a:t>
            </a:r>
          </a:p>
        </p:txBody>
      </p:sp>
    </p:spTree>
    <p:extLst>
      <p:ext uri="{BB962C8B-B14F-4D97-AF65-F5344CB8AC3E}">
        <p14:creationId xmlns:p14="http://schemas.microsoft.com/office/powerpoint/2010/main" val="426661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A8CF-D06C-4096-8870-F5C7B7BA28AB}"/>
              </a:ext>
            </a:extLst>
          </p:cNvPr>
          <p:cNvSpPr>
            <a:spLocks noGrp="1"/>
          </p:cNvSpPr>
          <p:nvPr>
            <p:ph type="title"/>
          </p:nvPr>
        </p:nvSpPr>
        <p:spPr/>
        <p:txBody>
          <a:bodyPr/>
          <a:lstStyle/>
          <a:p>
            <a:r>
              <a:rPr lang="en-US" dirty="0"/>
              <a:t>Tip 13 / 127: go over by at least 300%</a:t>
            </a:r>
          </a:p>
        </p:txBody>
      </p:sp>
      <p:sp>
        <p:nvSpPr>
          <p:cNvPr id="3" name="Content Placeholder 2">
            <a:extLst>
              <a:ext uri="{FF2B5EF4-FFF2-40B4-BE49-F238E27FC236}">
                <a16:creationId xmlns:a16="http://schemas.microsoft.com/office/drawing/2014/main" id="{10016C6E-D9E5-48C3-8C3B-B8C69B5C420B}"/>
              </a:ext>
            </a:extLst>
          </p:cNvPr>
          <p:cNvSpPr>
            <a:spLocks noGrp="1"/>
          </p:cNvSpPr>
          <p:nvPr>
            <p:ph idx="1"/>
          </p:nvPr>
        </p:nvSpPr>
        <p:spPr/>
        <p:txBody>
          <a:bodyPr/>
          <a:lstStyle/>
          <a:p>
            <a:pPr marL="0" indent="0">
              <a:buNone/>
            </a:pPr>
            <a:r>
              <a:rPr lang="en-US" dirty="0"/>
              <a:t>Seven minutes is not enough time to share your big brain</a:t>
            </a:r>
          </a:p>
          <a:p>
            <a:pPr marL="0" indent="0">
              <a:buNone/>
            </a:pPr>
            <a:r>
              <a:rPr lang="en-US" dirty="0"/>
              <a:t>300% is just enough time to give the plebs a taste of your massive presentation skills. </a:t>
            </a:r>
          </a:p>
          <a:p>
            <a:pPr marL="0" indent="0">
              <a:buNone/>
            </a:pPr>
            <a:r>
              <a:rPr lang="en-US" dirty="0"/>
              <a:t>S</a:t>
            </a:r>
          </a:p>
        </p:txBody>
      </p:sp>
    </p:spTree>
    <p:extLst>
      <p:ext uri="{BB962C8B-B14F-4D97-AF65-F5344CB8AC3E}">
        <p14:creationId xmlns:p14="http://schemas.microsoft.com/office/powerpoint/2010/main" val="362555790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97B2-C1A7-42BB-BE2D-144041CB8FA7}"/>
              </a:ext>
            </a:extLst>
          </p:cNvPr>
          <p:cNvSpPr>
            <a:spLocks noGrp="1"/>
          </p:cNvSpPr>
          <p:nvPr>
            <p:ph type="title"/>
          </p:nvPr>
        </p:nvSpPr>
        <p:spPr/>
        <p:txBody>
          <a:bodyPr/>
          <a:lstStyle/>
          <a:p>
            <a:r>
              <a:rPr lang="en-US" dirty="0"/>
              <a:t>Tip #1: Avoid Outline and structure</a:t>
            </a:r>
          </a:p>
        </p:txBody>
      </p:sp>
      <p:sp>
        <p:nvSpPr>
          <p:cNvPr id="3" name="Content Placeholder 2">
            <a:extLst>
              <a:ext uri="{FF2B5EF4-FFF2-40B4-BE49-F238E27FC236}">
                <a16:creationId xmlns:a16="http://schemas.microsoft.com/office/drawing/2014/main" id="{F22E98A1-B689-4C41-9979-E3FD8222455C}"/>
              </a:ext>
            </a:extLst>
          </p:cNvPr>
          <p:cNvSpPr>
            <a:spLocks noGrp="1"/>
          </p:cNvSpPr>
          <p:nvPr>
            <p:ph idx="1"/>
          </p:nvPr>
        </p:nvSpPr>
        <p:spPr/>
        <p:txBody>
          <a:bodyPr>
            <a:normAutofit/>
          </a:bodyPr>
          <a:lstStyle/>
          <a:p>
            <a:r>
              <a:rPr lang="en-US" sz="2800" dirty="0"/>
              <a:t>Good </a:t>
            </a:r>
            <a:r>
              <a:rPr lang="en-US" sz="2800" dirty="0" err="1"/>
              <a:t>rpesentations</a:t>
            </a:r>
            <a:r>
              <a:rPr lang="en-US" sz="2800" dirty="0"/>
              <a:t> should be comprehensible and comprehensibility is in large part determined by having a good structure: If you want to give  bad presentation:</a:t>
            </a:r>
          </a:p>
          <a:p>
            <a:pPr lvl="1"/>
            <a:r>
              <a:rPr lang="en-US" sz="2400" dirty="0"/>
              <a:t>DO NOT TELL THEM WHAT YOU’RE GOING TO TELL THEM</a:t>
            </a:r>
          </a:p>
          <a:p>
            <a:pPr lvl="1"/>
            <a:r>
              <a:rPr lang="en-US" sz="2400" dirty="0"/>
              <a:t>DO NOT TELL THEM </a:t>
            </a:r>
          </a:p>
          <a:p>
            <a:pPr lvl="1"/>
            <a:r>
              <a:rPr lang="en-US" sz="2400" dirty="0"/>
              <a:t>DO NOT TELL THEM WHAT YOU TOLD THEM</a:t>
            </a:r>
          </a:p>
          <a:p>
            <a:pPr lvl="1"/>
            <a:endParaRPr lang="en-US" sz="2400" dirty="0"/>
          </a:p>
          <a:p>
            <a:pPr lvl="1"/>
            <a:endParaRPr lang="en-US" sz="2400" dirty="0"/>
          </a:p>
        </p:txBody>
      </p:sp>
    </p:spTree>
    <p:extLst>
      <p:ext uri="{BB962C8B-B14F-4D97-AF65-F5344CB8AC3E}">
        <p14:creationId xmlns:p14="http://schemas.microsoft.com/office/powerpoint/2010/main" val="21505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1C31-487B-4FF6-8241-DD16E64CC48C}"/>
              </a:ext>
            </a:extLst>
          </p:cNvPr>
          <p:cNvSpPr>
            <a:spLocks noGrp="1"/>
          </p:cNvSpPr>
          <p:nvPr>
            <p:ph type="title"/>
          </p:nvPr>
        </p:nvSpPr>
        <p:spPr/>
        <p:txBody>
          <a:bodyPr/>
          <a:lstStyle/>
          <a:p>
            <a:r>
              <a:rPr lang="en-US" dirty="0"/>
              <a:t>JKJK FIN.</a:t>
            </a:r>
          </a:p>
        </p:txBody>
      </p:sp>
      <p:sp>
        <p:nvSpPr>
          <p:cNvPr id="3" name="Content Placeholder 2">
            <a:extLst>
              <a:ext uri="{FF2B5EF4-FFF2-40B4-BE49-F238E27FC236}">
                <a16:creationId xmlns:a16="http://schemas.microsoft.com/office/drawing/2014/main" id="{FE9206C2-3D2A-4DCB-B64F-B1356FFFCF0E}"/>
              </a:ext>
            </a:extLst>
          </p:cNvPr>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175654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Tip 2: Use slick default templates and leave content in</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1753615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0ACF-A114-4797-9A32-110A0954F923}"/>
              </a:ext>
            </a:extLst>
          </p:cNvPr>
          <p:cNvSpPr>
            <a:spLocks noGrp="1"/>
          </p:cNvSpPr>
          <p:nvPr>
            <p:ph type="title"/>
          </p:nvPr>
        </p:nvSpPr>
        <p:spPr/>
        <p:txBody>
          <a:bodyPr/>
          <a:lstStyle/>
          <a:p>
            <a:r>
              <a:rPr lang="en-US" dirty="0"/>
              <a:t>Tip 3: Make really small font</a:t>
            </a:r>
          </a:p>
        </p:txBody>
      </p:sp>
      <p:sp>
        <p:nvSpPr>
          <p:cNvPr id="3" name="Content Placeholder 2">
            <a:extLst>
              <a:ext uri="{FF2B5EF4-FFF2-40B4-BE49-F238E27FC236}">
                <a16:creationId xmlns:a16="http://schemas.microsoft.com/office/drawing/2014/main" id="{A8B4A814-C7D5-457E-B41B-58F76C9E494F}"/>
              </a:ext>
            </a:extLst>
          </p:cNvPr>
          <p:cNvSpPr>
            <a:spLocks noGrp="1"/>
          </p:cNvSpPr>
          <p:nvPr>
            <p:ph idx="1"/>
          </p:nvPr>
        </p:nvSpPr>
        <p:spPr/>
        <p:txBody>
          <a:bodyPr>
            <a:normAutofit fontScale="92500" lnSpcReduction="10000"/>
          </a:bodyPr>
          <a:lstStyle/>
          <a:p>
            <a:r>
              <a:rPr lang="en-US" dirty="0"/>
              <a:t>The bigger your font is the easier it is to read and if people read your slides they won’t listen and your presentation will be bad</a:t>
            </a:r>
          </a:p>
          <a:p>
            <a:pPr lvl="1"/>
            <a:r>
              <a:rPr lang="en-US" sz="1200" dirty="0"/>
              <a:t>So smaller is better is worse</a:t>
            </a:r>
          </a:p>
          <a:p>
            <a:pPr lvl="2"/>
            <a:r>
              <a:rPr lang="en-US" sz="1050" dirty="0"/>
              <a:t>Imagine being the fine print legal disclaimers that come with eyecharts</a:t>
            </a:r>
          </a:p>
          <a:p>
            <a:pPr lvl="3"/>
            <a:r>
              <a:rPr lang="en-US" sz="1000" dirty="0"/>
              <a:t>If </a:t>
            </a:r>
            <a:r>
              <a:rPr lang="en-US" sz="1000" dirty="0" err="1"/>
              <a:t>buzzfeed</a:t>
            </a:r>
            <a:r>
              <a:rPr lang="en-US" sz="1000" dirty="0"/>
              <a:t> did eye charts that required </a:t>
            </a:r>
            <a:r>
              <a:rPr lang="en-US" sz="1000" dirty="0" err="1"/>
              <a:t>warnnings</a:t>
            </a:r>
            <a:endParaRPr lang="en-US" sz="1000" dirty="0"/>
          </a:p>
          <a:p>
            <a:pPr lvl="4"/>
            <a:r>
              <a:rPr lang="en-US" sz="500" dirty="0"/>
              <a:t>Nobody could read that</a:t>
            </a:r>
          </a:p>
          <a:p>
            <a:pPr lvl="5"/>
            <a:r>
              <a:rPr lang="en-US" sz="300" dirty="0"/>
              <a:t>Not even a </a:t>
            </a:r>
            <a:r>
              <a:rPr lang="en-US" sz="300" dirty="0" err="1"/>
              <a:t>robo</a:t>
            </a:r>
            <a:r>
              <a:rPr lang="en-US" sz="300" dirty="0"/>
              <a:t> lawyer with microscope eyes</a:t>
            </a:r>
          </a:p>
          <a:p>
            <a:pPr lvl="6"/>
            <a:r>
              <a:rPr lang="en-US" sz="200" dirty="0"/>
              <a:t>Well maybe if it was literal microscope eyes</a:t>
            </a:r>
          </a:p>
          <a:p>
            <a:pPr lvl="7"/>
            <a:r>
              <a:rPr lang="en-US" sz="100" dirty="0"/>
              <a:t>At this point I can’t even read this and it’s two point font so who knows what this might even say but thankfully I’m </a:t>
            </a:r>
            <a:r>
              <a:rPr lang="en-US" sz="100" dirty="0" err="1"/>
              <a:t>bnot</a:t>
            </a:r>
            <a:r>
              <a:rPr lang="en-US" sz="100" dirty="0"/>
              <a:t> reading my </a:t>
            </a:r>
            <a:r>
              <a:rPr lang="en-US" sz="100" dirty="0" err="1"/>
              <a:t>sli</a:t>
            </a:r>
            <a:r>
              <a:rPr lang="en-US" sz="400" dirty="0"/>
              <a:t>		</a:t>
            </a:r>
          </a:p>
          <a:p>
            <a:r>
              <a:rPr lang="en-US" sz="2900" dirty="0"/>
              <a:t> 30 point font &lt;&lt;&lt;&lt;&lt;&lt;&lt; 3 point font</a:t>
            </a:r>
          </a:p>
          <a:p>
            <a:pPr lvl="1"/>
            <a:r>
              <a:rPr lang="en-US" sz="2700" dirty="0"/>
              <a:t>The above is actually 29 point font.</a:t>
            </a:r>
          </a:p>
          <a:p>
            <a:pPr lvl="2"/>
            <a:r>
              <a:rPr lang="en-US" sz="2600" dirty="0"/>
              <a:t>Can you do 2.9 font?</a:t>
            </a:r>
          </a:p>
        </p:txBody>
      </p:sp>
    </p:spTree>
    <p:extLst>
      <p:ext uri="{BB962C8B-B14F-4D97-AF65-F5344CB8AC3E}">
        <p14:creationId xmlns:p14="http://schemas.microsoft.com/office/powerpoint/2010/main" val="363136865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4C6B-9DC4-4E0A-93EC-AC2332DFD71A}"/>
              </a:ext>
            </a:extLst>
          </p:cNvPr>
          <p:cNvSpPr>
            <a:spLocks noGrp="1"/>
          </p:cNvSpPr>
          <p:nvPr>
            <p:ph type="title"/>
          </p:nvPr>
        </p:nvSpPr>
        <p:spPr/>
        <p:txBody>
          <a:bodyPr/>
          <a:lstStyle/>
          <a:p>
            <a:r>
              <a:rPr lang="en-US" dirty="0"/>
              <a:t>Fourth tip: read your slides</a:t>
            </a:r>
          </a:p>
        </p:txBody>
      </p:sp>
      <p:sp>
        <p:nvSpPr>
          <p:cNvPr id="3" name="Content Placeholder 2">
            <a:extLst>
              <a:ext uri="{FF2B5EF4-FFF2-40B4-BE49-F238E27FC236}">
                <a16:creationId xmlns:a16="http://schemas.microsoft.com/office/drawing/2014/main" id="{B62AFE0A-01F7-4946-8013-3133D27743F7}"/>
              </a:ext>
            </a:extLst>
          </p:cNvPr>
          <p:cNvSpPr>
            <a:spLocks noGrp="1"/>
          </p:cNvSpPr>
          <p:nvPr>
            <p:ph idx="1"/>
          </p:nvPr>
        </p:nvSpPr>
        <p:spPr/>
        <p:txBody>
          <a:bodyPr>
            <a:normAutofit fontScale="70000" lnSpcReduction="20000"/>
          </a:bodyPr>
          <a:lstStyle/>
          <a:p>
            <a:r>
              <a:rPr lang="en-US" sz="4000" dirty="0"/>
              <a:t>Reading every single word on your slides is the only way to be sure that everyone gets every word on your slides and does not miss a single word.</a:t>
            </a:r>
          </a:p>
          <a:p>
            <a:r>
              <a:rPr lang="en-US" sz="4000" dirty="0"/>
              <a:t>Re-read if you miss important things.</a:t>
            </a:r>
          </a:p>
          <a:p>
            <a:r>
              <a:rPr lang="en-US" sz="4000" dirty="0"/>
              <a:t>If the text is too small for you to read (which is bad which is good), add detailed speaker notes and just read those. People with good eyesight will see what you’re doing.</a:t>
            </a:r>
          </a:p>
        </p:txBody>
      </p:sp>
    </p:spTree>
    <p:extLst>
      <p:ext uri="{BB962C8B-B14F-4D97-AF65-F5344CB8AC3E}">
        <p14:creationId xmlns:p14="http://schemas.microsoft.com/office/powerpoint/2010/main" val="366981066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EDE1-C594-41DA-973C-6C862BC9751A}"/>
              </a:ext>
            </a:extLst>
          </p:cNvPr>
          <p:cNvSpPr>
            <a:spLocks noGrp="1"/>
          </p:cNvSpPr>
          <p:nvPr>
            <p:ph type="title"/>
          </p:nvPr>
        </p:nvSpPr>
        <p:spPr/>
        <p:txBody>
          <a:bodyPr/>
          <a:lstStyle/>
          <a:p>
            <a:r>
              <a:rPr lang="en-US" dirty="0"/>
              <a:t>Tip five: Pick a cool font</a:t>
            </a:r>
          </a:p>
        </p:txBody>
      </p:sp>
      <p:sp>
        <p:nvSpPr>
          <p:cNvPr id="3" name="Content Placeholder 2">
            <a:extLst>
              <a:ext uri="{FF2B5EF4-FFF2-40B4-BE49-F238E27FC236}">
                <a16:creationId xmlns:a16="http://schemas.microsoft.com/office/drawing/2014/main" id="{8B142764-00C5-4961-9074-090385F5EF11}"/>
              </a:ext>
            </a:extLst>
          </p:cNvPr>
          <p:cNvSpPr>
            <a:spLocks noGrp="1"/>
          </p:cNvSpPr>
          <p:nvPr>
            <p:ph idx="1"/>
          </p:nvPr>
        </p:nvSpPr>
        <p:spPr/>
        <p:txBody>
          <a:bodyPr>
            <a:normAutofit fontScale="77500" lnSpcReduction="20000"/>
          </a:bodyPr>
          <a:lstStyle/>
          <a:p>
            <a:r>
              <a:rPr lang="en-US" sz="3200" dirty="0">
                <a:latin typeface="Impact" panose="020B0806030902050204" pitchFamily="34" charset="0"/>
              </a:rPr>
              <a:t>Font Matters</a:t>
            </a:r>
          </a:p>
          <a:p>
            <a:endParaRPr lang="en-US" dirty="0"/>
          </a:p>
          <a:p>
            <a:r>
              <a:rPr lang="en-US" dirty="0">
                <a:latin typeface="Wingdings" panose="05000000000000000000" pitchFamily="2" charset="2"/>
              </a:rPr>
              <a:t>But not everyone knows a good font</a:t>
            </a:r>
          </a:p>
          <a:p>
            <a:pPr lvl="1"/>
            <a:r>
              <a:rPr lang="en-US" dirty="0">
                <a:latin typeface="Wingdings" panose="05000000000000000000" pitchFamily="2" charset="2"/>
              </a:rPr>
              <a:t>They’re dumb and should feel bad about feeling bad</a:t>
            </a:r>
          </a:p>
          <a:p>
            <a:pPr lvl="1"/>
            <a:r>
              <a:rPr lang="en-US" dirty="0">
                <a:latin typeface="Wingdings" panose="05000000000000000000" pitchFamily="2" charset="2"/>
              </a:rPr>
              <a:t>More good font is better &gt;&gt; less bad font</a:t>
            </a:r>
          </a:p>
          <a:p>
            <a:pPr lvl="1"/>
            <a:endParaRPr lang="en-US" dirty="0"/>
          </a:p>
          <a:p>
            <a:r>
              <a:rPr lang="en-US" dirty="0">
                <a:solidFill>
                  <a:srgbClr val="FF0000"/>
                </a:solidFill>
                <a:latin typeface="Comic Sans MS" panose="030F0702030302020204" pitchFamily="66" charset="0"/>
              </a:rPr>
              <a:t>COMICS SANS IS NOT COOL</a:t>
            </a:r>
          </a:p>
          <a:p>
            <a:endParaRPr lang="en-US" dirty="0"/>
          </a:p>
          <a:p>
            <a:r>
              <a:rPr lang="en-US" dirty="0">
                <a:latin typeface="Algerian" panose="04020705040A02060702" pitchFamily="82" charset="0"/>
              </a:rPr>
              <a:t>Legibility is important, but not as important as looking good</a:t>
            </a:r>
          </a:p>
          <a:p>
            <a:pPr lvl="1"/>
            <a:endParaRPr lang="en-US" dirty="0"/>
          </a:p>
          <a:p>
            <a:pPr lvl="1"/>
            <a:endParaRPr lang="en-US" dirty="0"/>
          </a:p>
          <a:p>
            <a:endParaRPr lang="en-US" dirty="0"/>
          </a:p>
        </p:txBody>
      </p:sp>
    </p:spTree>
    <p:extLst>
      <p:ext uri="{BB962C8B-B14F-4D97-AF65-F5344CB8AC3E}">
        <p14:creationId xmlns:p14="http://schemas.microsoft.com/office/powerpoint/2010/main" val="2242610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5FCA-2CC2-4377-BE12-FE06AC2BD380}"/>
              </a:ext>
            </a:extLst>
          </p:cNvPr>
          <p:cNvSpPr>
            <a:spLocks noGrp="1"/>
          </p:cNvSpPr>
          <p:nvPr>
            <p:ph type="title"/>
          </p:nvPr>
        </p:nvSpPr>
        <p:spPr/>
        <p:txBody>
          <a:bodyPr/>
          <a:lstStyle/>
          <a:p>
            <a:r>
              <a:rPr lang="en-US" dirty="0"/>
              <a:t>Add animations:</a:t>
            </a:r>
          </a:p>
        </p:txBody>
      </p:sp>
      <p:sp>
        <p:nvSpPr>
          <p:cNvPr id="3" name="Content Placeholder 2">
            <a:extLst>
              <a:ext uri="{FF2B5EF4-FFF2-40B4-BE49-F238E27FC236}">
                <a16:creationId xmlns:a16="http://schemas.microsoft.com/office/drawing/2014/main" id="{8AB6BB21-33F6-4ADE-9D77-5203691C0D7D}"/>
              </a:ext>
            </a:extLst>
          </p:cNvPr>
          <p:cNvSpPr>
            <a:spLocks noGrp="1"/>
          </p:cNvSpPr>
          <p:nvPr>
            <p:ph idx="1"/>
          </p:nvPr>
        </p:nvSpPr>
        <p:spPr/>
        <p:txBody>
          <a:bodyPr>
            <a:normAutofit fontScale="85000" lnSpcReduction="20000"/>
          </a:bodyPr>
          <a:lstStyle/>
          <a:p>
            <a:r>
              <a:rPr lang="en-US" dirty="0"/>
              <a:t>HELL YEAH</a:t>
            </a:r>
          </a:p>
          <a:p>
            <a:endParaRPr lang="en-US" dirty="0"/>
          </a:p>
          <a:p>
            <a:r>
              <a:rPr lang="en-US" dirty="0" err="1"/>
              <a:t>Gimme</a:t>
            </a:r>
            <a:r>
              <a:rPr lang="en-US" dirty="0"/>
              <a:t> that</a:t>
            </a:r>
          </a:p>
          <a:p>
            <a:endParaRPr lang="en-US" dirty="0"/>
          </a:p>
          <a:p>
            <a:pPr marL="0" indent="0">
              <a:buNone/>
            </a:pPr>
            <a:r>
              <a:rPr lang="en-US" dirty="0"/>
              <a:t>So this time will be a little different</a:t>
            </a:r>
          </a:p>
          <a:p>
            <a:endParaRPr lang="en-US" dirty="0"/>
          </a:p>
          <a:p>
            <a:endParaRPr lang="en-US" dirty="0"/>
          </a:p>
          <a:p>
            <a:r>
              <a:rPr lang="en-US" dirty="0"/>
              <a:t>“I used some </a:t>
            </a:r>
            <a:r>
              <a:rPr lang="en-US" dirty="0" err="1"/>
              <a:t>starwars</a:t>
            </a:r>
            <a:r>
              <a:rPr lang="en-US" dirty="0"/>
              <a:t> [transitions] too  but some of that was intentional”</a:t>
            </a:r>
            <a:br>
              <a:rPr lang="en-US" dirty="0"/>
            </a:br>
            <a:r>
              <a:rPr lang="en-US" dirty="0"/>
              <a:t>-MR ESSEL TV</a:t>
            </a:r>
          </a:p>
        </p:txBody>
      </p:sp>
    </p:spTree>
    <p:extLst>
      <p:ext uri="{BB962C8B-B14F-4D97-AF65-F5344CB8AC3E}">
        <p14:creationId xmlns:p14="http://schemas.microsoft.com/office/powerpoint/2010/main" val="2923171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4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1430-B143-4469-85E9-9C1744B6F80B}"/>
              </a:ext>
            </a:extLst>
          </p:cNvPr>
          <p:cNvSpPr>
            <a:spLocks noGrp="1"/>
          </p:cNvSpPr>
          <p:nvPr>
            <p:ph type="title"/>
          </p:nvPr>
        </p:nvSpPr>
        <p:spPr/>
        <p:txBody>
          <a:bodyPr/>
          <a:lstStyle/>
          <a:p>
            <a:r>
              <a:rPr lang="en-US" dirty="0"/>
              <a:t>Go too fast to show that you’re “High Energy”</a:t>
            </a:r>
          </a:p>
        </p:txBody>
      </p:sp>
      <p:sp>
        <p:nvSpPr>
          <p:cNvPr id="3" name="Content Placeholder 2">
            <a:extLst>
              <a:ext uri="{FF2B5EF4-FFF2-40B4-BE49-F238E27FC236}">
                <a16:creationId xmlns:a16="http://schemas.microsoft.com/office/drawing/2014/main" id="{D2CA8581-69ED-4E04-8B84-DC0838503AE4}"/>
              </a:ext>
            </a:extLst>
          </p:cNvPr>
          <p:cNvSpPr>
            <a:spLocks noGrp="1"/>
          </p:cNvSpPr>
          <p:nvPr>
            <p:ph idx="1"/>
          </p:nvPr>
        </p:nvSpPr>
        <p:spPr/>
        <p:txBody>
          <a:bodyPr/>
          <a:lstStyle/>
          <a:p>
            <a:r>
              <a:rPr lang="en-US" dirty="0"/>
              <a:t>The faster you go the faster you can leave</a:t>
            </a:r>
          </a:p>
          <a:p>
            <a:endParaRPr lang="en-US" dirty="0"/>
          </a:p>
          <a:p>
            <a:r>
              <a:rPr lang="en-US" dirty="0"/>
              <a:t>Seriously  just get your presentation done so that people will stop making you do presentations</a:t>
            </a:r>
          </a:p>
        </p:txBody>
      </p:sp>
    </p:spTree>
    <p:extLst>
      <p:ext uri="{BB962C8B-B14F-4D97-AF65-F5344CB8AC3E}">
        <p14:creationId xmlns:p14="http://schemas.microsoft.com/office/powerpoint/2010/main" val="232827192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D876-C655-4070-A132-632AA8BECC69}"/>
              </a:ext>
            </a:extLst>
          </p:cNvPr>
          <p:cNvSpPr>
            <a:spLocks noGrp="1"/>
          </p:cNvSpPr>
          <p:nvPr>
            <p:ph type="title"/>
          </p:nvPr>
        </p:nvSpPr>
        <p:spPr/>
        <p:txBody>
          <a:bodyPr/>
          <a:lstStyle/>
          <a:p>
            <a:r>
              <a:rPr lang="en-US" dirty="0"/>
              <a:t>Tip 5: Distracting Data Visualizations</a:t>
            </a:r>
          </a:p>
        </p:txBody>
      </p:sp>
      <p:pic>
        <p:nvPicPr>
          <p:cNvPr id="6" name="Content Placeholder 5" descr="A close up of a logo&#10;&#10;Description automatically generated">
            <a:extLst>
              <a:ext uri="{FF2B5EF4-FFF2-40B4-BE49-F238E27FC236}">
                <a16:creationId xmlns:a16="http://schemas.microsoft.com/office/drawing/2014/main" id="{A64197C3-4AB7-40E8-88D4-B80EB258B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1762" y="2387813"/>
            <a:ext cx="3584575" cy="2755642"/>
          </a:xfrm>
        </p:spPr>
      </p:pic>
      <p:sp>
        <p:nvSpPr>
          <p:cNvPr id="7" name="Rectangle 6">
            <a:extLst>
              <a:ext uri="{FF2B5EF4-FFF2-40B4-BE49-F238E27FC236}">
                <a16:creationId xmlns:a16="http://schemas.microsoft.com/office/drawing/2014/main" id="{9CF3F619-1849-4F3A-B403-47059C63B5B6}"/>
              </a:ext>
            </a:extLst>
          </p:cNvPr>
          <p:cNvSpPr/>
          <p:nvPr/>
        </p:nvSpPr>
        <p:spPr>
          <a:xfrm>
            <a:off x="8077200" y="5517074"/>
            <a:ext cx="6096000" cy="2308324"/>
          </a:xfrm>
          <a:prstGeom prst="rect">
            <a:avLst/>
          </a:prstGeom>
        </p:spPr>
        <p:txBody>
          <a:bodyPr>
            <a:spAutoFit/>
          </a:bodyPr>
          <a:lstStyle/>
          <a:p>
            <a:r>
              <a:rPr lang="en-US" dirty="0"/>
              <a:t>Reading every single word on your slides is the only way to be sure that everyone gets every word on your slides and does not miss a single word.</a:t>
            </a:r>
          </a:p>
          <a:p>
            <a:r>
              <a:rPr lang="en-US" dirty="0"/>
              <a:t>Re-read if you miss important things.</a:t>
            </a:r>
          </a:p>
          <a:p>
            <a:r>
              <a:rPr lang="en-US" dirty="0"/>
              <a:t>If the text is too small for you to read (which is bad which is good), add detailed speaker notes and just read those. People with good eyesight will see what you’re doing.</a:t>
            </a:r>
          </a:p>
        </p:txBody>
      </p:sp>
      <p:sp>
        <p:nvSpPr>
          <p:cNvPr id="8" name="Rectangle 7">
            <a:extLst>
              <a:ext uri="{FF2B5EF4-FFF2-40B4-BE49-F238E27FC236}">
                <a16:creationId xmlns:a16="http://schemas.microsoft.com/office/drawing/2014/main" id="{E25B1B50-0F3E-47A2-8784-2CB1B21DC25B}"/>
              </a:ext>
            </a:extLst>
          </p:cNvPr>
          <p:cNvSpPr/>
          <p:nvPr/>
        </p:nvSpPr>
        <p:spPr>
          <a:xfrm>
            <a:off x="956553" y="2572639"/>
            <a:ext cx="6096000" cy="2862322"/>
          </a:xfrm>
          <a:prstGeom prst="rect">
            <a:avLst/>
          </a:prstGeom>
        </p:spPr>
        <p:txBody>
          <a:bodyPr>
            <a:spAutoFit/>
          </a:bodyPr>
          <a:lstStyle/>
          <a:p>
            <a:r>
              <a:rPr lang="en-US" dirty="0"/>
              <a:t>Good charts and data can make your presentation more informative and credible.</a:t>
            </a:r>
          </a:p>
          <a:p>
            <a:endParaRPr lang="en-US" dirty="0"/>
          </a:p>
          <a:p>
            <a:r>
              <a:rPr lang="en-US" dirty="0"/>
              <a:t>We don’t want that so don’t do that.</a:t>
            </a:r>
            <a:br>
              <a:rPr lang="en-US" dirty="0"/>
            </a:br>
            <a:endParaRPr lang="en-US" dirty="0"/>
          </a:p>
          <a:p>
            <a:endParaRPr lang="en-US" dirty="0"/>
          </a:p>
          <a:p>
            <a:r>
              <a:rPr lang="en-US" dirty="0"/>
              <a:t>The more crazy the better</a:t>
            </a:r>
          </a:p>
          <a:p>
            <a:endParaRPr lang="en-US" dirty="0"/>
          </a:p>
          <a:p>
            <a:r>
              <a:rPr lang="en-US" dirty="0"/>
              <a:t>The faster you skip through them the more people will just assume you know what </a:t>
            </a:r>
            <a:r>
              <a:rPr lang="en-US" dirty="0" err="1"/>
              <a:t>youy’re</a:t>
            </a:r>
            <a:r>
              <a:rPr lang="en-US" dirty="0"/>
              <a:t> doing</a:t>
            </a:r>
          </a:p>
        </p:txBody>
      </p:sp>
    </p:spTree>
    <p:extLst>
      <p:ext uri="{BB962C8B-B14F-4D97-AF65-F5344CB8AC3E}">
        <p14:creationId xmlns:p14="http://schemas.microsoft.com/office/powerpoint/2010/main" val="36624402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981</Words>
  <Application>Microsoft Office PowerPoint</Application>
  <PresentationFormat>Widescreen</PresentationFormat>
  <Paragraphs>115</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Comic Sans MS</vt:lpstr>
      <vt:lpstr>Gill Sans MT</vt:lpstr>
      <vt:lpstr>Impact</vt:lpstr>
      <vt:lpstr>Wingdings</vt:lpstr>
      <vt:lpstr>Gallery</vt:lpstr>
      <vt:lpstr>How to make bad PResentations</vt:lpstr>
      <vt:lpstr>Tip #1: Avoid Outline and structure</vt:lpstr>
      <vt:lpstr>Tip 2: Use slick default templates and leave content in</vt:lpstr>
      <vt:lpstr>Tip 3: Make really small font</vt:lpstr>
      <vt:lpstr>Fourth tip: read your slides</vt:lpstr>
      <vt:lpstr>Tip five: Pick a cool font</vt:lpstr>
      <vt:lpstr>Add animations:</vt:lpstr>
      <vt:lpstr>Go too fast to show that you’re “High Energy”</vt:lpstr>
      <vt:lpstr>Tip 5: Distracting Data Visualizations</vt:lpstr>
      <vt:lpstr>Exhibit 2</vt:lpstr>
      <vt:lpstr>Exhibit 1</vt:lpstr>
      <vt:lpstr>Tip 6: Talk really slowly without energy</vt:lpstr>
      <vt:lpstr>Tip 7: include random things to engage with millennials </vt:lpstr>
      <vt:lpstr>Tip 8: don’t practice </vt:lpstr>
      <vt:lpstr>Tip 9: overclutter your slides</vt:lpstr>
      <vt:lpstr>Tip 10:</vt:lpstr>
      <vt:lpstr>Tip 11: Don’t finish WITH CONTACT INFORMATION </vt:lpstr>
      <vt:lpstr>Tip 12: Don’t say thank you and invite follow ups</vt:lpstr>
      <vt:lpstr>Tip 13 / 127: go over by at least 300%</vt:lpstr>
      <vt:lpstr>JKJK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2020-05-09T15:07:56Z</dcterms:created>
  <dcterms:modified xsi:type="dcterms:W3CDTF">2020-05-10T02:49:51Z</dcterms:modified>
</cp:coreProperties>
</file>