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3B77-1E02-63D5-3A0F-14EF6ED1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28D5-DCD7-FA1F-CBC4-907DE0F51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026E-9528-3626-F8AD-8BB73442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9688-2C08-0D7A-DAB1-04CBE66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E6B3-6A2A-254E-312D-C297705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B72E-5959-0A7F-377A-C8141E52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34F4D-2673-A1E1-E286-E5B31B813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A341-9C44-3AC6-21A4-7F555E38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249-6738-E692-62ED-93C31B44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FCCE-6488-D306-5B75-3DD2DD10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66D3A-2669-C1A7-DFB1-10E6C2C30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5857-84D0-EF1B-F860-442DD4BB0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36FC-9753-6379-B3D9-C09BC9B7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5C26-21B4-411F-16E6-9846369E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EBF9-8F38-3967-71FF-4093D115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F248-ECD3-8F6C-527D-64299424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0E1D-8E0F-9C53-065D-8FA48EEE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196F-4E41-EAE4-1856-562B7FC9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BCC4-C5FC-9E9B-1104-7385E92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1B38-911E-FBD8-58E0-4A7A2858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5E6-92FA-B7E5-D69B-E238B4CC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6683-526C-51A8-5E8F-66629D17C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3870-048C-D8DC-348D-B73CD70B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A177-D9C4-95D6-9045-A2175505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E17BF-F6A2-EDA5-9819-395A7714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F0A9-440D-7BC0-0079-EED11B6B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B11B-10A4-BAFA-D057-D0795655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7A79D-FB0C-075C-DFB8-B1CF009A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B66A-9B28-4B4D-2F1F-6525641A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1946-6F74-3880-0588-256F3C8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86B1-9465-FCAE-0381-83488DBC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63F7-5C98-D4DE-D588-A5635711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5AAFA-17B8-4914-92B6-531D2D6E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3A0B-52DD-1BDA-0574-1669F47F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4EAB-DD14-6734-16F0-7E993317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36E30-95E8-0736-BE73-F5BE30602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551B-EB4C-D68C-B079-531E72F2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F0DDD-92C8-406F-F559-D68E2604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5D211-7138-E72E-35AB-D1DE7A6A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11F0-93A6-A38E-1812-BD489A74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1835-2863-D70E-8D07-CC817831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9E369-9422-ACA3-4CED-F9ECF227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0C3F-56AE-4DC2-D967-5F6E896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80A81-5A46-75ED-6F1C-5AD3070F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057D3-FD05-2D6C-66BC-E98DC3FF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7C4B7-FA8A-1719-9829-7E6BC828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53B9-423A-4374-BBEA-B72967B8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579C-991A-B181-6630-C0932626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31742-15E2-8A33-5C29-AF1EBAD46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F07E-6109-CE69-E18C-36ECDF04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CBED-E854-B20E-9767-4A0B2B83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E9A2-6ECF-C0C9-8615-E8612530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A196-2B11-BD55-142F-03966154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F90FF-AA45-19AD-055E-4CA2F374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63D6-2F0E-FCD1-6555-5EC226F4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BD90-D1AF-9235-CDB2-62012B24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F39C4-9EE0-33B6-F39E-A74949D8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2276-1A6F-1845-A544-33F3EC8B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907F6-1560-7591-E2B5-904EFDC3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AC02-82F7-C8F1-9D1A-AAAF29A5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0A22-E4D4-3FE2-E187-1F473EB9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634F7-4540-472E-A25B-632AF946563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F00C-3110-7350-AEDC-00479BF0B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9B8C-45AA-E36C-31C5-0E58017E8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D56B3-F86A-41F3-B6D0-B3C3DC41C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5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12E6-5F80-500B-91DA-2B0FA7F5C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Franklin Gothic Medium Cond" panose="020B0606030402020204" pitchFamily="34" charset="0"/>
              </a:rPr>
              <a:t>What is Data Journalism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3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Examples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76F828F-CE1C-0AB3-2D5F-B8F408BC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03" y="1600200"/>
            <a:ext cx="322627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DCDC0-CD5E-5F9B-9354-C1BAE5EA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600200"/>
            <a:ext cx="4656344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Examples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F17E76-B8B2-F923-F8DD-7B91B44D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9" y="1284684"/>
            <a:ext cx="3840162" cy="37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E7BAB-0EAD-32CE-FD0D-983C9F97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61834"/>
            <a:ext cx="4286251" cy="37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1336"/>
            <a:ext cx="9144000" cy="455646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Other Names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Data-Driven Journalism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Computer-Assisted Reporting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Data Visualization + Reporting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4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1336"/>
            <a:ext cx="9144000" cy="455646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Equal Parts</a:t>
            </a:r>
            <a:endParaRPr lang="en-US" sz="4400" dirty="0">
              <a:latin typeface="Franklin Gothic Book" panose="020B0503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Statistics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Economics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Reporting/Research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Data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4400" dirty="0">
              <a:latin typeface="Franklin Gothic Book" panose="020B05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8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1336"/>
            <a:ext cx="9144000" cy="455646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Other Subtopics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Forensic Data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Finance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latin typeface="Franklin Gothic Book" panose="020B0503020102020204" pitchFamily="34" charset="0"/>
              </a:rPr>
              <a:t>Accounting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The Opportunity of Finding Stories </a:t>
            </a:r>
          </a:p>
          <a:p>
            <a:r>
              <a:rPr lang="en-US" sz="5400" dirty="0">
                <a:latin typeface="Franklin Gothic Medium Cond" panose="020B0606030402020204" pitchFamily="34" charset="0"/>
              </a:rPr>
              <a:t>With Data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umbo Pictures - Rotten Tomatoes">
            <a:extLst>
              <a:ext uri="{FF2B5EF4-FFF2-40B4-BE49-F238E27FC236}">
                <a16:creationId xmlns:a16="http://schemas.microsoft.com/office/drawing/2014/main" id="{E987551C-4D93-566E-168C-C0B0ED07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876425"/>
            <a:ext cx="26289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B83AE0-AB7A-4865-E3AF-2C5ED56A5C1E}"/>
              </a:ext>
            </a:extLst>
          </p:cNvPr>
          <p:cNvSpPr txBox="1"/>
          <p:nvPr/>
        </p:nvSpPr>
        <p:spPr>
          <a:xfrm>
            <a:off x="5040390" y="3175189"/>
            <a:ext cx="885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Franklin Gothic Medium Cond" panose="020B0606030402020204" pitchFamily="34" charset="0"/>
              </a:rPr>
              <a:t>+</a:t>
            </a:r>
          </a:p>
        </p:txBody>
      </p:sp>
      <p:pic>
        <p:nvPicPr>
          <p:cNvPr id="1028" name="Picture 4" descr="Data Scientists And Technology Working In Tandem – TechNative - Odisha Expo">
            <a:extLst>
              <a:ext uri="{FF2B5EF4-FFF2-40B4-BE49-F238E27FC236}">
                <a16:creationId xmlns:a16="http://schemas.microsoft.com/office/drawing/2014/main" id="{4C895DAD-85B0-F641-491D-DE6E462D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54" y="2954627"/>
            <a:ext cx="4205571" cy="236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47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Plenty of Stories to Be Found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B755ED-8BBC-F3DE-89DB-2C3064A72C29}"/>
              </a:ext>
            </a:extLst>
          </p:cNvPr>
          <p:cNvSpPr/>
          <p:nvPr/>
        </p:nvSpPr>
        <p:spPr>
          <a:xfrm>
            <a:off x="4200525" y="2676525"/>
            <a:ext cx="1895475" cy="18954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96C592-A82D-AAA9-5AE2-8F5A0233C23C}"/>
              </a:ext>
            </a:extLst>
          </p:cNvPr>
          <p:cNvSpPr/>
          <p:nvPr/>
        </p:nvSpPr>
        <p:spPr>
          <a:xfrm>
            <a:off x="6029325" y="2719388"/>
            <a:ext cx="1895475" cy="18954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A02680-17A5-ACC3-8E27-63488FA543CA}"/>
              </a:ext>
            </a:extLst>
          </p:cNvPr>
          <p:cNvSpPr/>
          <p:nvPr/>
        </p:nvSpPr>
        <p:spPr>
          <a:xfrm>
            <a:off x="5148262" y="3667125"/>
            <a:ext cx="1895475" cy="18954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57603-F765-D9C5-2481-DDC2BEA496C2}"/>
              </a:ext>
            </a:extLst>
          </p:cNvPr>
          <p:cNvSpPr/>
          <p:nvPr/>
        </p:nvSpPr>
        <p:spPr>
          <a:xfrm>
            <a:off x="5114925" y="2000666"/>
            <a:ext cx="1895475" cy="18954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73447-99B2-89A6-61ED-E2988E5891BE}"/>
              </a:ext>
            </a:extLst>
          </p:cNvPr>
          <p:cNvSpPr txBox="1"/>
          <p:nvPr/>
        </p:nvSpPr>
        <p:spPr>
          <a:xfrm>
            <a:off x="7129461" y="5091835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Non-Partisan, Public Interest Approach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6C957C-FB80-8290-395A-BDFD239280E3}"/>
              </a:ext>
            </a:extLst>
          </p:cNvPr>
          <p:cNvSpPr txBox="1"/>
          <p:nvPr/>
        </p:nvSpPr>
        <p:spPr>
          <a:xfrm>
            <a:off x="1197699" y="3341348"/>
            <a:ext cx="27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Data/Statistics 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6ACA4-4130-DC59-3CC6-0AB592E30E1F}"/>
              </a:ext>
            </a:extLst>
          </p:cNvPr>
          <p:cNvSpPr txBox="1"/>
          <p:nvPr/>
        </p:nvSpPr>
        <p:spPr>
          <a:xfrm>
            <a:off x="8031955" y="3335237"/>
            <a:ext cx="39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Deep Understanding of Subject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2994D-0E60-1103-81A9-E30090B0E0D0}"/>
              </a:ext>
            </a:extLst>
          </p:cNvPr>
          <p:cNvSpPr txBox="1"/>
          <p:nvPr/>
        </p:nvSpPr>
        <p:spPr>
          <a:xfrm>
            <a:off x="4389570" y="1588471"/>
            <a:ext cx="341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Ability to Write on Complex Topics</a:t>
            </a:r>
          </a:p>
        </p:txBody>
      </p:sp>
    </p:spTree>
    <p:extLst>
      <p:ext uri="{BB962C8B-B14F-4D97-AF65-F5344CB8AC3E}">
        <p14:creationId xmlns:p14="http://schemas.microsoft.com/office/powerpoint/2010/main" val="42543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Examples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971-D198-E7EF-AC56-73C5FFA2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42186"/>
            <a:ext cx="4400550" cy="2983874"/>
          </a:xfrm>
          <a:prstGeom prst="rect">
            <a:avLst/>
          </a:prstGeom>
        </p:spPr>
      </p:pic>
      <p:pic>
        <p:nvPicPr>
          <p:cNvPr id="4098" name="Picture 2" descr="Catfish imports and processing sales by value (fillet, whole or meat)">
            <a:extLst>
              <a:ext uri="{FF2B5EF4-FFF2-40B4-BE49-F238E27FC236}">
                <a16:creationId xmlns:a16="http://schemas.microsoft.com/office/drawing/2014/main" id="{22F04223-911C-6399-4FCD-076C6F6A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18" y="1487610"/>
            <a:ext cx="506318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8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Examples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90107-250F-A2FA-C5F4-8A01F384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30" y="1209675"/>
            <a:ext cx="6999319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3E6B67-C50E-1E08-A19F-F1956C194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425"/>
            <a:ext cx="9144000" cy="4905375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Franklin Gothic Medium Cond" panose="020B0606030402020204" pitchFamily="34" charset="0"/>
              </a:rPr>
              <a:t>Examples</a:t>
            </a:r>
          </a:p>
          <a:p>
            <a:endParaRPr lang="en-US" sz="44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98F427-F1C4-D428-7A6A-1EAD176A4F05}"/>
              </a:ext>
            </a:extLst>
          </p:cNvPr>
          <p:cNvSpPr/>
          <p:nvPr/>
        </p:nvSpPr>
        <p:spPr>
          <a:xfrm>
            <a:off x="1" y="5801557"/>
            <a:ext cx="12192000" cy="1056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DC0B6-0BEC-88BF-DF64-5C5D98ED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3" y="1830604"/>
            <a:ext cx="4312097" cy="266295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871FB15-AC9F-20BD-86AB-6F8CD4C9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73" y="1251818"/>
            <a:ext cx="2987302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55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c9b68e5-0371-4f27-93af-8d15f794dc29}" enabled="1" method="Privileged" siteId="{a01f407a-85cb-4a16-98bb-f28e6384bd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Medium Cond</vt:lpstr>
      <vt:lpstr>Office Theme</vt:lpstr>
      <vt:lpstr>What is Data Journalism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Journalism</dc:title>
  <dc:creator>Jones, Llewellyn</dc:creator>
  <cp:lastModifiedBy>Jones, Llewellyn</cp:lastModifiedBy>
  <cp:revision>4</cp:revision>
  <dcterms:created xsi:type="dcterms:W3CDTF">2023-08-21T13:07:19Z</dcterms:created>
  <dcterms:modified xsi:type="dcterms:W3CDTF">2023-08-21T15:43:38Z</dcterms:modified>
</cp:coreProperties>
</file>