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ddffe11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bddffe11fd_0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ddffe11f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bddffe11fd_0_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ddffe11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bddffe11fd_0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ddffe11f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bddffe11fd_0_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ddffe11f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bddffe11fd_0_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ddffe11f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bddffe11fd_0_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ddffe11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bddffe11fd_0_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ddffe11f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bddffe11fd_0_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dffe11f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bddffe11fd_0_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ddffe11f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bddffe11fd_0_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</a:pPr>
            <a:r>
              <a:rPr lang="en"/>
              <a:t>Docker for Data Scientists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125"/>
              <a:buFont typeface="Calibri"/>
              <a:buNone/>
            </a:pPr>
            <a:r>
              <a:rPr lang="en" sz="3200"/>
              <a:t>Will Angel</a:t>
            </a:r>
            <a:endParaRPr sz="3200"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14285"/>
              <a:buNone/>
            </a:pPr>
            <a:br>
              <a:rPr lang="en">
                <a:solidFill>
                  <a:srgbClr val="888888"/>
                </a:solidFill>
              </a:rPr>
            </a:br>
            <a:br>
              <a:rPr lang="en">
                <a:solidFill>
                  <a:srgbClr val="888888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57200" y="238840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/>
              <a:t>Docker is multiple things!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ts val="2400"/>
              <a:buChar char="●"/>
            </a:pPr>
            <a:r>
              <a:rPr lang="en"/>
              <a:t>In this talk I’ll go over what those things are, when and where you could and should use docker, and then a demo of how it can work!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/>
              <a:t>Having our models and applications be portable increases speed and reduces pain.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ts val="2400"/>
              <a:buChar char="●"/>
            </a:pPr>
            <a:r>
              <a:rPr lang="en"/>
              <a:t>Docker is one of the most commonly used methods in industry for this use case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is Docker?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/>
              <a:t>Docker is:</a:t>
            </a:r>
            <a:endParaRPr/>
          </a:p>
          <a:p>
            <a:pPr indent="-342900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A company</a:t>
            </a:r>
            <a:endParaRPr/>
          </a:p>
          <a:p>
            <a:pPr indent="-342900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A virtualization runtime</a:t>
            </a:r>
            <a:endParaRPr/>
          </a:p>
          <a:p>
            <a:pPr indent="-342900" lvl="1" marL="685800" rtl="0" algn="l">
              <a:spcBef>
                <a:spcPts val="42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A container format!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Docker The Company: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/>
              <a:t>Docker the company was founded in 2008 as dotCloud</a:t>
            </a:r>
            <a:endParaRPr/>
          </a:p>
          <a:p>
            <a:pPr indent="-342900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Renamed to Docker in 2013</a:t>
            </a:r>
            <a:endParaRPr/>
          </a:p>
          <a:p>
            <a:pPr indent="-342900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Raised a lot of VC Money</a:t>
            </a:r>
            <a:endParaRPr/>
          </a:p>
          <a:p>
            <a:pPr indent="-342900" lvl="1" marL="685800" rtl="0" algn="l">
              <a:spcBef>
                <a:spcPts val="42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Pulled a bunch of enterprise licensing shenanigans and is now a little expensive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Docker the container format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/>
              <a:t>Docker is a standardized file format for packing an application and its dependencies.</a:t>
            </a:r>
            <a:endParaRPr/>
          </a:p>
          <a:p>
            <a:pPr indent="-342900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these ‘containers’ contain everything needed to run the application in any docker compatable environment.</a:t>
            </a:r>
            <a:endParaRPr/>
          </a:p>
          <a:p>
            <a:pPr indent="-342900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The software community formalized the docker image format at the Open Container Initiative (OCI) format.</a:t>
            </a:r>
            <a:endParaRPr/>
          </a:p>
          <a:p>
            <a:pPr indent="-342900" lvl="2" marL="102870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</a:pPr>
            <a:r>
              <a:rPr lang="en"/>
              <a:t>Docker container files are made primarily of tar archive files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funfact tangent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/>
              <a:t>Tar was first released in January 1979 (according to wikipedia)</a:t>
            </a:r>
            <a:endParaRPr/>
          </a:p>
          <a:p>
            <a:pPr indent="-342900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tar is short for Tape ARchive</a:t>
            </a:r>
            <a:endParaRPr/>
          </a:p>
          <a:p>
            <a:pPr indent="-342900" lvl="2" marL="1028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/>
              <a:t>Originally intended to be used for devices like magnetic tape archives.</a:t>
            </a:r>
            <a:endParaRPr/>
          </a:p>
          <a:p>
            <a:pPr indent="-342900" lvl="3" marL="1371600" rtl="0" algn="l">
              <a:spcBef>
                <a:spcPts val="3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●"/>
            </a:pPr>
            <a:r>
              <a:rPr lang="en"/>
              <a:t>Docker, the modern way to package and deploy applications relies on software </a:t>
            </a:r>
            <a:r>
              <a:rPr lang="en"/>
              <a:t>that  was written over 40 years ago originally!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Docker the container runtime / engine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/>
              <a:t>Containerd is a container runtime that allows you to run any OCI container.</a:t>
            </a:r>
            <a:endParaRPr/>
          </a:p>
          <a:p>
            <a:pPr indent="-342900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Docker Engine is Docker the company’s software for running containers, built on Containerd</a:t>
            </a:r>
            <a:endParaRPr/>
          </a:p>
          <a:p>
            <a:pPr indent="-342900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There are other runtimes, like Kata Containers, Colima, CRI-O</a:t>
            </a:r>
            <a:endParaRPr/>
          </a:p>
          <a:p>
            <a:pPr indent="-342900" lvl="1" marL="685800" rtl="0" algn="l">
              <a:spcBef>
                <a:spcPts val="42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Important thing here is to remember that you need something to actually run your containers.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Benefits of Docker - What you get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/>
              <a:t>Containerization</a:t>
            </a:r>
            <a:endParaRPr/>
          </a:p>
          <a:p>
            <a:pPr indent="-342900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Docker enables us to package up our applications and models into a single container file.</a:t>
            </a:r>
            <a:endParaRPr/>
          </a:p>
          <a:p>
            <a:pPr indent="-342900" lvl="2" marL="1028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/>
              <a:t>when compressed this can save a lot of bandwidth and storage space compared to sending raw files.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/>
              <a:t>Portability</a:t>
            </a:r>
            <a:endParaRPr/>
          </a:p>
          <a:p>
            <a:pPr indent="-342900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Containerized artifacts means we don’t have to deal with getting all the packages and libraries and random crud from Nvidia running on the deployment machine if we it can run a container.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/>
              <a:t>Isolation</a:t>
            </a:r>
            <a:endParaRPr/>
          </a:p>
          <a:p>
            <a:pPr indent="-342900" lvl="1" marL="685800" rtl="0" algn="l">
              <a:spcBef>
                <a:spcPts val="42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Containers are isolated from each other, resulting in increased security and stability.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