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Docker 101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multiple things!</a:t>
            </a:r>
          </a:p>
          <a:p>
            <a:pPr lvl="0"/>
            <a:r>
              <a:rPr/>
              <a:t>In this talk I’ll go over what those things are, when and where you could and should use docker, and then a demo of how it can work!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Having our models and applications be portable increases speed and reduces pain.</a:t>
            </a:r>
          </a:p>
          <a:p>
            <a:pPr lvl="0"/>
            <a:r>
              <a:rPr/>
              <a:t>Docker is one of the most commonly used methods in industry for this use case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is:</a:t>
            </a:r>
          </a:p>
          <a:p>
            <a:pPr lvl="1"/>
            <a:r>
              <a:rPr/>
              <a:t>A company</a:t>
            </a:r>
          </a:p>
          <a:p>
            <a:pPr lvl="1"/>
            <a:r>
              <a:rPr/>
              <a:t>A virtualization runtime</a:t>
            </a:r>
          </a:p>
          <a:p>
            <a:pPr lvl="1"/>
            <a:r>
              <a:rPr/>
              <a:t>A container format!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The Company: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the company was founded in 2008 as dotCloud</a:t>
            </a:r>
          </a:p>
          <a:p>
            <a:pPr lvl="1"/>
            <a:r>
              <a:rPr/>
              <a:t>Renamed to Docker in 2013</a:t>
            </a:r>
          </a:p>
          <a:p>
            <a:pPr lvl="1"/>
            <a:r>
              <a:rPr/>
              <a:t>Raised a lot of VC Money</a:t>
            </a:r>
          </a:p>
          <a:p>
            <a:pPr lvl="1"/>
            <a:r>
              <a:rPr/>
              <a:t>Pulled a bunch of enterprise licensing shenanigans and is now a little expensive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the container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standardized file format for packing an application and its dependencies.</a:t>
            </a:r>
          </a:p>
          <a:p>
            <a:pPr lvl="1"/>
            <a:r>
              <a:rPr/>
              <a:t>these ‘containers’ contain everything needed to run the application in any docker compatable environment.</a:t>
            </a:r>
          </a:p>
          <a:p>
            <a:pPr lvl="1"/>
            <a:r>
              <a:rPr/>
              <a:t>The software community formalized the docker image format at the Open Container Initiative (OCI) format.</a:t>
            </a:r>
          </a:p>
          <a:p>
            <a:pPr lvl="2"/>
            <a:r>
              <a:rPr/>
              <a:t>Docker container files are made primarily of tar archive files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funfact tangent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Tar was first released in January 1979 (according to wikipedia)</a:t>
            </a:r>
          </a:p>
          <a:p>
            <a:pPr lvl="1"/>
            <a:r>
              <a:rPr/>
              <a:t>tar is short for Tape ARchive</a:t>
            </a:r>
          </a:p>
          <a:p>
            <a:pPr lvl="2"/>
            <a:r>
              <a:rPr/>
              <a:t>Originally intended to be used for devices like magnetic tape archives.</a:t>
            </a:r>
          </a:p>
          <a:p>
            <a:pPr lvl="3"/>
            <a:r>
              <a:rPr/>
              <a:t>Docker, the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the container runtime /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Containerd is a container runtime that allows you to run any OCI container.</a:t>
            </a:r>
          </a:p>
          <a:p>
            <a:pPr lvl="1"/>
            <a:r>
              <a:rPr/>
              <a:t>Docker Engine is Docker the company’s software for running containers, built on Containerd</a:t>
            </a:r>
          </a:p>
          <a:p>
            <a:pPr lvl="1"/>
            <a:r>
              <a:rPr/>
              <a:t>There are other runtimes, like Kata Containers, Colima, CRI-O</a:t>
            </a:r>
          </a:p>
          <a:p>
            <a:pPr lvl="1"/>
            <a:r>
              <a:rPr/>
              <a:t>Important thing here is to remember that you need something to actually run your containers.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 of Docker - What you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Containerization</a:t>
            </a:r>
          </a:p>
          <a:p>
            <a:pPr lvl="1"/>
            <a:r>
              <a:rPr/>
              <a:t>Docker enables us to package up our applications and models into a single container file.</a:t>
            </a:r>
          </a:p>
          <a:p>
            <a:pPr lvl="2"/>
            <a:r>
              <a:rPr/>
              <a:t>when compressed this can save a lot of bandwidth and storage space compared to sending raw files.</a:t>
            </a:r>
          </a:p>
          <a:p>
            <a:pPr lvl="0"/>
            <a:r>
              <a:rPr/>
              <a:t>Portability</a:t>
            </a:r>
          </a:p>
          <a:p>
            <a:pPr lvl="1"/>
            <a:r>
              <a:rPr/>
              <a:t>Containerized artifacts means we don’t have to deal with getting all the packages and libraries and random crud from Nvidia running on the deployment machine if we it can run a container.</a:t>
            </a:r>
          </a:p>
          <a:p>
            <a:pPr lvl="0"/>
            <a:r>
              <a:rPr/>
              <a:t>Isolation</a:t>
            </a:r>
          </a:p>
          <a:p>
            <a:pPr lvl="1"/>
            <a:r>
              <a:rPr/>
              <a:t>Containers are isolated from each other, resulting in increased security and stability.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/>
  <cp:keywords/>
  <dcterms:created xsi:type="dcterms:W3CDTF">2024-02-28T02:30:08Z</dcterms:created>
  <dcterms:modified xsi:type="dcterms:W3CDTF">2024-02-28T02:30:08Z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