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55" autoAdjust="0"/>
    <p:restoredTop sz="94699" autoAdjust="0"/>
  </p:normalViewPr>
  <p:slideViewPr>
    <p:cSldViewPr snapToGrid="0" snapToObjects="1">
      <p:cViewPr varScale="1">
        <p:scale>
          <a:sx n="145" d="100"/>
          <a:sy n="145" d="100"/>
        </p:scale>
        <p:origin x="176" y="2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8DBC110-7220-374E-BBFD-1896690FF3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D9DBC06D-9109-574D-80D3-DD7166A32B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8314" y="1435655"/>
            <a:ext cx="5329999" cy="10051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6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</a:t>
            </a:r>
            <a:br>
              <a:rPr lang="en-US"/>
            </a:br>
            <a:r>
              <a:rPr lang="en-US"/>
              <a:t>TO ADD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9C0A80-BC5F-194A-A535-DBCBA77A2D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4" y="4834951"/>
            <a:ext cx="926401" cy="22057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C2E891-DF3B-3749-8487-88BFF20FE74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8314" y="2571750"/>
            <a:ext cx="4925530" cy="1116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 b="0" i="0">
                <a:solidFill>
                  <a:schemeClr val="bg1"/>
                </a:solidFill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to your slide. This is sample copy to show what this slide would look like with a 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147007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IANGLE PHOTO WITH icons -without icon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E93EA010-D322-6A40-A707-726C53CA6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23532" y="-1293213"/>
            <a:ext cx="6047984" cy="6508151"/>
          </a:xfrm>
          <a:prstGeom prst="rtTriangle">
            <a:avLst/>
          </a:prstGeo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CD56F5F3-FDAE-2C4D-ABB8-11CFBC23052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2243158" y="502946"/>
            <a:ext cx="998502" cy="83766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B3CE46-E1AD-3642-A620-498A9D5C6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03008" y="502946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7373D-8FFD-FD48-B9F9-F21F57A838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99609" y="816625"/>
            <a:ext cx="2609582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EBBBFDA-3B08-D04E-A829-F335F4F8932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13657" y="1956083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0F2E6F1-465F-E54A-819F-B35CBDBBE9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10258" y="2269762"/>
            <a:ext cx="2609581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5F301A-8E55-FE41-A587-00ECD4FB4D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0642" y="3425722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6BE4206-5BF4-ED48-BD96-5CC16A1BC81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7243" y="3739401"/>
            <a:ext cx="2602782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4F5D57-55E8-AF45-969C-A535431324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5" y="4834950"/>
            <a:ext cx="926401" cy="220572"/>
          </a:xfrm>
          <a:prstGeom prst="rect">
            <a:avLst/>
          </a:prstGeom>
        </p:spPr>
      </p:pic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8B4AAEF8-664D-674A-911B-2CAEDFB96FD3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73498" y="1960862"/>
            <a:ext cx="998502" cy="83766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D9FA756-7DDA-4E47-B5B9-D8DEF8DC4AD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78904" y="3432504"/>
            <a:ext cx="998502" cy="83766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174125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ANGLE PHOTO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E93EA010-D322-6A40-A707-726C53CA6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23532" y="-1293213"/>
            <a:ext cx="6047984" cy="6508151"/>
          </a:xfrm>
          <a:prstGeom prst="rtTriangle">
            <a:avLst/>
          </a:prstGeo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Snip Diagonal Corner Rectangle 14">
            <a:extLst>
              <a:ext uri="{FF2B5EF4-FFF2-40B4-BE49-F238E27FC236}">
                <a16:creationId xmlns:a16="http://schemas.microsoft.com/office/drawing/2014/main" id="{B45AAEF0-92AC-8E48-B5FD-3170AE86A0F3}"/>
              </a:ext>
            </a:extLst>
          </p:cNvPr>
          <p:cNvSpPr/>
          <p:nvPr userDrawn="1"/>
        </p:nvSpPr>
        <p:spPr>
          <a:xfrm>
            <a:off x="1877765" y="368493"/>
            <a:ext cx="1314048" cy="1314048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Snip Diagonal Corner Rectangle 20">
            <a:extLst>
              <a:ext uri="{FF2B5EF4-FFF2-40B4-BE49-F238E27FC236}">
                <a16:creationId xmlns:a16="http://schemas.microsoft.com/office/drawing/2014/main" id="{4032C48B-C91A-9447-8138-B658EEE56304}"/>
              </a:ext>
            </a:extLst>
          </p:cNvPr>
          <p:cNvSpPr/>
          <p:nvPr userDrawn="1"/>
        </p:nvSpPr>
        <p:spPr>
          <a:xfrm>
            <a:off x="3191813" y="1825818"/>
            <a:ext cx="1314048" cy="1314048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Snip Diagonal Corner Rectangle 22">
            <a:extLst>
              <a:ext uri="{FF2B5EF4-FFF2-40B4-BE49-F238E27FC236}">
                <a16:creationId xmlns:a16="http://schemas.microsoft.com/office/drawing/2014/main" id="{A374BFA6-6C2B-494A-812A-39A9E5B7D77A}"/>
              </a:ext>
            </a:extLst>
          </p:cNvPr>
          <p:cNvSpPr/>
          <p:nvPr userDrawn="1"/>
        </p:nvSpPr>
        <p:spPr>
          <a:xfrm>
            <a:off x="4572000" y="3283143"/>
            <a:ext cx="1314048" cy="1314048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CD56F5F3-FDAE-2C4D-ABB8-11CFBC23052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2082163" y="645800"/>
            <a:ext cx="905255" cy="75943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B3CE46-E1AD-3642-A620-498A9D5C6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03008" y="502946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7373D-8FFD-FD48-B9F9-F21F57A838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99609" y="816625"/>
            <a:ext cx="2609582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EBBBFDA-3B08-D04E-A829-F335F4F8932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13657" y="1956083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0F2E6F1-465F-E54A-819F-B35CBDBBE9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10258" y="2269762"/>
            <a:ext cx="2609581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5F301A-8E55-FE41-A587-00ECD4FB4D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0642" y="3425722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6BE4206-5BF4-ED48-BD96-5CC16A1BC81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7243" y="3739401"/>
            <a:ext cx="2602782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85397C98-8622-5D46-B1FC-CE4076CBA27F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396211" y="2103125"/>
            <a:ext cx="905255" cy="75943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71D8C08A-EBCD-9E4A-8616-6EACAEC48BA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776397" y="3560450"/>
            <a:ext cx="905255" cy="75943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4F5D57-55E8-AF45-969C-A535431324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5" y="4834950"/>
            <a:ext cx="926401" cy="2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32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ADIENT WITH 3 ICONS - NO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E1CBD038-300A-A84A-9F0B-01BDA1B141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3242996" cy="5167603"/>
          </a:xfrm>
          <a:prstGeom prst="rect">
            <a:avLst/>
          </a:prstGeom>
        </p:spPr>
      </p:pic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CD56F5F3-FDAE-2C4D-ABB8-11CFBC23052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4031816" y="564338"/>
            <a:ext cx="936740" cy="78584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B3CE46-E1AD-3642-A620-498A9D5C6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2185" y="565291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7373D-8FFD-FD48-B9F9-F21F57A838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8785" y="878970"/>
            <a:ext cx="3249377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for your each of your bullets.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EBBBFDA-3B08-D04E-A829-F335F4F8932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08785" y="2018428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0F2E6F1-465F-E54A-819F-B35CBDBBE9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5386" y="2332107"/>
            <a:ext cx="3249377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for your each of your bullets.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5F301A-8E55-FE41-A587-00ECD4FB4D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15584" y="3488067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6BE4206-5BF4-ED48-BD96-5CC16A1BC81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12184" y="3801747"/>
            <a:ext cx="3249377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for your each of your bullets.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4F5D57-55E8-AF45-969C-A535431324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5" y="4834950"/>
            <a:ext cx="926401" cy="220572"/>
          </a:xfrm>
          <a:prstGeom prst="rect">
            <a:avLst/>
          </a:prstGeom>
        </p:spPr>
      </p:pic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44B86B13-470B-0343-A03C-6E40A75919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0000" y="1305718"/>
            <a:ext cx="2538938" cy="1266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0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01C86C4-F496-7B47-9E82-BA0652622EC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01993" y="2665524"/>
            <a:ext cx="2526945" cy="1116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350" b="0" i="0">
                <a:solidFill>
                  <a:schemeClr val="bg1"/>
                </a:solidFill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to your slide. This is sample copy to show what this slide would look like with a short description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D80A6FE7-C00F-8E45-AA27-B227F002085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4031816" y="2003028"/>
            <a:ext cx="936740" cy="78584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821FD4D1-10A1-DE4B-AD3E-FC3FDF3E59C9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031816" y="3478989"/>
            <a:ext cx="936740" cy="78584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1166760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WITH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nip Diagonal Corner Rectangle 38">
            <a:extLst>
              <a:ext uri="{FF2B5EF4-FFF2-40B4-BE49-F238E27FC236}">
                <a16:creationId xmlns:a16="http://schemas.microsoft.com/office/drawing/2014/main" id="{DE483FF4-35E2-2143-8259-500D05A8A731}"/>
              </a:ext>
            </a:extLst>
          </p:cNvPr>
          <p:cNvSpPr/>
          <p:nvPr userDrawn="1"/>
        </p:nvSpPr>
        <p:spPr>
          <a:xfrm>
            <a:off x="3720243" y="430110"/>
            <a:ext cx="1180747" cy="1180747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1CBD038-300A-A84A-9F0B-01BDA1B141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3242996" cy="5167603"/>
          </a:xfrm>
          <a:prstGeom prst="rect">
            <a:avLst/>
          </a:prstGeom>
        </p:spPr>
      </p:pic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CD56F5F3-FDAE-2C4D-ABB8-11CFBC23052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857988" y="640765"/>
            <a:ext cx="905255" cy="75943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B3CE46-E1AD-3642-A620-498A9D5C6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2185" y="565291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7373D-8FFD-FD48-B9F9-F21F57A838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8785" y="878970"/>
            <a:ext cx="3249377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for your each of your bullets.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EBBBFDA-3B08-D04E-A829-F335F4F8932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08785" y="2018428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0F2E6F1-465F-E54A-819F-B35CBDBBE9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5386" y="2332107"/>
            <a:ext cx="3249377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for your each of your bullets.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5F301A-8E55-FE41-A587-00ECD4FB4D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15584" y="3488067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6BE4206-5BF4-ED48-BD96-5CC16A1BC81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12184" y="3801747"/>
            <a:ext cx="3249377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for your each of your bullets.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4F5D57-55E8-AF45-969C-A535431324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5" y="4834950"/>
            <a:ext cx="926401" cy="220572"/>
          </a:xfrm>
          <a:prstGeom prst="rect">
            <a:avLst/>
          </a:prstGeom>
        </p:spPr>
      </p:pic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44B86B13-470B-0343-A03C-6E40A75919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0000" y="1305718"/>
            <a:ext cx="2538938" cy="1266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0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41" name="Snip Diagonal Corner Rectangle 40">
            <a:extLst>
              <a:ext uri="{FF2B5EF4-FFF2-40B4-BE49-F238E27FC236}">
                <a16:creationId xmlns:a16="http://schemas.microsoft.com/office/drawing/2014/main" id="{E5B7525B-91C1-ED4B-A807-7CE942F55286}"/>
              </a:ext>
            </a:extLst>
          </p:cNvPr>
          <p:cNvSpPr/>
          <p:nvPr userDrawn="1"/>
        </p:nvSpPr>
        <p:spPr>
          <a:xfrm>
            <a:off x="3720243" y="1901722"/>
            <a:ext cx="1180747" cy="1180747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Picture Placeholder 16">
            <a:extLst>
              <a:ext uri="{FF2B5EF4-FFF2-40B4-BE49-F238E27FC236}">
                <a16:creationId xmlns:a16="http://schemas.microsoft.com/office/drawing/2014/main" id="{CB077DDE-131E-4D4A-9238-F128812B138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857988" y="2112378"/>
            <a:ext cx="905255" cy="75943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43" name="Snip Diagonal Corner Rectangle 42">
            <a:extLst>
              <a:ext uri="{FF2B5EF4-FFF2-40B4-BE49-F238E27FC236}">
                <a16:creationId xmlns:a16="http://schemas.microsoft.com/office/drawing/2014/main" id="{0EF4429E-23C3-3F40-9527-F77318F36757}"/>
              </a:ext>
            </a:extLst>
          </p:cNvPr>
          <p:cNvSpPr/>
          <p:nvPr userDrawn="1"/>
        </p:nvSpPr>
        <p:spPr>
          <a:xfrm>
            <a:off x="3720243" y="3359047"/>
            <a:ext cx="1180747" cy="1180747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Picture Placeholder 16">
            <a:extLst>
              <a:ext uri="{FF2B5EF4-FFF2-40B4-BE49-F238E27FC236}">
                <a16:creationId xmlns:a16="http://schemas.microsoft.com/office/drawing/2014/main" id="{A4C81248-84DD-6B44-8864-8FBAEF91B37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3857988" y="3569703"/>
            <a:ext cx="905255" cy="75943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01C86C4-F496-7B47-9E82-BA0652622EC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01993" y="2665524"/>
            <a:ext cx="2526945" cy="1116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350" b="0" i="0">
                <a:solidFill>
                  <a:schemeClr val="bg1"/>
                </a:solidFill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to your slide. This is sample copy to show what this slide would look like with a 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77467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ADIENT WITH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F5644A-C704-8F46-BE6A-91C2AAA9E91B}"/>
              </a:ext>
            </a:extLst>
          </p:cNvPr>
          <p:cNvCxnSpPr/>
          <p:nvPr userDrawn="1"/>
        </p:nvCxnSpPr>
        <p:spPr>
          <a:xfrm>
            <a:off x="4572000" y="0"/>
            <a:ext cx="0" cy="51435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AC8411D-BD0C-2949-BD4E-A394EFD172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4434" y="583670"/>
            <a:ext cx="3980906" cy="29408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chemeClr val="bg2"/>
              </a:buClr>
              <a:buSzPct val="130000"/>
              <a:buFont typeface="Wingdings" pitchFamily="2" charset="2"/>
              <a:buChar char="§"/>
              <a:defRPr sz="1800" b="1" i="0"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6F8CB273-45B9-B340-840B-1A08A738BA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65917" y="935958"/>
            <a:ext cx="3569424" cy="7394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 what this slide would like like with a short descriptions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2EC8D4C-AEFB-B145-A1C5-0B41A2A4D2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65917" y="2434921"/>
            <a:ext cx="3569424" cy="7394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 what this slide would like like with a short descriptions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B51974EA-98A1-D94C-83F7-8A6BFC1B5A4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65917" y="3924087"/>
            <a:ext cx="3569424" cy="7394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 what this slide would like like with a short descriptions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B5D1366D-D4E2-914F-B72D-B83944D910F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4434" y="2082633"/>
            <a:ext cx="3980906" cy="29408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chemeClr val="bg2"/>
              </a:buClr>
              <a:buSzPct val="130000"/>
              <a:buFont typeface="Wingdings" pitchFamily="2" charset="2"/>
              <a:buChar char="§"/>
              <a:defRPr sz="1800" b="1" i="0"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ED05D764-8306-584F-B7D5-723FB8E305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54434" y="3571798"/>
            <a:ext cx="3980906" cy="29408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Clr>
                <a:schemeClr val="bg2"/>
              </a:buClr>
              <a:buSzPct val="130000"/>
              <a:buFont typeface="Wingdings" pitchFamily="2" charset="2"/>
              <a:buChar char="§"/>
              <a:defRPr sz="1800" b="1" i="0"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BBFE785-784D-E44C-9798-4F01AC80B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>
            <a:off x="0" y="0"/>
            <a:ext cx="3980906" cy="5167603"/>
          </a:xfrm>
          <a:prstGeom prst="rect">
            <a:avLst/>
          </a:prstGeom>
        </p:spPr>
      </p:pic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D1720E10-5AA2-214C-8FDD-61C15F472B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0000" y="1305718"/>
            <a:ext cx="2538938" cy="1266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0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4F60B5-34EE-1F43-842F-5746223B9E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5" y="4834950"/>
            <a:ext cx="926401" cy="220572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545BB5-1DC7-C541-ADDB-3F64B340725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01993" y="2665524"/>
            <a:ext cx="2526945" cy="1116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350" b="0" i="0">
                <a:solidFill>
                  <a:schemeClr val="bg1"/>
                </a:solidFill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to your slide. This is sample copy to show what this slide would look like with a 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2232957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DIENT WITH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64F5D57-55E8-AF45-969C-A535431324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5" y="4834950"/>
            <a:ext cx="926401" cy="220572"/>
          </a:xfrm>
          <a:prstGeom prst="rect">
            <a:avLst/>
          </a:prstGeom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08221BF-83DC-484E-8E29-F116AA86F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090573" y="697296"/>
            <a:ext cx="5656178" cy="3820716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444664-292C-EE4A-8E2B-034C5E038C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2906282" cy="5167603"/>
          </a:xfrm>
          <a:prstGeom prst="rect">
            <a:avLst/>
          </a:prstGeom>
        </p:spPr>
      </p:pic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2CC002C5-67D4-A14F-8C46-36A6528D5D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9999" y="1305718"/>
            <a:ext cx="2331991" cy="1266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0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965D95D-13C8-5B42-AF8D-6B886955FE5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01993" y="2665524"/>
            <a:ext cx="2072850" cy="1449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350" b="0" i="0">
                <a:solidFill>
                  <a:schemeClr val="bg1"/>
                </a:solidFill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to your slide. This is sample copy to show what this slide would look like with a 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2803147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ADIENT WITH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0EC1D67F-F786-9D48-A0D4-F8B4585B8F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51719" y="370065"/>
            <a:ext cx="7040562" cy="5900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3600" b="0" i="0"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469AFF4A-E746-734C-B491-A82924A3261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1652" y="1219917"/>
            <a:ext cx="7480697" cy="355351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2E5BD-0287-5949-A086-7E5A0547A1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5" y="4834950"/>
            <a:ext cx="926401" cy="2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66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DIAMO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C50317-9AE9-4C4D-86E5-E1F1A46E89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419770" y="0"/>
            <a:ext cx="4747846" cy="5143500"/>
          </a:xfrm>
          <a:prstGeom prst="rect">
            <a:avLst/>
          </a:prstGeom>
        </p:spPr>
      </p:pic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8E92EB64-5B14-FD46-A4C5-D7D574B06D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79123" y="-842820"/>
            <a:ext cx="6829140" cy="6829140"/>
          </a:xfrm>
          <a:prstGeom prst="diamond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E1F5E-0F30-7047-AD93-618C1CFA61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5" y="4834951"/>
            <a:ext cx="926401" cy="220571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7562186B-40EF-E244-9A22-5CF7547F15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6826" y="1221340"/>
            <a:ext cx="2937899" cy="1064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600" b="0" i="0"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B2ED5CD-5629-B64D-9690-D3CBFEAC76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2" y="2414588"/>
            <a:ext cx="2624138" cy="1528763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>
              <a:defRPr b="0" i="0">
                <a:latin typeface="Muli" panose="02000503000000000000" pitchFamily="2" charset="77"/>
              </a:defRPr>
            </a:lvl2pPr>
            <a:lvl3pPr>
              <a:defRPr b="0" i="0">
                <a:latin typeface="Muli" panose="02000503000000000000" pitchFamily="2" charset="77"/>
              </a:defRPr>
            </a:lvl3pPr>
            <a:lvl4pPr>
              <a:defRPr b="0" i="0">
                <a:latin typeface="Muli" panose="02000503000000000000" pitchFamily="2" charset="77"/>
              </a:defRPr>
            </a:lvl4pPr>
            <a:lvl5pPr>
              <a:defRPr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 what this slide would look like with a short descriptions. This is where you can explain what’s on your slide. This slide is a simple generic title slide.</a:t>
            </a:r>
          </a:p>
        </p:txBody>
      </p:sp>
    </p:spTree>
    <p:extLst>
      <p:ext uri="{BB962C8B-B14F-4D97-AF65-F5344CB8AC3E}">
        <p14:creationId xmlns:p14="http://schemas.microsoft.com/office/powerpoint/2010/main" val="1020750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HEADER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1">
            <a:extLst>
              <a:ext uri="{FF2B5EF4-FFF2-40B4-BE49-F238E27FC236}">
                <a16:creationId xmlns:a16="http://schemas.microsoft.com/office/drawing/2014/main" id="{38B20907-8D35-DA47-BFD8-7A1D8FEB92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1719" y="1393948"/>
            <a:ext cx="7040562" cy="241578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50" b="0" i="0" smtClean="0">
                <a:effectLst/>
                <a:latin typeface="Muli" panose="02000503000000000000" pitchFamily="2" charset="77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E8CE-5E70-E441-BE05-2F32D777ED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5" y="4834950"/>
            <a:ext cx="926401" cy="2205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085ADD-B6A7-7F41-9C60-3C093DB457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9144000" cy="904875"/>
          </a:xfrm>
          <a:prstGeom prst="rect">
            <a:avLst/>
          </a:prstGeom>
        </p:spPr>
      </p:pic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18D9958-EC78-614E-B0A2-2EB1100D98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51719" y="307242"/>
            <a:ext cx="7661615" cy="431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3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85974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78B5A-061A-5480-D4E5-F95F94B154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904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HEADER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FA037-D0C0-364D-97CC-C5D6CBFD52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90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E0E8CE-5E70-E441-BE05-2F32D777ED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5" y="4834950"/>
            <a:ext cx="926401" cy="22057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F2B132-B97F-8A4E-9662-7A296FF0F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1322" y="1395326"/>
            <a:ext cx="7016652" cy="2381834"/>
          </a:xfrm>
        </p:spPr>
        <p:txBody>
          <a:bodyPr>
            <a:noAutofit/>
          </a:bodyPr>
          <a:lstStyle>
            <a:lvl1pPr marL="342900" marR="0" indent="-342900" algn="l" defTabSz="6858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sz="1650" b="0" i="0">
                <a:latin typeface="Muli" panose="02000503000000000000" pitchFamily="2" charset="77"/>
              </a:defRPr>
            </a:lvl1pPr>
            <a:lvl2pPr marL="600075" indent="-257175">
              <a:buFont typeface="Arial" panose="020B0604020202020204" pitchFamily="34" charset="0"/>
              <a:buChar char="•"/>
              <a:defRPr b="0" i="0">
                <a:latin typeface="Muli" panose="02000503000000000000" pitchFamily="2" charset="77"/>
              </a:defRPr>
            </a:lvl2pPr>
            <a:lvl3pPr marL="942975" indent="-257175">
              <a:buFont typeface="Arial" panose="020B0604020202020204" pitchFamily="34" charset="0"/>
              <a:buChar char="•"/>
              <a:defRPr b="0" i="0">
                <a:latin typeface="Muli" panose="02000503000000000000" pitchFamily="2" charset="77"/>
              </a:defRPr>
            </a:lvl3pPr>
            <a:lvl4pPr marL="1243013" indent="-214313">
              <a:buFont typeface="Arial" panose="020B0604020202020204" pitchFamily="34" charset="0"/>
              <a:buChar char="•"/>
              <a:defRPr b="0" i="0">
                <a:latin typeface="Muli" panose="02000503000000000000" pitchFamily="2" charset="77"/>
              </a:defRPr>
            </a:lvl4pPr>
            <a:lvl5pPr marL="1585913" indent="-214313">
              <a:buFont typeface="Arial" panose="020B0604020202020204" pitchFamily="34" charset="0"/>
              <a:buChar char="•"/>
              <a:defRPr b="0" i="0">
                <a:latin typeface="Muli" panose="02000503000000000000" pitchFamily="2" charset="77"/>
              </a:defRPr>
            </a:lvl5pPr>
          </a:lstStyle>
          <a:p>
            <a:r>
              <a:rPr lang="en-US">
                <a:effectLst/>
                <a:latin typeface="Muli Light" panose="02000503040000020004" pitchFamily="2" charset="0"/>
              </a:rPr>
              <a:t>Click here to add your bullets</a:t>
            </a:r>
          </a:p>
          <a:p>
            <a:r>
              <a:rPr lang="en-US">
                <a:effectLst/>
                <a:latin typeface="Muli Light" panose="02000503040000020004" pitchFamily="2" charset="0"/>
              </a:rPr>
              <a:t>Bullet 2</a:t>
            </a:r>
          </a:p>
          <a:p>
            <a:r>
              <a:rPr lang="en-US">
                <a:effectLst/>
                <a:latin typeface="Muli Light" panose="02000503040000020004" pitchFamily="2" charset="0"/>
              </a:rPr>
              <a:t>Bullet 3</a:t>
            </a:r>
          </a:p>
          <a:p>
            <a:r>
              <a:rPr lang="en-US">
                <a:effectLst/>
                <a:latin typeface="Muli Light" panose="02000503040000020004" pitchFamily="2" charset="0"/>
              </a:rPr>
              <a:t>Bullet 4</a:t>
            </a:r>
          </a:p>
          <a:p>
            <a:r>
              <a:rPr lang="en-US">
                <a:effectLst/>
                <a:latin typeface="Muli Light" panose="02000503040000020004" pitchFamily="2" charset="0"/>
              </a:rPr>
              <a:t>Etc.</a:t>
            </a:r>
          </a:p>
          <a:p>
            <a:endParaRPr lang="en-US">
              <a:effectLst/>
              <a:latin typeface="Muli Light" panose="02000503040000020004" pitchFamily="2" charset="0"/>
            </a:endParaRP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5E8C1B9-5EF2-C249-B41E-B1A71C40EE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51322" y="307242"/>
            <a:ext cx="7662011" cy="431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3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3351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HEADER AN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1">
            <a:extLst>
              <a:ext uri="{FF2B5EF4-FFF2-40B4-BE49-F238E27FC236}">
                <a16:creationId xmlns:a16="http://schemas.microsoft.com/office/drawing/2014/main" id="{38B20907-8D35-DA47-BFD8-7A1D8FEB92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1719" y="1393948"/>
            <a:ext cx="7040562" cy="241578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50" b="0" i="0" smtClean="0">
                <a:effectLst/>
                <a:latin typeface="Muli" panose="02000503000000000000" pitchFamily="2" charset="77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E8CE-5E70-E441-BE05-2F32D777ED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5" y="4834950"/>
            <a:ext cx="926401" cy="2205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085ADD-B6A7-7F41-9C60-3C093DB457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904875"/>
          </a:xfrm>
          <a:prstGeom prst="rect">
            <a:avLst/>
          </a:prstGeom>
        </p:spPr>
      </p:pic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18D9958-EC78-614E-B0A2-2EB1100D98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51719" y="307242"/>
            <a:ext cx="7661615" cy="431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3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19023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HEADER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0F4ACA0-9B83-1F45-96F6-EA7C038A25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904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E0E8CE-5E70-E441-BE05-2F32D777ED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5" y="4834950"/>
            <a:ext cx="926401" cy="22057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F2B132-B97F-8A4E-9662-7A296FF0F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1322" y="1395326"/>
            <a:ext cx="7016652" cy="2381834"/>
          </a:xfrm>
        </p:spPr>
        <p:txBody>
          <a:bodyPr>
            <a:noAutofit/>
          </a:bodyPr>
          <a:lstStyle>
            <a:lvl1pPr marL="342900" marR="0" indent="-342900" algn="l" defTabSz="6858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 sz="1650" b="0" i="0">
                <a:latin typeface="Muli" panose="02000503000000000000" pitchFamily="2" charset="77"/>
              </a:defRPr>
            </a:lvl1pPr>
            <a:lvl2pPr marL="600075" indent="-257175">
              <a:buFont typeface="Arial" panose="020B0604020202020204" pitchFamily="34" charset="0"/>
              <a:buChar char="•"/>
              <a:defRPr b="0" i="0">
                <a:latin typeface="Muli" panose="02000503000000000000" pitchFamily="2" charset="77"/>
              </a:defRPr>
            </a:lvl2pPr>
            <a:lvl3pPr marL="942975" indent="-257175">
              <a:buFont typeface="Arial" panose="020B0604020202020204" pitchFamily="34" charset="0"/>
              <a:buChar char="•"/>
              <a:defRPr b="0" i="0">
                <a:latin typeface="Muli" panose="02000503000000000000" pitchFamily="2" charset="77"/>
              </a:defRPr>
            </a:lvl3pPr>
            <a:lvl4pPr marL="1243013" indent="-214313">
              <a:buFont typeface="Arial" panose="020B0604020202020204" pitchFamily="34" charset="0"/>
              <a:buChar char="•"/>
              <a:defRPr b="0" i="0">
                <a:latin typeface="Muli" panose="02000503000000000000" pitchFamily="2" charset="77"/>
              </a:defRPr>
            </a:lvl4pPr>
            <a:lvl5pPr marL="1585913" indent="-214313">
              <a:buFont typeface="Arial" panose="020B0604020202020204" pitchFamily="34" charset="0"/>
              <a:buChar char="•"/>
              <a:defRPr b="0" i="0">
                <a:latin typeface="Muli" panose="02000503000000000000" pitchFamily="2" charset="77"/>
              </a:defRPr>
            </a:lvl5pPr>
          </a:lstStyle>
          <a:p>
            <a:r>
              <a:rPr lang="en-US">
                <a:effectLst/>
                <a:latin typeface="Muli Light" panose="02000503040000020004" pitchFamily="2" charset="0"/>
              </a:rPr>
              <a:t>Click here to add your bullets</a:t>
            </a:r>
          </a:p>
          <a:p>
            <a:r>
              <a:rPr lang="en-US">
                <a:effectLst/>
                <a:latin typeface="Muli Light" panose="02000503040000020004" pitchFamily="2" charset="0"/>
              </a:rPr>
              <a:t>Bullet 2</a:t>
            </a:r>
          </a:p>
          <a:p>
            <a:r>
              <a:rPr lang="en-US">
                <a:effectLst/>
                <a:latin typeface="Muli Light" panose="02000503040000020004" pitchFamily="2" charset="0"/>
              </a:rPr>
              <a:t>Bullet 3</a:t>
            </a:r>
          </a:p>
          <a:p>
            <a:r>
              <a:rPr lang="en-US">
                <a:effectLst/>
                <a:latin typeface="Muli Light" panose="02000503040000020004" pitchFamily="2" charset="0"/>
              </a:rPr>
              <a:t>Bullet 4</a:t>
            </a:r>
          </a:p>
          <a:p>
            <a:r>
              <a:rPr lang="en-US">
                <a:effectLst/>
                <a:latin typeface="Muli Light" panose="02000503040000020004" pitchFamily="2" charset="0"/>
              </a:rPr>
              <a:t>Etc.</a:t>
            </a:r>
          </a:p>
          <a:p>
            <a:endParaRPr lang="en-US">
              <a:effectLst/>
              <a:latin typeface="Muli Light" panose="02000503040000020004" pitchFamily="2" charset="0"/>
            </a:endParaRP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5E8C1B9-5EF2-C249-B41E-B1A71C40EE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51322" y="307242"/>
            <a:ext cx="7662011" cy="431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3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89317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HALF DIAMO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9">
            <a:extLst>
              <a:ext uri="{FF2B5EF4-FFF2-40B4-BE49-F238E27FC236}">
                <a16:creationId xmlns:a16="http://schemas.microsoft.com/office/drawing/2014/main" id="{A301A851-2DFC-304A-A081-B440EEF272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1714" y="1221340"/>
            <a:ext cx="3162739" cy="1064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600" b="0" i="0"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E8CE-5E70-E441-BE05-2F32D777ED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5" y="4834950"/>
            <a:ext cx="926401" cy="220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CCBC5B-27EB-5D42-B232-979F7C8460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-620063" y="-56693"/>
            <a:ext cx="4832834" cy="5235572"/>
          </a:xfrm>
          <a:prstGeom prst="rect">
            <a:avLst/>
          </a:prstGeom>
        </p:spPr>
      </p:pic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F3CC45B8-3FB4-2747-B1A4-E5650A3736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660709" y="-842820"/>
            <a:ext cx="6829140" cy="6829140"/>
          </a:xfrm>
          <a:prstGeom prst="diamond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55CAA-2D0E-DA4B-ADFF-CCA5C52E35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1150" y="2414588"/>
            <a:ext cx="3163491" cy="1528763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>
              <a:defRPr b="0" i="0">
                <a:latin typeface="Muli" panose="02000503000000000000" pitchFamily="2" charset="77"/>
              </a:defRPr>
            </a:lvl2pPr>
            <a:lvl3pPr>
              <a:defRPr b="0" i="0">
                <a:latin typeface="Muli" panose="02000503000000000000" pitchFamily="2" charset="77"/>
              </a:defRPr>
            </a:lvl3pPr>
            <a:lvl4pPr>
              <a:defRPr b="0" i="0">
                <a:latin typeface="Muli" panose="02000503000000000000" pitchFamily="2" charset="77"/>
              </a:defRPr>
            </a:lvl4pPr>
            <a:lvl5pPr>
              <a:defRPr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 what this slide would look like with a short descriptions. This is where you can explain what’s on your slide. This slide is a simple generic title slide.</a:t>
            </a:r>
          </a:p>
        </p:txBody>
      </p:sp>
    </p:spTree>
    <p:extLst>
      <p:ext uri="{BB962C8B-B14F-4D97-AF65-F5344CB8AC3E}">
        <p14:creationId xmlns:p14="http://schemas.microsoft.com/office/powerpoint/2010/main" val="2631130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 BULLETS AND TEXT HEADER - NO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BA9C310C-7CA2-A24A-B855-A5E2953CD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3008" y="323091"/>
            <a:ext cx="7837985" cy="4155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300" b="0" i="0"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noProof="0"/>
              <a:t>Click Here To Add Title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097D5D8-68E4-CF43-8FDB-7F4BDC2A1B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5" y="4834950"/>
            <a:ext cx="926401" cy="220572"/>
          </a:xfrm>
          <a:prstGeom prst="rect">
            <a:avLst/>
          </a:prstGeom>
        </p:spPr>
      </p:pic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E69B7B10-A7AE-5745-B528-2DCA5456EBC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690394" y="2306448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36929ACD-1836-7A44-B098-6E36E39AB24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686995" y="2620127"/>
            <a:ext cx="2602782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D27ED4B7-B6E9-D74A-A191-20B971D2957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690394" y="1091258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68" name="Text Placeholder 5">
            <a:extLst>
              <a:ext uri="{FF2B5EF4-FFF2-40B4-BE49-F238E27FC236}">
                <a16:creationId xmlns:a16="http://schemas.microsoft.com/office/drawing/2014/main" id="{65210557-7B1B-CD40-A290-A32AE813003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686995" y="1404937"/>
            <a:ext cx="2602782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ED247643-0182-4846-97A0-81329135F53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690394" y="3569763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72" name="Text Placeholder 5">
            <a:extLst>
              <a:ext uri="{FF2B5EF4-FFF2-40B4-BE49-F238E27FC236}">
                <a16:creationId xmlns:a16="http://schemas.microsoft.com/office/drawing/2014/main" id="{9FDF9C7E-AE97-8A44-9012-769BBCEB258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686995" y="3883443"/>
            <a:ext cx="2602782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B0BE6B59-C816-7849-BDF4-9693243B6743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832755" y="2306448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76" name="Text Placeholder 5">
            <a:extLst>
              <a:ext uri="{FF2B5EF4-FFF2-40B4-BE49-F238E27FC236}">
                <a16:creationId xmlns:a16="http://schemas.microsoft.com/office/drawing/2014/main" id="{BB17F410-FC87-D344-BDA9-3274A3D9BBB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829356" y="2620127"/>
            <a:ext cx="2602782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0FBAFA46-5735-1A4F-B493-AAFA47946A31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832755" y="1091258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80" name="Text Placeholder 5">
            <a:extLst>
              <a:ext uri="{FF2B5EF4-FFF2-40B4-BE49-F238E27FC236}">
                <a16:creationId xmlns:a16="http://schemas.microsoft.com/office/drawing/2014/main" id="{A69A287F-8098-7142-8B6C-34CCD9CA94F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829356" y="1404937"/>
            <a:ext cx="2602782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EF3A1068-A92F-5842-B48D-A6216B88C9D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832755" y="3569763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84" name="Text Placeholder 5">
            <a:extLst>
              <a:ext uri="{FF2B5EF4-FFF2-40B4-BE49-F238E27FC236}">
                <a16:creationId xmlns:a16="http://schemas.microsoft.com/office/drawing/2014/main" id="{C267129D-A542-2A4C-BFA4-D6F620451C2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829356" y="3883443"/>
            <a:ext cx="2602782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show..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7CE01B3E-0C05-E349-BC2A-FFC48496801C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653007" y="1091257"/>
            <a:ext cx="914700" cy="76735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28" name="Picture Placeholder 16">
            <a:extLst>
              <a:ext uri="{FF2B5EF4-FFF2-40B4-BE49-F238E27FC236}">
                <a16:creationId xmlns:a16="http://schemas.microsoft.com/office/drawing/2014/main" id="{AB3F0630-C33D-0A45-96E4-70893CEA1FD6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653007" y="2291407"/>
            <a:ext cx="914700" cy="76735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BD377236-3508-E142-A06C-F045D627A373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653007" y="3558646"/>
            <a:ext cx="914700" cy="76735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31" name="Picture Placeholder 16">
            <a:extLst>
              <a:ext uri="{FF2B5EF4-FFF2-40B4-BE49-F238E27FC236}">
                <a16:creationId xmlns:a16="http://schemas.microsoft.com/office/drawing/2014/main" id="{6BC59999-B8F8-0B40-B232-ABA5903FA559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4800077" y="1091257"/>
            <a:ext cx="914700" cy="76735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32" name="Picture Placeholder 16">
            <a:extLst>
              <a:ext uri="{FF2B5EF4-FFF2-40B4-BE49-F238E27FC236}">
                <a16:creationId xmlns:a16="http://schemas.microsoft.com/office/drawing/2014/main" id="{63C684D2-D707-CA44-AC47-9F5C2761B7AD}"/>
              </a:ext>
            </a:extLst>
          </p:cNvPr>
          <p:cNvSpPr>
            <a:spLocks noGrp="1"/>
          </p:cNvSpPr>
          <p:nvPr>
            <p:ph type="pic" sz="quarter" idx="77" hasCustomPrompt="1"/>
          </p:nvPr>
        </p:nvSpPr>
        <p:spPr>
          <a:xfrm>
            <a:off x="4800077" y="2291407"/>
            <a:ext cx="914700" cy="76735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id="{799E7239-BB48-BF46-9A7A-09A7D997D37A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4800077" y="3558646"/>
            <a:ext cx="914700" cy="76735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733657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ULLETS AND TEX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BA9C310C-7CA2-A24A-B855-A5E2953CD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3008" y="323091"/>
            <a:ext cx="7837985" cy="4155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300" b="0" i="0"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noProof="0"/>
              <a:t>Click Here To Add Title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097D5D8-68E4-CF43-8FDB-7F4BDC2A1B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5" y="4834950"/>
            <a:ext cx="926401" cy="220572"/>
          </a:xfrm>
          <a:prstGeom prst="rect">
            <a:avLst/>
          </a:prstGeom>
        </p:spPr>
      </p:pic>
      <p:sp>
        <p:nvSpPr>
          <p:cNvPr id="41" name="Snip Diagonal Corner Rectangle 40">
            <a:extLst>
              <a:ext uri="{FF2B5EF4-FFF2-40B4-BE49-F238E27FC236}">
                <a16:creationId xmlns:a16="http://schemas.microsoft.com/office/drawing/2014/main" id="{0A91D506-FDFF-1247-AB92-0DFFA351698F}"/>
              </a:ext>
            </a:extLst>
          </p:cNvPr>
          <p:cNvSpPr/>
          <p:nvPr userDrawn="1"/>
        </p:nvSpPr>
        <p:spPr>
          <a:xfrm>
            <a:off x="482691" y="2228044"/>
            <a:ext cx="1069383" cy="1069383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E69B7B10-A7AE-5745-B528-2DCA5456EBC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844768" y="2306448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36929ACD-1836-7A44-B098-6E36E39AB24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841369" y="2620127"/>
            <a:ext cx="2602782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60" name="Picture Placeholder 16">
            <a:extLst>
              <a:ext uri="{FF2B5EF4-FFF2-40B4-BE49-F238E27FC236}">
                <a16:creationId xmlns:a16="http://schemas.microsoft.com/office/drawing/2014/main" id="{1E1F98A8-0E3E-ED4C-99BE-207BEDC40FA2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35227" y="2453490"/>
            <a:ext cx="799838" cy="6709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66" name="Snip Diagonal Corner Rectangle 65">
            <a:extLst>
              <a:ext uri="{FF2B5EF4-FFF2-40B4-BE49-F238E27FC236}">
                <a16:creationId xmlns:a16="http://schemas.microsoft.com/office/drawing/2014/main" id="{F3E2969B-B922-1A4D-A646-BC750E383A31}"/>
              </a:ext>
            </a:extLst>
          </p:cNvPr>
          <p:cNvSpPr/>
          <p:nvPr userDrawn="1"/>
        </p:nvSpPr>
        <p:spPr>
          <a:xfrm>
            <a:off x="482691" y="1012854"/>
            <a:ext cx="1069383" cy="1069383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D27ED4B7-B6E9-D74A-A191-20B971D2957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844768" y="1091258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68" name="Text Placeholder 5">
            <a:extLst>
              <a:ext uri="{FF2B5EF4-FFF2-40B4-BE49-F238E27FC236}">
                <a16:creationId xmlns:a16="http://schemas.microsoft.com/office/drawing/2014/main" id="{65210557-7B1B-CD40-A290-A32AE813003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841369" y="1404937"/>
            <a:ext cx="2602782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70" name="Snip Diagonal Corner Rectangle 69">
            <a:extLst>
              <a:ext uri="{FF2B5EF4-FFF2-40B4-BE49-F238E27FC236}">
                <a16:creationId xmlns:a16="http://schemas.microsoft.com/office/drawing/2014/main" id="{512E5AFC-153F-0F48-998F-E4AEB5884F73}"/>
              </a:ext>
            </a:extLst>
          </p:cNvPr>
          <p:cNvSpPr/>
          <p:nvPr userDrawn="1"/>
        </p:nvSpPr>
        <p:spPr>
          <a:xfrm>
            <a:off x="482691" y="3491360"/>
            <a:ext cx="1069383" cy="1069383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ED247643-0182-4846-97A0-81329135F53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844768" y="3569763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72" name="Text Placeholder 5">
            <a:extLst>
              <a:ext uri="{FF2B5EF4-FFF2-40B4-BE49-F238E27FC236}">
                <a16:creationId xmlns:a16="http://schemas.microsoft.com/office/drawing/2014/main" id="{9FDF9C7E-AE97-8A44-9012-769BBCEB258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841369" y="3883443"/>
            <a:ext cx="2602782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73" name="Picture Placeholder 16">
            <a:extLst>
              <a:ext uri="{FF2B5EF4-FFF2-40B4-BE49-F238E27FC236}">
                <a16:creationId xmlns:a16="http://schemas.microsoft.com/office/drawing/2014/main" id="{D8C499EA-6333-1947-9F0D-0324A4C44368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35227" y="3716806"/>
            <a:ext cx="799838" cy="6709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74" name="Snip Diagonal Corner Rectangle 73">
            <a:extLst>
              <a:ext uri="{FF2B5EF4-FFF2-40B4-BE49-F238E27FC236}">
                <a16:creationId xmlns:a16="http://schemas.microsoft.com/office/drawing/2014/main" id="{B8286D24-737C-2945-8609-10B29088FE69}"/>
              </a:ext>
            </a:extLst>
          </p:cNvPr>
          <p:cNvSpPr/>
          <p:nvPr userDrawn="1"/>
        </p:nvSpPr>
        <p:spPr>
          <a:xfrm>
            <a:off x="4741870" y="2228044"/>
            <a:ext cx="1069383" cy="1069383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B0BE6B59-C816-7849-BDF4-9693243B6743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103947" y="2306448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76" name="Text Placeholder 5">
            <a:extLst>
              <a:ext uri="{FF2B5EF4-FFF2-40B4-BE49-F238E27FC236}">
                <a16:creationId xmlns:a16="http://schemas.microsoft.com/office/drawing/2014/main" id="{BB17F410-FC87-D344-BDA9-3274A3D9BBB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100548" y="2620127"/>
            <a:ext cx="2602782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77" name="Picture Placeholder 16">
            <a:extLst>
              <a:ext uri="{FF2B5EF4-FFF2-40B4-BE49-F238E27FC236}">
                <a16:creationId xmlns:a16="http://schemas.microsoft.com/office/drawing/2014/main" id="{FB6F4AEA-EA29-CF44-8856-6A01E9ADCFEC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4894406" y="2453490"/>
            <a:ext cx="799838" cy="6709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78" name="Snip Diagonal Corner Rectangle 77">
            <a:extLst>
              <a:ext uri="{FF2B5EF4-FFF2-40B4-BE49-F238E27FC236}">
                <a16:creationId xmlns:a16="http://schemas.microsoft.com/office/drawing/2014/main" id="{D230839A-198D-024C-9068-1C27C28DE1FE}"/>
              </a:ext>
            </a:extLst>
          </p:cNvPr>
          <p:cNvSpPr/>
          <p:nvPr userDrawn="1"/>
        </p:nvSpPr>
        <p:spPr>
          <a:xfrm>
            <a:off x="4741870" y="1012854"/>
            <a:ext cx="1069383" cy="1069383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0FBAFA46-5735-1A4F-B493-AAFA47946A31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103947" y="1091258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80" name="Text Placeholder 5">
            <a:extLst>
              <a:ext uri="{FF2B5EF4-FFF2-40B4-BE49-F238E27FC236}">
                <a16:creationId xmlns:a16="http://schemas.microsoft.com/office/drawing/2014/main" id="{A69A287F-8098-7142-8B6C-34CCD9CA94F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100548" y="1404937"/>
            <a:ext cx="2602782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</a:t>
            </a:r>
          </a:p>
        </p:txBody>
      </p:sp>
      <p:sp>
        <p:nvSpPr>
          <p:cNvPr id="81" name="Picture Placeholder 16">
            <a:extLst>
              <a:ext uri="{FF2B5EF4-FFF2-40B4-BE49-F238E27FC236}">
                <a16:creationId xmlns:a16="http://schemas.microsoft.com/office/drawing/2014/main" id="{F55E7023-28F9-C74C-A8A4-2EF65B720EAB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4894406" y="1238300"/>
            <a:ext cx="799838" cy="6709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82" name="Snip Diagonal Corner Rectangle 81">
            <a:extLst>
              <a:ext uri="{FF2B5EF4-FFF2-40B4-BE49-F238E27FC236}">
                <a16:creationId xmlns:a16="http://schemas.microsoft.com/office/drawing/2014/main" id="{E2E39EEC-E138-2846-B6E3-BDFE3E07D4C6}"/>
              </a:ext>
            </a:extLst>
          </p:cNvPr>
          <p:cNvSpPr/>
          <p:nvPr userDrawn="1"/>
        </p:nvSpPr>
        <p:spPr>
          <a:xfrm>
            <a:off x="4741870" y="3491360"/>
            <a:ext cx="1069383" cy="1069383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EF3A1068-A92F-5842-B48D-A6216B88C9D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103947" y="3569763"/>
            <a:ext cx="2344782" cy="2940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84" name="Text Placeholder 5">
            <a:extLst>
              <a:ext uri="{FF2B5EF4-FFF2-40B4-BE49-F238E27FC236}">
                <a16:creationId xmlns:a16="http://schemas.microsoft.com/office/drawing/2014/main" id="{C267129D-A542-2A4C-BFA4-D6F620451C2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100548" y="3883443"/>
            <a:ext cx="2602782" cy="66683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show..</a:t>
            </a:r>
          </a:p>
        </p:txBody>
      </p:sp>
      <p:sp>
        <p:nvSpPr>
          <p:cNvPr id="85" name="Picture Placeholder 16">
            <a:extLst>
              <a:ext uri="{FF2B5EF4-FFF2-40B4-BE49-F238E27FC236}">
                <a16:creationId xmlns:a16="http://schemas.microsoft.com/office/drawing/2014/main" id="{851013DB-E596-494C-9722-1C51D897C404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4894406" y="3716806"/>
            <a:ext cx="799838" cy="6709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7CE01B3E-0C05-E349-BC2A-FFC48496801C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628477" y="1187617"/>
            <a:ext cx="799838" cy="6709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736367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BULLETS AND TEX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BA9C310C-7CA2-A24A-B855-A5E2953CD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3008" y="323091"/>
            <a:ext cx="7837985" cy="4155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300" b="0" i="0"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 noProof="0"/>
              <a:t>Click Here To Add Title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097D5D8-68E4-CF43-8FDB-7F4BDC2A1B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5" y="4834950"/>
            <a:ext cx="926401" cy="220572"/>
          </a:xfrm>
          <a:prstGeom prst="rect">
            <a:avLst/>
          </a:prstGeom>
        </p:spPr>
      </p:pic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5F8CB43-5F68-2C40-A988-D105CB4035D6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652463" y="871537"/>
            <a:ext cx="7839075" cy="37719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8418540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WITH FOUR ICONS - NO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B276ADD9-8073-6946-9CDA-5EBC8BDA4D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3008" y="590841"/>
            <a:ext cx="7837985" cy="4155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3300" b="0" i="0"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8BBBCD8-E46E-4E49-804E-0B090FECB0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4607" y="2734803"/>
            <a:ext cx="1790402" cy="3136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E95876C-6C6D-B348-970A-102628DFF4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007" y="3048482"/>
            <a:ext cx="1793601" cy="9960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83FD217-61E9-9A4D-8B3E-E588CE431F4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62131" y="2734803"/>
            <a:ext cx="1790402" cy="3136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C1C03404-5234-4F46-891F-097C67D2768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60531" y="3048482"/>
            <a:ext cx="1793601" cy="9960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E4EFF99-8AE3-B947-BE99-A0C515D103C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69655" y="2734803"/>
            <a:ext cx="1790402" cy="3136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15073FE8-D326-AF42-8F2D-E8E2C085075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668055" y="3048482"/>
            <a:ext cx="1793601" cy="9960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56034E5-DEA7-EF45-AD30-4EA453206CD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77179" y="2734803"/>
            <a:ext cx="1790402" cy="3136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F8A6CD65-564B-8143-86B9-1A7004EB15D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675578" y="3048482"/>
            <a:ext cx="1793601" cy="9960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990067A-34F5-2F47-9AD6-4EFCF974F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5" y="4834950"/>
            <a:ext cx="926401" cy="220572"/>
          </a:xfrm>
          <a:prstGeom prst="rect">
            <a:avLst/>
          </a:prstGeom>
        </p:spPr>
      </p:pic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04A1372D-0F4A-9845-A841-B1EC11F8D221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805543" y="1442773"/>
            <a:ext cx="1275920" cy="11289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D382960-F9B1-2448-B75E-869841EAFD71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2862943" y="1442773"/>
            <a:ext cx="1275920" cy="11289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25" name="Picture Placeholder 16">
            <a:extLst>
              <a:ext uri="{FF2B5EF4-FFF2-40B4-BE49-F238E27FC236}">
                <a16:creationId xmlns:a16="http://schemas.microsoft.com/office/drawing/2014/main" id="{5214E19F-A78D-7747-987D-A6A681B8FDF2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884249" y="1442773"/>
            <a:ext cx="1275920" cy="11289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27" name="Picture Placeholder 16">
            <a:extLst>
              <a:ext uri="{FF2B5EF4-FFF2-40B4-BE49-F238E27FC236}">
                <a16:creationId xmlns:a16="http://schemas.microsoft.com/office/drawing/2014/main" id="{CE69BF56-E685-9040-AE9F-4C409BE00E6E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881491" y="1442773"/>
            <a:ext cx="1275920" cy="11289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2914434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FOU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B276ADD9-8073-6946-9CDA-5EBC8BDA4D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3008" y="590841"/>
            <a:ext cx="7837985" cy="4155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3300" b="0" i="0"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8BBBCD8-E46E-4E49-804E-0B090FECB0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4607" y="3154483"/>
            <a:ext cx="1790402" cy="3136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E95876C-6C6D-B348-970A-102628DFF4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007" y="3468162"/>
            <a:ext cx="1793601" cy="9960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83FD217-61E9-9A4D-8B3E-E588CE431F4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62131" y="3154483"/>
            <a:ext cx="1790402" cy="3136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C1C03404-5234-4F46-891F-097C67D2768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60531" y="3468162"/>
            <a:ext cx="1793601" cy="9960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E4EFF99-8AE3-B947-BE99-A0C515D103C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69655" y="3154483"/>
            <a:ext cx="1790402" cy="3136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15073FE8-D326-AF42-8F2D-E8E2C085075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668055" y="3468162"/>
            <a:ext cx="1793601" cy="9960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56034E5-DEA7-EF45-AD30-4EA453206CD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77179" y="3154483"/>
            <a:ext cx="1790402" cy="3136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50" b="1" i="0">
                <a:solidFill>
                  <a:schemeClr val="tx2"/>
                </a:solidFill>
                <a:latin typeface="Muli" panose="02000503000000000000" pitchFamily="2" charset="77"/>
              </a:defRPr>
            </a:lvl1pPr>
            <a:lvl2pPr>
              <a:defRPr b="1" i="0">
                <a:latin typeface="Muli ExtraBold" panose="02000503000000000000" pitchFamily="2" charset="77"/>
              </a:defRPr>
            </a:lvl2pPr>
            <a:lvl3pPr>
              <a:defRPr b="1" i="0">
                <a:latin typeface="Muli ExtraBold" panose="02000503000000000000" pitchFamily="2" charset="77"/>
              </a:defRPr>
            </a:lvl3pPr>
            <a:lvl4pPr>
              <a:defRPr b="1" i="0">
                <a:latin typeface="Muli ExtraBold" panose="02000503000000000000" pitchFamily="2" charset="77"/>
              </a:defRPr>
            </a:lvl4pPr>
            <a:lvl5pPr>
              <a:defRPr b="1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Header name 1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F8A6CD65-564B-8143-86B9-1A7004EB15D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675578" y="3468162"/>
            <a:ext cx="1793601" cy="9960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350" b="0" i="0"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pPr lvl="0"/>
            <a:r>
              <a:rPr lang="en-US">
                <a:effectLst/>
                <a:latin typeface="Muli Light" panose="02000503040000020004" pitchFamily="2" charset="0"/>
              </a:rPr>
              <a:t>Click here to add your body copy for each bullets.</a:t>
            </a:r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990067A-34F5-2F47-9AD6-4EFCF974F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5" y="4834950"/>
            <a:ext cx="926401" cy="220572"/>
          </a:xfrm>
          <a:prstGeom prst="rect">
            <a:avLst/>
          </a:prstGeom>
        </p:spPr>
      </p:pic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145C3C4A-B18D-4841-9353-83C59EC04A94}"/>
              </a:ext>
            </a:extLst>
          </p:cNvPr>
          <p:cNvSpPr/>
          <p:nvPr userDrawn="1"/>
        </p:nvSpPr>
        <p:spPr>
          <a:xfrm>
            <a:off x="653007" y="1376745"/>
            <a:ext cx="1607086" cy="1607086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04A1372D-0F4A-9845-A841-B1EC11F8D221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805543" y="1602192"/>
            <a:ext cx="1275920" cy="11289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22" name="Snip Diagonal Corner Rectangle 21">
            <a:extLst>
              <a:ext uri="{FF2B5EF4-FFF2-40B4-BE49-F238E27FC236}">
                <a16:creationId xmlns:a16="http://schemas.microsoft.com/office/drawing/2014/main" id="{4FB697A5-BB4F-FB4B-8F28-6EBE6E530E5A}"/>
              </a:ext>
            </a:extLst>
          </p:cNvPr>
          <p:cNvSpPr/>
          <p:nvPr userDrawn="1"/>
        </p:nvSpPr>
        <p:spPr>
          <a:xfrm>
            <a:off x="2710407" y="1376745"/>
            <a:ext cx="1607086" cy="1607086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D382960-F9B1-2448-B75E-869841EAFD71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2862943" y="1602192"/>
            <a:ext cx="1275920" cy="11289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24" name="Snip Diagonal Corner Rectangle 23">
            <a:extLst>
              <a:ext uri="{FF2B5EF4-FFF2-40B4-BE49-F238E27FC236}">
                <a16:creationId xmlns:a16="http://schemas.microsoft.com/office/drawing/2014/main" id="{74A3E766-7251-604D-A36A-93BB3B1D1380}"/>
              </a:ext>
            </a:extLst>
          </p:cNvPr>
          <p:cNvSpPr/>
          <p:nvPr userDrawn="1"/>
        </p:nvSpPr>
        <p:spPr>
          <a:xfrm>
            <a:off x="4731712" y="1376745"/>
            <a:ext cx="1607086" cy="1607086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Picture Placeholder 16">
            <a:extLst>
              <a:ext uri="{FF2B5EF4-FFF2-40B4-BE49-F238E27FC236}">
                <a16:creationId xmlns:a16="http://schemas.microsoft.com/office/drawing/2014/main" id="{5214E19F-A78D-7747-987D-A6A681B8FDF2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884249" y="1602192"/>
            <a:ext cx="1275920" cy="11289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26" name="Snip Diagonal Corner Rectangle 25">
            <a:extLst>
              <a:ext uri="{FF2B5EF4-FFF2-40B4-BE49-F238E27FC236}">
                <a16:creationId xmlns:a16="http://schemas.microsoft.com/office/drawing/2014/main" id="{9394E307-DEB2-2F43-9060-23211D5E8B1A}"/>
              </a:ext>
            </a:extLst>
          </p:cNvPr>
          <p:cNvSpPr/>
          <p:nvPr userDrawn="1"/>
        </p:nvSpPr>
        <p:spPr>
          <a:xfrm>
            <a:off x="6728954" y="1376745"/>
            <a:ext cx="1607086" cy="1607086"/>
          </a:xfrm>
          <a:prstGeom prst="snip2Diag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Picture Placeholder 16">
            <a:extLst>
              <a:ext uri="{FF2B5EF4-FFF2-40B4-BE49-F238E27FC236}">
                <a16:creationId xmlns:a16="http://schemas.microsoft.com/office/drawing/2014/main" id="{CE69BF56-E685-9040-AE9F-4C409BE00E6E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881491" y="1602192"/>
            <a:ext cx="1275920" cy="11289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17079660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C2A7BA-7E91-9A4D-9D03-418D0C3592A5}"/>
              </a:ext>
            </a:extLst>
          </p:cNvPr>
          <p:cNvSpPr/>
          <p:nvPr userDrawn="1"/>
        </p:nvSpPr>
        <p:spPr>
          <a:xfrm>
            <a:off x="357187" y="0"/>
            <a:ext cx="8786813" cy="5143500"/>
          </a:xfrm>
          <a:prstGeom prst="rect">
            <a:avLst/>
          </a:prstGeom>
          <a:solidFill>
            <a:srgbClr val="2D2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8DBC110-7220-374E-BBFD-1896690FF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3562" y="0"/>
            <a:ext cx="3500438" cy="5143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9C0A80-BC5F-194A-A535-DBCBA77A2D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4" y="4834951"/>
            <a:ext cx="926401" cy="220571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C329D98-FD43-284D-BA7C-FDC574DA93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3500438" cy="5143500"/>
          </a:xfrm>
          <a:prstGeom prst="rect">
            <a:avLst/>
          </a:prstGeom>
        </p:spPr>
      </p:pic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D9DBC06D-9109-574D-80D3-DD7166A32B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7001" y="1435655"/>
            <a:ext cx="5329999" cy="10051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3600" b="0" i="0">
                <a:solidFill>
                  <a:schemeClr val="bg1"/>
                </a:solidFill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</a:t>
            </a:r>
            <a:br>
              <a:rPr lang="en-US"/>
            </a:br>
            <a:r>
              <a:rPr lang="en-US"/>
              <a:t>TO ADD TITLE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3E6F04E-A7CA-A341-8315-D65F5C5EAFE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07001" y="2571750"/>
            <a:ext cx="5329999" cy="1116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1500" b="0" i="0">
                <a:solidFill>
                  <a:schemeClr val="bg1"/>
                </a:solidFill>
                <a:latin typeface="Muli" panose="02000503000000000000" pitchFamily="2" charset="77"/>
              </a:defRPr>
            </a:lvl1pPr>
            <a:lvl2pPr marL="342900" indent="0">
              <a:buNone/>
              <a:defRPr sz="1350" b="0" i="0">
                <a:latin typeface="Muli" panose="02000503000000000000" pitchFamily="2" charset="77"/>
              </a:defRPr>
            </a:lvl2pPr>
            <a:lvl3pPr marL="685800" indent="0">
              <a:buNone/>
              <a:defRPr sz="1350" b="0" i="0">
                <a:latin typeface="Muli" panose="02000503000000000000" pitchFamily="2" charset="77"/>
              </a:defRPr>
            </a:lvl3pPr>
            <a:lvl4pPr marL="1028700" indent="0">
              <a:buNone/>
              <a:defRPr sz="1350" b="0" i="0">
                <a:latin typeface="Muli" panose="02000503000000000000" pitchFamily="2" charset="77"/>
              </a:defRPr>
            </a:lvl4pPr>
            <a:lvl5pPr marL="1371600" indent="0">
              <a:buNone/>
              <a:defRPr sz="1350" b="0" i="0">
                <a:latin typeface="Muli" panose="02000503000000000000" pitchFamily="2" charset="77"/>
              </a:defRPr>
            </a:lvl5pPr>
          </a:lstStyle>
          <a:p>
            <a:r>
              <a:rPr lang="en-US"/>
              <a:t>Click here to add body copy to your slide. This is sample copy to show what this slide would look like with a 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31162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2B094C-8D4B-7E46-95F6-D95557B0D7CB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6C2A7BA-7E91-9A4D-9D03-418D0C3592A5}"/>
                </a:ext>
              </a:extLst>
            </p:cNvPr>
            <p:cNvSpPr/>
            <p:nvPr userDrawn="1"/>
          </p:nvSpPr>
          <p:spPr>
            <a:xfrm>
              <a:off x="476250" y="0"/>
              <a:ext cx="11715750" cy="6858000"/>
            </a:xfrm>
            <a:prstGeom prst="rect">
              <a:avLst/>
            </a:prstGeom>
            <a:solidFill>
              <a:srgbClr val="2D2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3" name="Picture 2" descr="A close up of a sign&#10;&#10;Description automatically generated">
              <a:extLst>
                <a:ext uri="{FF2B5EF4-FFF2-40B4-BE49-F238E27FC236}">
                  <a16:creationId xmlns:a16="http://schemas.microsoft.com/office/drawing/2014/main" id="{78DBC110-7220-374E-BBFD-1896690FF3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24750" y="0"/>
              <a:ext cx="4667250" cy="6858000"/>
            </a:xfrm>
            <a:prstGeom prst="rect">
              <a:avLst/>
            </a:prstGeom>
          </p:spPr>
        </p:pic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CC329D98-FD43-284D-BA7C-FDC574DA93F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0" y="0"/>
              <a:ext cx="4667250" cy="6858000"/>
            </a:xfrm>
            <a:prstGeom prst="rect">
              <a:avLst/>
            </a:prstGeom>
          </p:spPr>
        </p:pic>
      </p:grp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BF9C46-927F-4641-BE68-0BCFB3D55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916" b="16418"/>
          <a:stretch/>
        </p:blipFill>
        <p:spPr>
          <a:xfrm>
            <a:off x="2848928" y="1171575"/>
            <a:ext cx="3446145" cy="1914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C4EDAC-9B57-2E43-8B7C-2FFEA142C9CB}"/>
              </a:ext>
            </a:extLst>
          </p:cNvPr>
          <p:cNvSpPr txBox="1"/>
          <p:nvPr userDrawn="1"/>
        </p:nvSpPr>
        <p:spPr>
          <a:xfrm>
            <a:off x="2796064" y="3286125"/>
            <a:ext cx="3551873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75">
                <a:solidFill>
                  <a:schemeClr val="bg1"/>
                </a:solidFill>
                <a:effectLst/>
                <a:latin typeface="Muli Light" panose="02000503040000020004" pitchFamily="2" charset="0"/>
              </a:rPr>
              <a:t>excella.com  |  @excellaco</a:t>
            </a:r>
          </a:p>
        </p:txBody>
      </p:sp>
    </p:spTree>
    <p:extLst>
      <p:ext uri="{BB962C8B-B14F-4D97-AF65-F5344CB8AC3E}">
        <p14:creationId xmlns:p14="http://schemas.microsoft.com/office/powerpoint/2010/main" val="284812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1446E-09C2-8746-803B-BEEDF35E1D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6ABDC3B-7C05-DE4D-AE83-7DE460978F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10826" y="1635680"/>
            <a:ext cx="4322349" cy="10051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3600" b="0" i="0"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</a:t>
            </a:r>
            <a:br>
              <a:rPr lang="en-US"/>
            </a:br>
            <a:r>
              <a:rPr lang="en-US"/>
              <a:t>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3B59F30-BB48-4E47-BF3D-40941E873E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10826" y="2817918"/>
            <a:ext cx="4322349" cy="12683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lang="en-US" sz="1350" b="0" i="0" smtClean="0">
                <a:effectLst/>
                <a:latin typeface="Muli" panose="02000503000000000000" pitchFamily="2" charset="77"/>
              </a:defRPr>
            </a:lvl1pPr>
          </a:lstStyle>
          <a:p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 what this slide would look like with a short descriptions. This is where you can explain what’s on your slide. This slide is a simple generic title slide.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1A391A9-062A-5D42-9123-6BB2AD1079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741" y="1051820"/>
            <a:ext cx="1708519" cy="406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EC9563-2ECC-164D-B146-A491649FEA81}"/>
              </a:ext>
            </a:extLst>
          </p:cNvPr>
          <p:cNvSpPr/>
          <p:nvPr userDrawn="1"/>
        </p:nvSpPr>
        <p:spPr>
          <a:xfrm>
            <a:off x="8531679" y="0"/>
            <a:ext cx="612321" cy="39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8579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1446E-09C2-8746-803B-BEEDF35E1D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6ABDC3B-7C05-DE4D-AE83-7DE460978F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10826" y="1635680"/>
            <a:ext cx="4322349" cy="10051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3600" b="0" i="0"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</a:t>
            </a:r>
            <a:br>
              <a:rPr lang="en-US"/>
            </a:br>
            <a:r>
              <a:rPr lang="en-US"/>
              <a:t>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3B59F30-BB48-4E47-BF3D-40941E873E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10826" y="2817918"/>
            <a:ext cx="4322349" cy="12683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lang="en-US" sz="1350" b="0" i="0" smtClean="0">
                <a:effectLst/>
                <a:latin typeface="Muli" panose="02000503000000000000" pitchFamily="2" charset="77"/>
              </a:defRPr>
            </a:lvl1pPr>
          </a:lstStyle>
          <a:p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 what this slide would look like with a short descriptions. This is where you can explain what’s on your slide. This slide is a simple generic title slide.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1A391A9-062A-5D42-9123-6BB2AD1079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741" y="1051820"/>
            <a:ext cx="1708519" cy="406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EC9563-2ECC-164D-B146-A491649FEA81}"/>
              </a:ext>
            </a:extLst>
          </p:cNvPr>
          <p:cNvSpPr/>
          <p:nvPr userDrawn="1"/>
        </p:nvSpPr>
        <p:spPr>
          <a:xfrm>
            <a:off x="8531679" y="0"/>
            <a:ext cx="612321" cy="39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8747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LEFT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>
            <a:extLst>
              <a:ext uri="{FF2B5EF4-FFF2-40B4-BE49-F238E27FC236}">
                <a16:creationId xmlns:a16="http://schemas.microsoft.com/office/drawing/2014/main" id="{9DB32C21-1F17-3F42-91D4-9739C9FD79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110743" cy="5143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here to add picture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C6C3A41F-D3CB-2E44-88FD-94D4AE54CF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20226" y="1221340"/>
            <a:ext cx="3495112" cy="1064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600" b="0" i="0">
                <a:latin typeface="Muli ExtraBold" panose="02000503000000000000" pitchFamily="2" charset="77"/>
              </a:defRPr>
            </a:lvl1pPr>
            <a:lvl2pPr marL="342900" indent="0">
              <a:buNone/>
              <a:defRPr sz="3600" b="0" i="0">
                <a:latin typeface="Muli ExtraBold" panose="02000503000000000000" pitchFamily="2" charset="77"/>
              </a:defRPr>
            </a:lvl2pPr>
            <a:lvl3pPr marL="685800" indent="0">
              <a:buNone/>
              <a:defRPr sz="3600" b="0" i="0">
                <a:latin typeface="Muli ExtraBold" panose="02000503000000000000" pitchFamily="2" charset="77"/>
              </a:defRPr>
            </a:lvl3pPr>
            <a:lvl4pPr marL="1028700" indent="0">
              <a:buNone/>
              <a:defRPr sz="3600" b="0" i="0">
                <a:latin typeface="Muli ExtraBold" panose="02000503000000000000" pitchFamily="2" charset="77"/>
              </a:defRPr>
            </a:lvl4pPr>
            <a:lvl5pPr marL="1371600" indent="0">
              <a:buNone/>
              <a:defRPr sz="3600" b="0" i="0">
                <a:latin typeface="Muli ExtraBold" panose="02000503000000000000" pitchFamily="2" charset="77"/>
              </a:defRPr>
            </a:lvl5pPr>
          </a:lstStyle>
          <a:p>
            <a:pPr lvl="0"/>
            <a:r>
              <a:rPr lang="en-US"/>
              <a:t>Click Here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4179848-F4DC-D746-A114-79AAC7B34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19663" y="2414588"/>
            <a:ext cx="3495111" cy="1528763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 b="0" i="0">
                <a:latin typeface="Muli" panose="02000503000000000000" pitchFamily="2" charset="77"/>
              </a:defRPr>
            </a:lvl1pPr>
            <a:lvl2pPr>
              <a:defRPr b="0" i="0">
                <a:latin typeface="Muli" panose="02000503000000000000" pitchFamily="2" charset="77"/>
              </a:defRPr>
            </a:lvl2pPr>
            <a:lvl3pPr>
              <a:defRPr b="0" i="0">
                <a:latin typeface="Muli" panose="02000503000000000000" pitchFamily="2" charset="77"/>
              </a:defRPr>
            </a:lvl3pPr>
            <a:lvl4pPr>
              <a:defRPr b="0" i="0">
                <a:latin typeface="Muli" panose="02000503000000000000" pitchFamily="2" charset="77"/>
              </a:defRPr>
            </a:lvl4pPr>
            <a:lvl5pPr>
              <a:defRPr b="0" i="0">
                <a:latin typeface="Muli" panose="02000503000000000000" pitchFamily="2" charset="77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14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effectLst/>
                <a:latin typeface="Muli Light" panose="02000503040000020004" pitchFamily="2" charset="0"/>
              </a:rPr>
              <a:t>Click here to add body copy to your slide. This is sample copy to show what this slide would look like with a short descriptions. This is where you can explain what’s on your slide. This slide is a simple generic title slide.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8ABF8A-87C4-A744-8CE0-5F36E798E9B6}"/>
              </a:ext>
            </a:extLst>
          </p:cNvPr>
          <p:cNvSpPr txBox="1"/>
          <p:nvPr userDrawn="1"/>
        </p:nvSpPr>
        <p:spPr>
          <a:xfrm>
            <a:off x="9815513" y="43434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A8DEDBC-A085-1542-AC0B-E0430F4832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5" y="4834950"/>
            <a:ext cx="926401" cy="2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1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50015B-0DD4-AD40-9FBB-4CF6E2BDDA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7975" y="4834950"/>
            <a:ext cx="926401" cy="2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6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34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9B6FC-84B2-D64E-9B2A-94B0F102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EBC57-B981-9A4D-8DDE-F92E406AB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2605D-19F5-9146-A3EC-DE6A25CE2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2E1FD-5FCF-8643-AD83-CF341C6D7071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A830F-CD45-B74B-80BA-8106033BB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07FAD-F89B-C145-8921-E093F92DD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E906-A365-0844-AF70-6CE3AA95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422BC0-020C-32AF-9057-BD6A0C846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04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xtemplate" id="{C6BE442F-869A-D54D-B67C-1037EAB59AFC}" vid="{9D8B5EBA-532B-EB46-BCAA-2B8DFA16095F}"/>
    </a:ext>
  </a:extLst>
</a:theme>
</file>

<file path=ppt/theme/theme2.xml><?xml version="1.0" encoding="utf-8"?>
<a:theme xmlns:a="http://schemas.openxmlformats.org/drawingml/2006/main" name="1_Office Theme">
  <a:themeElements>
    <a:clrScheme name="Custom 75">
      <a:dk1>
        <a:srgbClr val="34343E"/>
      </a:dk1>
      <a:lt1>
        <a:srgbClr val="FEFFFF"/>
      </a:lt1>
      <a:dk2>
        <a:srgbClr val="1E8EB6"/>
      </a:dk2>
      <a:lt2>
        <a:srgbClr val="E23E47"/>
      </a:lt2>
      <a:accent1>
        <a:srgbClr val="91CFD4"/>
      </a:accent1>
      <a:accent2>
        <a:srgbClr val="2C2E75"/>
      </a:accent2>
      <a:accent3>
        <a:srgbClr val="E23E47"/>
      </a:accent3>
      <a:accent4>
        <a:srgbClr val="FAD245"/>
      </a:accent4>
      <a:accent5>
        <a:srgbClr val="ABB3BA"/>
      </a:accent5>
      <a:accent6>
        <a:srgbClr val="EEF0F7"/>
      </a:accent6>
      <a:hlink>
        <a:srgbClr val="1D8EB6"/>
      </a:hlink>
      <a:folHlink>
        <a:srgbClr val="2C2E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template" id="{C6BE442F-869A-D54D-B67C-1037EAB59AFC}" vid="{F11447B9-3FF5-EC40-B8DF-17710BF3F33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Muli</vt:lpstr>
      <vt:lpstr>Muli ExtraBold</vt:lpstr>
      <vt:lpstr>Muli Light</vt:lpstr>
      <vt:lpstr>Wingdings</vt:lpstr>
      <vt:lpstr>Office Theme</vt:lpstr>
      <vt:lpstr>1_Office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William Angel</cp:lastModifiedBy>
  <cp:revision>8</cp:revision>
  <dcterms:created xsi:type="dcterms:W3CDTF">2017-06-05T14:10:58Z</dcterms:created>
  <dcterms:modified xsi:type="dcterms:W3CDTF">2023-10-24T14:37:58Z</dcterms:modified>
</cp:coreProperties>
</file>