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ecbd91e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ecbd91e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ecbd91e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ecbd91e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f1bde39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f1bde39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92579d8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92579d8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9d0291e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9d0291e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2479d2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e2479d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ecbd91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ecbd91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92579d8f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92579d8f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e2479d2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e2479d2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2579d8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2579d8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ecbd91e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ecbd91e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ecbd91e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ecbd91e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william-ange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nkedin.com/in/william-ange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&amp; Monitoring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Angel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https://www.linkedin.com/in/william-angel/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@DataDrivenAngel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monitoring</a:t>
            </a:r>
            <a:r>
              <a:rPr lang="en"/>
              <a:t>?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Monitoring is the process of observing system performance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Metrics that can be </a:t>
            </a:r>
            <a:r>
              <a:rPr i="1" lang="en"/>
              <a:t>monitored</a:t>
            </a:r>
            <a:r>
              <a:rPr lang="en"/>
              <a:t> include: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Counts       -  # of requests served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Rates        </a:t>
            </a:r>
            <a:r>
              <a:rPr lang="en" sz="500"/>
              <a:t> </a:t>
            </a:r>
            <a:r>
              <a:rPr lang="en"/>
              <a:t> -  % of cpu utilization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Statistics  </a:t>
            </a:r>
            <a:r>
              <a:rPr lang="en" sz="800"/>
              <a:t> </a:t>
            </a:r>
            <a:r>
              <a:rPr lang="en"/>
              <a:t> -  Avg request latency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</a:t>
            </a:r>
            <a:r>
              <a:rPr lang="en"/>
              <a:t>--&gt;</a:t>
            </a:r>
            <a:r>
              <a:rPr lang="en"/>
              <a:t> Metrics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interesting metrics are derived from logs: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2021-02-21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14:48:45,062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 returned HTTP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2021-02-21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14:48:45,352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 returned HTTP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2021-02-21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14:48:45,575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 returned HTTP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2021-02-21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14:48:46,913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 returned HTTP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 successful requests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Ecosystem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1990050"/>
            <a:ext cx="215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Monitoring platforms make life easier.</a:t>
            </a:r>
            <a:br>
              <a:rPr lang="en"/>
            </a:br>
            <a:br>
              <a:rPr lang="en"/>
            </a:br>
            <a:r>
              <a:rPr lang="en"/>
              <a:t>And are big money:</a:t>
            </a:r>
            <a:br>
              <a:rPr lang="en"/>
            </a:br>
            <a:br>
              <a:rPr lang="en"/>
            </a:br>
            <a:r>
              <a:rPr lang="en"/>
              <a:t>Datadog IPOd in 2019 and now is worth $30B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075" y="2176700"/>
            <a:ext cx="1419550" cy="14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075" y="1597875"/>
            <a:ext cx="1876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875" y="1597877"/>
            <a:ext cx="2948125" cy="8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575" y="2474925"/>
            <a:ext cx="2056725" cy="20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5050" y="978750"/>
            <a:ext cx="20097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6038" y="315725"/>
            <a:ext cx="14478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ctrTitle"/>
          </p:nvPr>
        </p:nvSpPr>
        <p:spPr>
          <a:xfrm>
            <a:off x="824000" y="1613825"/>
            <a:ext cx="7213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Demo</a:t>
            </a:r>
            <a:br>
              <a:rPr lang="en"/>
            </a:br>
            <a:r>
              <a:rPr lang="en">
                <a:solidFill>
                  <a:srgbClr val="000000"/>
                </a:solidFill>
              </a:rPr>
              <a:t>https://github.com/DataDrivenAngel/logging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" name="Google Shape;354;p25"/>
          <p:cNvSpPr txBox="1"/>
          <p:nvPr>
            <p:ph idx="1" type="subTitle"/>
          </p:nvPr>
        </p:nvSpPr>
        <p:spPr>
          <a:xfrm>
            <a:off x="824000" y="3596300"/>
            <a:ext cx="8154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https://www.linkedin.com/in/william-angel/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 @DataDrivenAngel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     DataDrivenAngel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Presentation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Monitoring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Observability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Logging in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Prometheus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Grafana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logging?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log events in applications to help with: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errors and unexpected behavior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Confirm correct behavior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 performance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Auditing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Business &amp; legal audits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monitoring?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monitor deployed software applications so that we can: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Sleep at night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insight into system performance increases confidence in reliability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Monitoring usually includes alerting as well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system 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Identifying performance bottlenecks allows for optimization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user satisfaction / system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 don’t like errors and software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Logging?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 is the process of creating Logs from a series of events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software development, Logs are text files created as an application runs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 logs are </a:t>
            </a:r>
            <a:r>
              <a:rPr b="1" lang="en"/>
              <a:t>Write Once, Read Never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frequency vs data storage: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Log Rotation</a:t>
            </a:r>
            <a:endParaRPr b="0" sz="1600"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6100"/>
            <a:ext cx="719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volumes get out of control with high resolution high speed logging: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~100 ascii characters per log entry = 100 bytes per line.</a:t>
            </a:r>
            <a:br>
              <a:rPr lang="en"/>
            </a:br>
            <a:r>
              <a:rPr lang="en"/>
              <a:t>~10 logged entries per second  * 100 bytes per entry = 1 kbps = 3.6 mbph = 86 Mb /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kbs of new logs would fill up </a:t>
            </a:r>
            <a:r>
              <a:rPr b="1" lang="en"/>
              <a:t>10GB in 115 days … a 10GB server would fall over in 4 months just due to log files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can be solved by ‘rotating’ logs: create a new log file frequently and dispose of the old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rotation techniques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to rotate logs: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new log file every time period or amount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New log file every hour/day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New log file every 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Delete old log files after a time period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30/90 day retention policies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Compress / reduce log files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Reduce storage by compressing files and deleting unneeded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Archive / extract log files to another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They don’t take up space on your machine anymore.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