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a5e32a5a1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a5e32a5a1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a5e32a5a1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a5e32a5a1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a5ced9ab2b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a5ced9ab2b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a5ced9ab2b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a5ced9ab2b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a5ced9ab2b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a5ced9ab2b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a5e32a5a1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a5e32a5a1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a5e32a5a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a5e32a5a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b01d4e6d0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b01d4e6d0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a5e32a5a1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a5e32a5a1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a5e32a5a1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a5e32a5a1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linkedin.com/in/william-angel/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Airflow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653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Engineering Lunch - 12/07/2020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Angel</a:t>
            </a:r>
            <a:br>
              <a:rPr lang="en"/>
            </a:br>
            <a:br>
              <a:rPr lang="en"/>
            </a:br>
            <a:r>
              <a:rPr lang="en"/>
              <a:t>Linkedin: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https://www.linkedin.com/in/william-angel/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Twitter: @DataDrivenAngel</a:t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9825" y="618075"/>
            <a:ext cx="2577233" cy="9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Questions- Task Scheduling</a:t>
            </a:r>
            <a:endParaRPr/>
          </a:p>
        </p:txBody>
      </p:sp>
      <p:sp>
        <p:nvSpPr>
          <p:cNvPr id="333" name="Google Shape;333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How do we define a task in a way that a computer can run it?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How do we know a task has run successfully?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How should a task execution attempt handle failure?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How do we keep track of changes in a recurring task?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Demo!</a:t>
            </a:r>
            <a:endParaRPr/>
          </a:p>
        </p:txBody>
      </p:sp>
      <p:sp>
        <p:nvSpPr>
          <p:cNvPr id="339" name="Google Shape;339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Overview: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Presentation: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What is Airflow?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How does Airflow work?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Why should I use Airflow instead of Cron (or Luigi?)</a:t>
            </a:r>
            <a:br>
              <a:rPr lang="en" sz="1400"/>
            </a:b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Demo: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Airflow admin interface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Creating workflows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Scheduling workflows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Monitoring and retrying workflows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Apache Airflow?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Airflow is an open source workflow scheduling tool.</a:t>
            </a:r>
            <a:br>
              <a:rPr lang="en" sz="1400"/>
            </a:br>
            <a:br>
              <a:rPr lang="en" sz="1400"/>
            </a:br>
            <a:r>
              <a:rPr lang="en" sz="1400"/>
              <a:t>With Airflow you can: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Write workflows in Python (and anything you can call from python)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Schedule and execute workflows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Monitor workflows and log results.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                    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Airflow Work?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9779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Airflow application reads, schedules, and executes workflows that have been defined in python files as Directed Acyclic Graphs (DAGs). </a:t>
            </a: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The Scheduler service monitors the workflow files and schedules workflows to be executed as defined by the DAG’s crontab (cron table notation)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The Scheduler sends the workflow to an </a:t>
            </a:r>
            <a:r>
              <a:rPr lang="en" sz="1400"/>
              <a:t>Executor</a:t>
            </a:r>
            <a:r>
              <a:rPr lang="en" sz="1400"/>
              <a:t> service which runs the workflow.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The Executor sends task status updates to the scheduler and does logging, metrics, and updates task metadata.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Airflow work (continued)</a:t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Airflow also has a webserver based GUI that provides a great experience if you don’t want to learn the entire CLI/API.</a:t>
            </a:r>
            <a:br>
              <a:rPr lang="en" sz="1400"/>
            </a:br>
            <a:br>
              <a:rPr lang="en" sz="1400"/>
            </a:br>
            <a:r>
              <a:rPr lang="en" sz="1400"/>
              <a:t>Web app GUI features include: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Edit/trigger workflows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Monitor individual and aggregate workflow runs ( lots of well designed charts)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Update configurations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not use Cron?</a:t>
            </a:r>
            <a:endParaRPr/>
          </a:p>
        </p:txBody>
      </p:sp>
      <p:sp>
        <p:nvSpPr>
          <p:cNvPr id="309" name="Google Shape;309;p18"/>
          <p:cNvSpPr txBox="1"/>
          <p:nvPr>
            <p:ph idx="1" type="body"/>
          </p:nvPr>
        </p:nvSpPr>
        <p:spPr>
          <a:xfrm>
            <a:off x="1303800" y="14749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So you can sleep at night.</a:t>
            </a:r>
            <a:endParaRPr sz="22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N</a:t>
            </a:r>
            <a:r>
              <a:rPr lang="en" sz="2000"/>
              <a:t>ative support for logging, alerting, and retrying scheduled workflows.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Scalable with Kubernetes. </a:t>
            </a:r>
            <a:r>
              <a:rPr lang="en" sz="2000"/>
              <a:t>Cron is limited to a single computer.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Airflow workflows can be executed on Kubernetes, Dask, or Celery.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Airflow can be extended and has a large ecosystem of extensions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biggest reason: Git</a:t>
            </a:r>
            <a:endParaRPr/>
          </a:p>
        </p:txBody>
      </p:sp>
      <p:sp>
        <p:nvSpPr>
          <p:cNvPr id="315" name="Google Shape;315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DAGs are defined as python files.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All files are in a single folder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Files can be version controlled.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Cron - the downsides</a:t>
            </a:r>
            <a:endParaRPr/>
          </a:p>
        </p:txBody>
      </p:sp>
      <p:sp>
        <p:nvSpPr>
          <p:cNvPr id="321" name="Google Shape;321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Airflow has downsides and pitfalls like every other tool: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Overhead - Airflow requires a compute instance, which usually will need to be larger than a machine handling the same number of tasks in Cron. 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Maintenance - Airflow is usually durable and low maintenance, but if you write custom extensions it will be as good as your custom extensions.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Complexity - Airflow is simple at a high level, which makes good data engineering practices easier. Implementing airflow is a good time to also add alerting, logging, monitoring, ETL version control, data lineage, etc.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Airflow Concepts</a:t>
            </a:r>
            <a:endParaRPr/>
          </a:p>
        </p:txBody>
      </p:sp>
      <p:sp>
        <p:nvSpPr>
          <p:cNvPr id="327" name="Google Shape;327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Workflows: DAGs - Directed Acyclic Graphs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DAG Runs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Tasks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Task Instances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Task Lifecycle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Operators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