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23.xml" ContentType="application/vnd.openxmlformats-officedocument.presentationml.slideLayout+xml"/>
  <Override PartName="/ppt/theme/theme3.xml" ContentType="application/vnd.openxmlformats-officedocument.them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slideLayouts/slideLayout24.xml" ContentType="application/vnd.openxmlformats-officedocument.presentationml.slideLayout+xml"/>
  <Override PartName="/ppt/theme/theme4.xml" ContentType="application/vnd.openxmlformats-officedocument.them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25.xml" ContentType="application/vnd.openxmlformats-officedocument.presentationml.slideLayout+xml"/>
  <Override PartName="/ppt/theme/theme5.xml" ContentType="application/vnd.openxmlformats-officedocument.them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heme/theme6.xml" ContentType="application/vnd.openxmlformats-officedocument.them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2.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notesSlides/notesSlide3.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31.xml" ContentType="application/vnd.openxmlformats-officedocument.presentationml.tags+xml"/>
  <Override PartName="/ppt/tags/tag132.xml" ContentType="application/vnd.openxmlformats-officedocument.presentationml.tags+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76" r:id="rId4"/>
    <p:sldMasterId id="2147483678" r:id="rId5"/>
  </p:sldMasterIdLst>
  <p:notesMasterIdLst>
    <p:notesMasterId r:id="rId18"/>
  </p:notesMasterIdLst>
  <p:sldIdLst>
    <p:sldId id="257" r:id="rId6"/>
    <p:sldId id="258" r:id="rId7"/>
    <p:sldId id="260" r:id="rId8"/>
    <p:sldId id="262" r:id="rId9"/>
    <p:sldId id="263" r:id="rId10"/>
    <p:sldId id="264" r:id="rId11"/>
    <p:sldId id="289" r:id="rId12"/>
    <p:sldId id="265" r:id="rId13"/>
    <p:sldId id="266" r:id="rId14"/>
    <p:sldId id="287" r:id="rId15"/>
    <p:sldId id="288"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69" d="100"/>
          <a:sy n="69" d="100"/>
        </p:scale>
        <p:origin x="76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sz="2000" b="1"/>
              <a:t>In</a:t>
            </a:r>
            <a:r>
              <a:rPr lang="en-US" sz="2000" b="1" baseline="0"/>
              <a:t> every a thousand femicides</a:t>
            </a:r>
            <a:endParaRPr lang="en-US" sz="2000" b="1"/>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manualLayout>
          <c:xMode val="edge"/>
          <c:yMode val="edge"/>
          <c:x val="0.15402825505918299"/>
          <c:y val="0.93388090349076003"/>
          <c:w val="0.69201985490645301"/>
          <c:h val="6.2012320328542099E-2"/>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In</a:t>
            </a:r>
            <a:r>
              <a:rPr lang="en-US" baseline="0"/>
              <a:t> every a thousand femicides</a:t>
            </a:r>
            <a:endParaRPr lang="en-US"/>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07F-40FD-870F-F66CFBE6EF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07F-40FD-870F-F66CFBE6EFC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07F-40FD-870F-F66CFBE6EFC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07F-40FD-870F-F66CFBE6EFC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07F-40FD-870F-F66CFBE6EFC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07F-40FD-870F-F66CFBE6EFC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07F-40FD-870F-F66CFBE6EFC5}"/>
              </c:ext>
            </c:extLst>
          </c:dPt>
          <c:cat>
            <c:strRef>
              <c:f>Sheet1!$A$2:$A$8</c:f>
              <c:strCache>
                <c:ptCount val="7"/>
                <c:pt idx="0">
                  <c:v>HUSBAND</c:v>
                </c:pt>
                <c:pt idx="1">
                  <c:v>BOYFRIEND</c:v>
                </c:pt>
                <c:pt idx="2">
                  <c:v>STRANGER</c:v>
                </c:pt>
                <c:pt idx="3">
                  <c:v>FRIEND</c:v>
                </c:pt>
                <c:pt idx="4">
                  <c:v>EX HUSBAND</c:v>
                </c:pt>
                <c:pt idx="5">
                  <c:v>FAMILY MEMBER</c:v>
                </c:pt>
                <c:pt idx="6">
                  <c:v>EX BOYFRIEND</c:v>
                </c:pt>
              </c:strCache>
            </c:strRef>
          </c:cat>
          <c:val>
            <c:numRef>
              <c:f>Sheet1!$B$2:$B$8</c:f>
              <c:numCache>
                <c:formatCode>General</c:formatCode>
                <c:ptCount val="7"/>
                <c:pt idx="0">
                  <c:v>400</c:v>
                </c:pt>
                <c:pt idx="1">
                  <c:v>215</c:v>
                </c:pt>
                <c:pt idx="2">
                  <c:v>105</c:v>
                </c:pt>
                <c:pt idx="3">
                  <c:v>51</c:v>
                </c:pt>
                <c:pt idx="4">
                  <c:v>20</c:v>
                </c:pt>
                <c:pt idx="5">
                  <c:v>11</c:v>
                </c:pt>
                <c:pt idx="6">
                  <c:v>7</c:v>
                </c:pt>
              </c:numCache>
            </c:numRef>
          </c:val>
          <c:extLst>
            <c:ext xmlns:c16="http://schemas.microsoft.com/office/drawing/2014/chart" uri="{C3380CC4-5D6E-409C-BE32-E72D297353CC}">
              <c16:uniqueId val="{0000000E-C07F-40FD-870F-F66CFBE6EFC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numRef>
              <c:f>Sheet1!$A$2:$A$8</c:f>
              <c:numCache>
                <c:formatCode>General</c:formatCode>
                <c:ptCount val="7"/>
                <c:pt idx="0">
                  <c:v>2018</c:v>
                </c:pt>
                <c:pt idx="1">
                  <c:v>2019</c:v>
                </c:pt>
                <c:pt idx="2">
                  <c:v>2020</c:v>
                </c:pt>
                <c:pt idx="3">
                  <c:v>2021</c:v>
                </c:pt>
                <c:pt idx="4">
                  <c:v>2022</c:v>
                </c:pt>
                <c:pt idx="5">
                  <c:v>2023</c:v>
                </c:pt>
                <c:pt idx="6">
                  <c:v>2024</c:v>
                </c:pt>
              </c:numCache>
            </c:numRef>
          </c:cat>
          <c:val>
            <c:numRef>
              <c:f>Sheet1!$B$2:$B$8</c:f>
              <c:numCache>
                <c:formatCode>General</c:formatCode>
                <c:ptCount val="7"/>
                <c:pt idx="0">
                  <c:v>18500</c:v>
                </c:pt>
                <c:pt idx="1">
                  <c:v>17590</c:v>
                </c:pt>
                <c:pt idx="2">
                  <c:v>48000</c:v>
                </c:pt>
                <c:pt idx="3">
                  <c:v>21000</c:v>
                </c:pt>
                <c:pt idx="4">
                  <c:v>11000</c:v>
                </c:pt>
                <c:pt idx="5">
                  <c:v>41000</c:v>
                </c:pt>
              </c:numCache>
            </c:numRef>
          </c:val>
          <c:smooth val="0"/>
          <c:extLst>
            <c:ext xmlns:c16="http://schemas.microsoft.com/office/drawing/2014/chart" uri="{C3380CC4-5D6E-409C-BE32-E72D297353CC}">
              <c16:uniqueId val="{00000000-1702-4399-9F89-7290D2DDE7B1}"/>
            </c:ext>
          </c:extLst>
        </c:ser>
        <c:ser>
          <c:idx val="1"/>
          <c:order val="1"/>
          <c:tx>
            <c:strRef>
              <c:f>Sheet1!$C$1</c:f>
              <c:strCache>
                <c:ptCount val="1"/>
                <c:pt idx="0">
                  <c:v>Series 2</c:v>
                </c:pt>
              </c:strCache>
            </c:strRef>
          </c:tx>
          <c:spPr>
            <a:ln w="28575" cap="rnd">
              <a:solidFill>
                <a:schemeClr val="accent2"/>
              </a:solidFill>
              <a:round/>
            </a:ln>
            <a:effectLst/>
          </c:spPr>
          <c:marker>
            <c:symbol val="none"/>
          </c:marker>
          <c:cat>
            <c:numRef>
              <c:f>Sheet1!$A$2:$A$8</c:f>
              <c:numCache>
                <c:formatCode>General</c:formatCode>
                <c:ptCount val="7"/>
                <c:pt idx="0">
                  <c:v>2018</c:v>
                </c:pt>
                <c:pt idx="1">
                  <c:v>2019</c:v>
                </c:pt>
                <c:pt idx="2">
                  <c:v>2020</c:v>
                </c:pt>
                <c:pt idx="3">
                  <c:v>2021</c:v>
                </c:pt>
                <c:pt idx="4">
                  <c:v>2022</c:v>
                </c:pt>
                <c:pt idx="5">
                  <c:v>2023</c:v>
                </c:pt>
                <c:pt idx="6">
                  <c:v>2024</c:v>
                </c:pt>
              </c:numCache>
            </c:numRef>
          </c:cat>
          <c:val>
            <c:numRef>
              <c:f>Sheet1!$C$2:$C$8</c:f>
              <c:numCache>
                <c:formatCode>General</c:formatCode>
                <c:ptCount val="7"/>
                <c:pt idx="0">
                  <c:v>2.4</c:v>
                </c:pt>
                <c:pt idx="1">
                  <c:v>4.4000000000000004</c:v>
                </c:pt>
                <c:pt idx="2">
                  <c:v>1.8</c:v>
                </c:pt>
                <c:pt idx="3">
                  <c:v>2.8</c:v>
                </c:pt>
              </c:numCache>
            </c:numRef>
          </c:val>
          <c:smooth val="0"/>
          <c:extLst>
            <c:ext xmlns:c16="http://schemas.microsoft.com/office/drawing/2014/chart" uri="{C3380CC4-5D6E-409C-BE32-E72D297353CC}">
              <c16:uniqueId val="{00000001-1702-4399-9F89-7290D2DDE7B1}"/>
            </c:ext>
          </c:extLst>
        </c:ser>
        <c:ser>
          <c:idx val="2"/>
          <c:order val="2"/>
          <c:tx>
            <c:strRef>
              <c:f>Sheet1!$D$1</c:f>
              <c:strCache>
                <c:ptCount val="1"/>
                <c:pt idx="0">
                  <c:v>Series 3</c:v>
                </c:pt>
              </c:strCache>
            </c:strRef>
          </c:tx>
          <c:spPr>
            <a:ln w="28575" cap="rnd">
              <a:solidFill>
                <a:schemeClr val="accent3"/>
              </a:solidFill>
              <a:round/>
            </a:ln>
            <a:effectLst/>
          </c:spPr>
          <c:marker>
            <c:symbol val="none"/>
          </c:marker>
          <c:cat>
            <c:numRef>
              <c:f>Sheet1!$A$2:$A$8</c:f>
              <c:numCache>
                <c:formatCode>General</c:formatCode>
                <c:ptCount val="7"/>
                <c:pt idx="0">
                  <c:v>2018</c:v>
                </c:pt>
                <c:pt idx="1">
                  <c:v>2019</c:v>
                </c:pt>
                <c:pt idx="2">
                  <c:v>2020</c:v>
                </c:pt>
                <c:pt idx="3">
                  <c:v>2021</c:v>
                </c:pt>
                <c:pt idx="4">
                  <c:v>2022</c:v>
                </c:pt>
                <c:pt idx="5">
                  <c:v>2023</c:v>
                </c:pt>
                <c:pt idx="6">
                  <c:v>2024</c:v>
                </c:pt>
              </c:numCache>
            </c:numRef>
          </c:cat>
          <c:val>
            <c:numRef>
              <c:f>Sheet1!$D$2:$D$8</c:f>
              <c:numCache>
                <c:formatCode>General</c:formatCode>
                <c:ptCount val="7"/>
                <c:pt idx="0">
                  <c:v>2</c:v>
                </c:pt>
                <c:pt idx="1">
                  <c:v>2</c:v>
                </c:pt>
                <c:pt idx="2">
                  <c:v>3</c:v>
                </c:pt>
                <c:pt idx="3">
                  <c:v>5</c:v>
                </c:pt>
              </c:numCache>
            </c:numRef>
          </c:val>
          <c:smooth val="0"/>
          <c:extLst>
            <c:ext xmlns:c16="http://schemas.microsoft.com/office/drawing/2014/chart" uri="{C3380CC4-5D6E-409C-BE32-E72D297353CC}">
              <c16:uniqueId val="{00000002-1702-4399-9F89-7290D2DDE7B1}"/>
            </c:ext>
          </c:extLst>
        </c:ser>
        <c:dLbls>
          <c:showLegendKey val="0"/>
          <c:showVal val="0"/>
          <c:showCatName val="0"/>
          <c:showSerName val="0"/>
          <c:showPercent val="0"/>
          <c:showBubbleSize val="0"/>
        </c:dLbls>
        <c:smooth val="0"/>
        <c:axId val="300018223"/>
        <c:axId val="300016783"/>
      </c:lineChart>
      <c:catAx>
        <c:axId val="300018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0016783"/>
        <c:crosses val="autoZero"/>
        <c:auto val="1"/>
        <c:lblAlgn val="ctr"/>
        <c:lblOffset val="100"/>
        <c:noMultiLvlLbl val="0"/>
      </c:catAx>
      <c:valAx>
        <c:axId val="3000167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0018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ASIA</c:v>
                </c:pt>
                <c:pt idx="1">
                  <c:v>AFRICA</c:v>
                </c:pt>
                <c:pt idx="2">
                  <c:v>AMERICA</c:v>
                </c:pt>
                <c:pt idx="3">
                  <c:v>EUROPE</c:v>
                </c:pt>
                <c:pt idx="4">
                  <c:v>OCEANIA</c:v>
                </c:pt>
              </c:strCache>
            </c:strRef>
          </c:cat>
          <c:val>
            <c:numRef>
              <c:f>Sheet1!$B$2:$B$6</c:f>
              <c:numCache>
                <c:formatCode>General</c:formatCode>
                <c:ptCount val="5"/>
                <c:pt idx="0">
                  <c:v>19500</c:v>
                </c:pt>
                <c:pt idx="1">
                  <c:v>18100</c:v>
                </c:pt>
                <c:pt idx="2">
                  <c:v>7300</c:v>
                </c:pt>
                <c:pt idx="3">
                  <c:v>2600</c:v>
                </c:pt>
                <c:pt idx="4">
                  <c:v>300</c:v>
                </c:pt>
              </c:numCache>
            </c:numRef>
          </c:val>
          <c:extLst>
            <c:ext xmlns:c16="http://schemas.microsoft.com/office/drawing/2014/chart" uri="{C3380CC4-5D6E-409C-BE32-E72D297353CC}">
              <c16:uniqueId val="{00000000-B84B-4EFA-931A-6F192DCA01B3}"/>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ASIA</c:v>
                </c:pt>
                <c:pt idx="1">
                  <c:v>AFRICA</c:v>
                </c:pt>
                <c:pt idx="2">
                  <c:v>AMERICA</c:v>
                </c:pt>
                <c:pt idx="3">
                  <c:v>EUROPE</c:v>
                </c:pt>
                <c:pt idx="4">
                  <c:v>OCEANIA</c:v>
                </c:pt>
              </c:strCache>
            </c:strRef>
          </c:cat>
          <c:val>
            <c:numRef>
              <c:f>Sheet1!$C$2:$C$6</c:f>
              <c:numCache>
                <c:formatCode>General</c:formatCode>
                <c:ptCount val="5"/>
                <c:pt idx="0">
                  <c:v>2020</c:v>
                </c:pt>
                <c:pt idx="1">
                  <c:v>2020</c:v>
                </c:pt>
                <c:pt idx="2">
                  <c:v>2020</c:v>
                </c:pt>
                <c:pt idx="3">
                  <c:v>2020</c:v>
                </c:pt>
                <c:pt idx="4">
                  <c:v>2020</c:v>
                </c:pt>
              </c:numCache>
            </c:numRef>
          </c:val>
          <c:extLst>
            <c:ext xmlns:c16="http://schemas.microsoft.com/office/drawing/2014/chart" uri="{C3380CC4-5D6E-409C-BE32-E72D297353CC}">
              <c16:uniqueId val="{00000001-B84B-4EFA-931A-6F192DCA01B3}"/>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ASIA</c:v>
                </c:pt>
                <c:pt idx="1">
                  <c:v>AFRICA</c:v>
                </c:pt>
                <c:pt idx="2">
                  <c:v>AMERICA</c:v>
                </c:pt>
                <c:pt idx="3">
                  <c:v>EUROPE</c:v>
                </c:pt>
                <c:pt idx="4">
                  <c:v>OCEANIA</c:v>
                </c:pt>
              </c:strCache>
            </c:strRef>
          </c:cat>
          <c:val>
            <c:numRef>
              <c:f>Sheet1!$D$2:$D$6</c:f>
              <c:numCache>
                <c:formatCode>General</c:formatCode>
                <c:ptCount val="5"/>
                <c:pt idx="0">
                  <c:v>2</c:v>
                </c:pt>
                <c:pt idx="1">
                  <c:v>2</c:v>
                </c:pt>
                <c:pt idx="2">
                  <c:v>3</c:v>
                </c:pt>
                <c:pt idx="3">
                  <c:v>5</c:v>
                </c:pt>
              </c:numCache>
            </c:numRef>
          </c:val>
          <c:extLst>
            <c:ext xmlns:c16="http://schemas.microsoft.com/office/drawing/2014/chart" uri="{C3380CC4-5D6E-409C-BE32-E72D297353CC}">
              <c16:uniqueId val="{00000002-B84B-4EFA-931A-6F192DCA01B3}"/>
            </c:ext>
          </c:extLst>
        </c:ser>
        <c:ser>
          <c:idx val="3"/>
          <c:order val="3"/>
          <c:tx>
            <c:strRef>
              <c:f>Sheet1!$E$1</c:f>
              <c:strCache>
                <c:ptCount val="1"/>
              </c:strCache>
            </c:strRef>
          </c:tx>
          <c:spPr>
            <a:solidFill>
              <a:schemeClr val="accent4"/>
            </a:solidFill>
            <a:ln>
              <a:noFill/>
            </a:ln>
            <a:effectLst/>
          </c:spPr>
          <c:invertIfNegative val="0"/>
          <c:cat>
            <c:strRef>
              <c:f>Sheet1!$A$2:$A$6</c:f>
              <c:strCache>
                <c:ptCount val="5"/>
                <c:pt idx="0">
                  <c:v>ASIA</c:v>
                </c:pt>
                <c:pt idx="1">
                  <c:v>AFRICA</c:v>
                </c:pt>
                <c:pt idx="2">
                  <c:v>AMERICA</c:v>
                </c:pt>
                <c:pt idx="3">
                  <c:v>EUROPE</c:v>
                </c:pt>
                <c:pt idx="4">
                  <c:v>OCEANIA</c:v>
                </c:pt>
              </c:strCache>
            </c:strRef>
          </c:cat>
          <c:val>
            <c:numRef>
              <c:f>Sheet1!$E$2:$E$6</c:f>
              <c:numCache>
                <c:formatCode>General</c:formatCode>
                <c:ptCount val="5"/>
              </c:numCache>
            </c:numRef>
          </c:val>
          <c:extLst>
            <c:ext xmlns:c16="http://schemas.microsoft.com/office/drawing/2014/chart" uri="{C3380CC4-5D6E-409C-BE32-E72D297353CC}">
              <c16:uniqueId val="{00000003-B84B-4EFA-931A-6F192DCA01B3}"/>
            </c:ext>
          </c:extLst>
        </c:ser>
        <c:dLbls>
          <c:showLegendKey val="0"/>
          <c:showVal val="0"/>
          <c:showCatName val="0"/>
          <c:showSerName val="0"/>
          <c:showPercent val="0"/>
          <c:showBubbleSize val="0"/>
        </c:dLbls>
        <c:gapWidth val="246"/>
        <c:axId val="186212926"/>
        <c:axId val="131994851"/>
      </c:barChart>
      <c:catAx>
        <c:axId val="18621292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31994851"/>
        <c:crosses val="autoZero"/>
        <c:auto val="1"/>
        <c:lblAlgn val="ctr"/>
        <c:lblOffset val="100"/>
        <c:noMultiLvlLbl val="0"/>
      </c:catAx>
      <c:valAx>
        <c:axId val="131994851"/>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86212926"/>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9A5F825-9C29-43CC-BB96-80A60E9689F0}"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2.png"/><Relationship Id="rId4" Type="http://schemas.openxmlformats.org/officeDocument/2006/relationships/tags" Target="../tags/tag12.xml"/><Relationship Id="rId9"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4.xml"/><Relationship Id="rId7"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1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2.xml"/><Relationship Id="rId4" Type="http://schemas.openxmlformats.org/officeDocument/2006/relationships/tags" Target="../tags/tag5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slideMaster" Target="../slideMasters/slideMaster2.xml"/><Relationship Id="rId4" Type="http://schemas.openxmlformats.org/officeDocument/2006/relationships/tags" Target="../tags/tag59.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2.xml"/><Relationship Id="rId5" Type="http://schemas.openxmlformats.org/officeDocument/2006/relationships/tags" Target="../tags/tag64.xml"/><Relationship Id="rId4" Type="http://schemas.openxmlformats.org/officeDocument/2006/relationships/tags" Target="../tags/tag63.xml"/></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slideMaster" Target="../slideMasters/slideMaster3.xml"/><Relationship Id="rId4" Type="http://schemas.openxmlformats.org/officeDocument/2006/relationships/tags" Target="../tags/tag83.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slideMaster" Target="../slideMasters/slideMaster4.xml"/><Relationship Id="rId4" Type="http://schemas.openxmlformats.org/officeDocument/2006/relationships/tags" Target="../tags/tag95.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slideMaster" Target="../slideMasters/slideMaster5.xml"/><Relationship Id="rId4" Type="http://schemas.openxmlformats.org/officeDocument/2006/relationships/tags" Target="../tags/tag10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7" name="矩形 16"/>
          <p:cNvSpPr/>
          <p:nvPr userDrawn="1">
            <p:custDataLst>
              <p:tags r:id="rId1"/>
            </p:custDataLst>
          </p:nvPr>
        </p:nvSpPr>
        <p:spPr>
          <a:xfrm>
            <a:off x="0" y="0"/>
            <a:ext cx="12188825" cy="6858000"/>
          </a:xfrm>
          <a:prstGeom prst="rect">
            <a:avLst/>
          </a:prstGeom>
          <a:gradFill>
            <a:gsLst>
              <a:gs pos="0">
                <a:schemeClr val="bg1"/>
              </a:gs>
              <a:gs pos="100000">
                <a:schemeClr val="bg2"/>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图片 8"/>
          <p:cNvPicPr>
            <a:picLocks noChangeAspect="1"/>
          </p:cNvPicPr>
          <p:nvPr userDrawn="1">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
        <p:nvSpPr>
          <p:cNvPr id="2" name="标题 1"/>
          <p:cNvSpPr>
            <a:spLocks noGrp="1"/>
          </p:cNvSpPr>
          <p:nvPr>
            <p:ph type="ctrTitle" hasCustomPrompt="1"/>
            <p:custDataLst>
              <p:tags r:id="rId3"/>
            </p:custDataLst>
          </p:nvPr>
        </p:nvSpPr>
        <p:spPr>
          <a:xfrm>
            <a:off x="829310" y="1818005"/>
            <a:ext cx="8818880" cy="2743835"/>
          </a:xfrm>
          <a:noFill/>
        </p:spPr>
        <p:txBody>
          <a:bodyPr wrap="square" anchor="t">
            <a:normAutofit/>
          </a:bodyPr>
          <a:lstStyle>
            <a:lvl1pPr algn="l">
              <a:lnSpc>
                <a:spcPct val="100000"/>
              </a:lnSpc>
              <a:defRPr sz="5400" b="1">
                <a:solidFill>
                  <a:schemeClr val="tx2"/>
                </a:solidFill>
                <a:latin typeface="+mj-lt"/>
              </a:defRPr>
            </a:lvl1pPr>
          </a:lstStyle>
          <a:p>
            <a:r>
              <a:rPr lang="en-US" dirty="0">
                <a:latin typeface="+mj-lt"/>
              </a:rPr>
              <a:t>Click to add title</a:t>
            </a:r>
          </a:p>
        </p:txBody>
      </p:sp>
      <p:sp>
        <p:nvSpPr>
          <p:cNvPr id="3" name="副标题 2"/>
          <p:cNvSpPr>
            <a:spLocks noGrp="1"/>
          </p:cNvSpPr>
          <p:nvPr>
            <p:ph type="subTitle" idx="1" hasCustomPrompt="1"/>
            <p:custDataLst>
              <p:tags r:id="rId4"/>
            </p:custDataLst>
          </p:nvPr>
        </p:nvSpPr>
        <p:spPr>
          <a:xfrm>
            <a:off x="829310" y="264795"/>
            <a:ext cx="8157210" cy="1386840"/>
          </a:xfrm>
          <a:noFill/>
        </p:spPr>
        <p:txBody>
          <a:bodyPr wrap="square" anchor="b">
            <a:normAutofit/>
          </a:bodyPr>
          <a:lstStyle>
            <a:lvl1pPr marL="0" indent="0" algn="l">
              <a:lnSpc>
                <a:spcPct val="100000"/>
              </a:lnSpc>
              <a:buNone/>
              <a:defRPr sz="3200" b="1">
                <a:solidFill>
                  <a:schemeClr val="tx2"/>
                </a:solidFill>
                <a:latin typeface="+mj-lt"/>
              </a:defRPr>
            </a:lvl1pPr>
            <a:lvl2pPr marL="457200" indent="0" algn="ctr">
              <a:buNone/>
              <a:defRPr sz="2000">
                <a:latin typeface="+mj-lt"/>
              </a:defRPr>
            </a:lvl2pPr>
            <a:lvl3pPr marL="914400" indent="0" algn="ctr">
              <a:buNone/>
              <a:defRPr sz="1800">
                <a:latin typeface="+mj-lt"/>
              </a:defRPr>
            </a:lvl3pPr>
            <a:lvl4pPr marL="1371600" indent="0" algn="ctr">
              <a:buNone/>
              <a:defRPr sz="1600">
                <a:latin typeface="+mj-lt"/>
              </a:defRPr>
            </a:lvl4pPr>
            <a:lvl5pPr marL="1828800" indent="0" algn="ctr">
              <a:buNone/>
              <a:defRPr sz="1600">
                <a:latin typeface="+mj-lt"/>
              </a:defRPr>
            </a:lvl5pPr>
            <a:lvl6pPr marL="2286000" indent="0" algn="ctr">
              <a:buNone/>
              <a:defRPr sz="1600">
                <a:latin typeface="+mj-lt"/>
              </a:defRPr>
            </a:lvl6pPr>
            <a:lvl7pPr marL="2743200" indent="0" algn="ctr">
              <a:buNone/>
              <a:defRPr sz="1600">
                <a:latin typeface="+mj-lt"/>
              </a:defRPr>
            </a:lvl7pPr>
            <a:lvl8pPr marL="3200400" indent="0" algn="ctr">
              <a:buNone/>
              <a:defRPr sz="1600">
                <a:latin typeface="+mj-lt"/>
              </a:defRPr>
            </a:lvl8pPr>
            <a:lvl9pPr marL="3657600" indent="0" algn="ctr">
              <a:buNone/>
              <a:defRPr sz="1600">
                <a:latin typeface="+mj-lt"/>
              </a:defRPr>
            </a:lvl9pPr>
          </a:lstStyle>
          <a:p>
            <a:r>
              <a:rPr lang="en-US" dirty="0">
                <a:latin typeface="+mj-lt"/>
              </a:rPr>
              <a:t>Click to add subtitle</a:t>
            </a:r>
            <a:endParaRPr lang="en-US" dirty="0"/>
          </a:p>
        </p:txBody>
      </p:sp>
      <p:sp>
        <p:nvSpPr>
          <p:cNvPr id="4" name="日期占位符 3"/>
          <p:cNvSpPr>
            <a:spLocks noGrp="1"/>
          </p:cNvSpPr>
          <p:nvPr>
            <p:ph type="dt" sz="half" idx="10"/>
            <p:custDataLst>
              <p:tags r:id="rId5"/>
            </p:custDataLst>
          </p:nvPr>
        </p:nvSpPr>
        <p:spPr/>
        <p:txBody>
          <a:bodyPr wrap="square">
            <a:normAutofit/>
          </a:bodyPr>
          <a:lstStyle/>
          <a:p>
            <a:r>
              <a:rPr lang="en-US"/>
              <a:t>Date Area</a:t>
            </a:r>
          </a:p>
        </p:txBody>
      </p:sp>
      <p:sp>
        <p:nvSpPr>
          <p:cNvPr id="5" name="页脚占位符 4"/>
          <p:cNvSpPr>
            <a:spLocks noGrp="1"/>
          </p:cNvSpPr>
          <p:nvPr>
            <p:ph type="ftr" sz="quarter" idx="11"/>
            <p:custDataLst>
              <p:tags r:id="rId6"/>
            </p:custDataLst>
          </p:nvPr>
        </p:nvSpPr>
        <p:spPr/>
        <p:txBody>
          <a:bodyPr>
            <a:normAutofit/>
          </a:bodyPr>
          <a:lstStyle/>
          <a:p>
            <a:endParaRPr lang="en-US" dirty="0"/>
          </a:p>
        </p:txBody>
      </p:sp>
      <p:sp>
        <p:nvSpPr>
          <p:cNvPr id="6" name="灯片编号占位符 5"/>
          <p:cNvSpPr>
            <a:spLocks noGrp="1"/>
          </p:cNvSpPr>
          <p:nvPr>
            <p:ph type="sldNum" sz="quarter" idx="12"/>
            <p:custDataLst>
              <p:tags r:id="rId7"/>
            </p:custDataLst>
          </p:nvPr>
        </p:nvSpPr>
        <p:spPr>
          <a:xfrm>
            <a:off x="8610600" y="6356350"/>
            <a:ext cx="2743200" cy="365125"/>
          </a:xfrm>
        </p:spPr>
        <p:txBody>
          <a:bodyPr wrap="square">
            <a:normAutofit/>
          </a:bodyPr>
          <a:lstStyle/>
          <a:p>
            <a:fld id="{BE5F26B5-172A-4DC2-B0B7-181CFC56B87C}" type="slidenum">
              <a:rPr lang="en-US" smtClean="0"/>
              <a:t>‹#›</a:t>
            </a:fld>
            <a:endParaRPr lang="en-US"/>
          </a:p>
        </p:txBody>
      </p:sp>
      <p:sp>
        <p:nvSpPr>
          <p:cNvPr id="24" name="文本占位符 23"/>
          <p:cNvSpPr>
            <a:spLocks noGrp="1"/>
          </p:cNvSpPr>
          <p:nvPr>
            <p:ph type="body" sz="quarter" idx="17" hasCustomPrompt="1"/>
            <p:custDataLst>
              <p:tags r:id="rId8"/>
            </p:custDataLst>
          </p:nvPr>
        </p:nvSpPr>
        <p:spPr>
          <a:xfrm>
            <a:off x="829311" y="4738842"/>
            <a:ext cx="6345936" cy="1134746"/>
          </a:xfrm>
          <a:noFill/>
        </p:spPr>
        <p:txBody>
          <a:bodyPr wrap="square" anchor="t">
            <a:normAutofit/>
          </a:bodyPr>
          <a:lstStyle>
            <a:lvl1pPr marL="0" indent="0" algn="l">
              <a:lnSpc>
                <a:spcPct val="100000"/>
              </a:lnSpc>
              <a:buNone/>
              <a:defRPr sz="2000" b="0">
                <a:solidFill>
                  <a:schemeClr val="tx2"/>
                </a:solidFill>
                <a:latin typeface="+mn-lt"/>
              </a:defRPr>
            </a:lvl1pPr>
          </a:lstStyle>
          <a:p>
            <a:pPr lvl="0"/>
            <a:r>
              <a:rPr lang="en-US" dirty="0">
                <a:latin typeface="+mn-lt"/>
              </a:rPr>
              <a:t>Click to add text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a:normAutofit/>
          </a:bodyPr>
          <a:lstStyle>
            <a:lvl1pPr>
              <a:defRPr b="1">
                <a:latin typeface="+mj-lt"/>
              </a:defRPr>
            </a:lvl1pPr>
          </a:lstStyle>
          <a:p>
            <a:r>
              <a:rPr lang="en-US" dirty="0">
                <a:latin typeface="+mj-lt"/>
              </a:rPr>
              <a:t>Click to add title</a:t>
            </a:r>
            <a:endParaRPr lang="en-US" dirty="0"/>
          </a:p>
        </p:txBody>
      </p:sp>
      <p:sp>
        <p:nvSpPr>
          <p:cNvPr id="3" name="内容占位符 2"/>
          <p:cNvSpPr>
            <a:spLocks noGrp="1"/>
          </p:cNvSpPr>
          <p:nvPr>
            <p:ph idx="1" hasCustomPrompt="1"/>
            <p:custDataLst>
              <p:tags r:id="rId2"/>
            </p:custDataLst>
          </p:nvPr>
        </p:nvSpPr>
        <p:spPr/>
        <p:txBody>
          <a:bodyPr wrap="square">
            <a:normAutofit/>
          </a:bodyPr>
          <a:lstStyle>
            <a:lvl1pPr>
              <a:defRPr>
                <a:latin typeface="+mn-lt"/>
              </a:defRPr>
            </a:lvl1pPr>
          </a:lstStyle>
          <a:p>
            <a:pPr lvl="0"/>
            <a:r>
              <a:rPr lang="en-US" dirty="0">
                <a:latin typeface="+mn-lt"/>
              </a:rPr>
              <a:t>Click to add text</a:t>
            </a:r>
            <a:endParaRPr lang="en-US" dirty="0"/>
          </a:p>
        </p:txBody>
      </p:sp>
      <p:sp>
        <p:nvSpPr>
          <p:cNvPr id="4" name="日期占位符 3"/>
          <p:cNvSpPr>
            <a:spLocks noGrp="1"/>
          </p:cNvSpPr>
          <p:nvPr>
            <p:ph type="dt" sz="half" idx="10"/>
            <p:custDataLst>
              <p:tags r:id="rId3"/>
            </p:custDataLst>
          </p:nvPr>
        </p:nvSpPr>
        <p:spPr/>
        <p:txBody>
          <a:bodyPr wrap="square">
            <a:normAutofit/>
          </a:bodyPr>
          <a:lstStyle/>
          <a:p>
            <a:r>
              <a:rPr lang="en-US"/>
              <a:t>Date Area</a:t>
            </a:r>
          </a:p>
        </p:txBody>
      </p:sp>
      <p:sp>
        <p:nvSpPr>
          <p:cNvPr id="5" name="页脚占位符 4"/>
          <p:cNvSpPr>
            <a:spLocks noGrp="1"/>
          </p:cNvSpPr>
          <p:nvPr>
            <p:ph type="ftr" sz="quarter" idx="11"/>
            <p:custDataLst>
              <p:tags r:id="rId4"/>
            </p:custDataLst>
          </p:nvPr>
        </p:nvSpPr>
        <p:spPr/>
        <p:txBody>
          <a:bodyPr/>
          <a:lstStyle/>
          <a:p>
            <a:endParaRPr lang="en-US"/>
          </a:p>
        </p:txBody>
      </p:sp>
      <p:sp>
        <p:nvSpPr>
          <p:cNvPr id="6"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atalog Slide">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88825" cy="6858000"/>
          </a:xfrm>
          <a:prstGeom prst="rect">
            <a:avLst/>
          </a:prstGeom>
          <a:gradFill>
            <a:gsLst>
              <a:gs pos="0">
                <a:schemeClr val="bg1"/>
              </a:gs>
              <a:gs pos="100000">
                <a:schemeClr val="bg2"/>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图片 11"/>
          <p:cNvPicPr>
            <a:picLocks noChangeAspect="1"/>
          </p:cNvPicPr>
          <p:nvPr userDrawn="1">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0" y="0"/>
            <a:ext cx="6285714" cy="4584127"/>
          </a:xfrm>
          <a:prstGeom prst="rect">
            <a:avLst/>
          </a:prstGeom>
        </p:spPr>
      </p:pic>
      <p:sp>
        <p:nvSpPr>
          <p:cNvPr id="2" name="标题 1"/>
          <p:cNvSpPr>
            <a:spLocks noGrp="1"/>
          </p:cNvSpPr>
          <p:nvPr>
            <p:ph type="title" hasCustomPrompt="1"/>
            <p:custDataLst>
              <p:tags r:id="rId3"/>
            </p:custDataLst>
          </p:nvPr>
        </p:nvSpPr>
        <p:spPr>
          <a:xfrm>
            <a:off x="4956048" y="347472"/>
            <a:ext cx="6345936" cy="1307592"/>
          </a:xfrm>
          <a:noFill/>
        </p:spPr>
        <p:txBody>
          <a:bodyPr wrap="square" anchor="ctr" anchorCtr="0">
            <a:normAutofit/>
          </a:bodyPr>
          <a:lstStyle>
            <a:lvl1pPr algn="r">
              <a:defRPr sz="4400" b="1">
                <a:solidFill>
                  <a:schemeClr val="tx2"/>
                </a:solidFill>
                <a:latin typeface="+mj-lt"/>
              </a:defRPr>
            </a:lvl1pPr>
          </a:lstStyle>
          <a:p>
            <a:r>
              <a:rPr lang="en-US" dirty="0">
                <a:latin typeface="+mj-lt"/>
              </a:rPr>
              <a:t>Click to add title</a:t>
            </a:r>
            <a:endParaRPr lang="en-US" dirty="0"/>
          </a:p>
        </p:txBody>
      </p:sp>
      <p:sp>
        <p:nvSpPr>
          <p:cNvPr id="7" name="日期占位符 6"/>
          <p:cNvSpPr>
            <a:spLocks noGrp="1"/>
          </p:cNvSpPr>
          <p:nvPr>
            <p:ph type="dt" sz="half" idx="10"/>
            <p:custDataLst>
              <p:tags r:id="rId4"/>
            </p:custDataLst>
          </p:nvPr>
        </p:nvSpPr>
        <p:spPr/>
        <p:txBody>
          <a:bodyPr wrap="square">
            <a:normAutofit/>
          </a:bodyPr>
          <a:lstStyle/>
          <a:p>
            <a:r>
              <a:rPr lang="en-US"/>
              <a:t>Date Area</a:t>
            </a:r>
          </a:p>
        </p:txBody>
      </p:sp>
      <p:sp>
        <p:nvSpPr>
          <p:cNvPr id="8" name="页脚占位符 7"/>
          <p:cNvSpPr>
            <a:spLocks noGrp="1"/>
          </p:cNvSpPr>
          <p:nvPr>
            <p:ph type="ftr" sz="quarter" idx="11"/>
            <p:custDataLst>
              <p:tags r:id="rId5"/>
            </p:custDataLst>
          </p:nvPr>
        </p:nvSpPr>
        <p:spPr/>
        <p:txBody>
          <a:bodyPr/>
          <a:lstStyle/>
          <a:p>
            <a:endParaRPr lang="en-US"/>
          </a:p>
        </p:txBody>
      </p:sp>
      <p:sp>
        <p:nvSpPr>
          <p:cNvPr id="9" name="灯片编号占位符 8"/>
          <p:cNvSpPr>
            <a:spLocks noGrp="1"/>
          </p:cNvSpPr>
          <p:nvPr>
            <p:ph type="sldNum" sz="quarter" idx="12"/>
            <p:custDataLst>
              <p:tags r:id="rId6"/>
            </p:custDataLst>
          </p:nvPr>
        </p:nvSpPr>
        <p:spPr/>
        <p:txBody>
          <a:bodyPr wrap="square">
            <a:normAutofit/>
          </a:bodyPr>
          <a:lstStyle/>
          <a:p>
            <a:fld id="{BE5F26B5-172A-4DC2-B0B7-181CFC56B87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0" y="0"/>
            <a:ext cx="12188825" cy="6858000"/>
          </a:xfrm>
          <a:prstGeom prst="rect">
            <a:avLst/>
          </a:prstGeom>
          <a:gradFill>
            <a:gsLst>
              <a:gs pos="0">
                <a:schemeClr val="bg1"/>
              </a:gs>
              <a:gs pos="100000">
                <a:schemeClr val="bg2"/>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p:cNvPicPr>
            <a:picLocks noChangeAspect="1"/>
          </p:cNvPicPr>
          <p:nvPr userDrawn="1">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
        <p:nvSpPr>
          <p:cNvPr id="2" name="标题 1"/>
          <p:cNvSpPr>
            <a:spLocks noGrp="1"/>
          </p:cNvSpPr>
          <p:nvPr>
            <p:ph type="title" hasCustomPrompt="1"/>
            <p:custDataLst>
              <p:tags r:id="rId3"/>
            </p:custDataLst>
          </p:nvPr>
        </p:nvSpPr>
        <p:spPr>
          <a:xfrm>
            <a:off x="3684905" y="4249420"/>
            <a:ext cx="7616825" cy="1513205"/>
          </a:xfrm>
          <a:noFill/>
        </p:spPr>
        <p:txBody>
          <a:bodyPr wrap="square" anchor="t">
            <a:normAutofit/>
          </a:bodyPr>
          <a:lstStyle>
            <a:lvl1pPr algn="r">
              <a:defRPr sz="3400" b="1">
                <a:solidFill>
                  <a:schemeClr val="tx2"/>
                </a:solidFill>
                <a:latin typeface="+mj-lt"/>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4"/>
            </p:custDataLst>
          </p:nvPr>
        </p:nvSpPr>
        <p:spPr/>
        <p:txBody>
          <a:bodyPr wrap="square">
            <a:normAutofit/>
          </a:bodyPr>
          <a:lstStyle/>
          <a:p>
            <a:r>
              <a:rPr lang="en-US"/>
              <a:t>Date Area</a:t>
            </a:r>
          </a:p>
        </p:txBody>
      </p:sp>
      <p:sp>
        <p:nvSpPr>
          <p:cNvPr id="5" name="页脚占位符 4"/>
          <p:cNvSpPr>
            <a:spLocks noGrp="1"/>
          </p:cNvSpPr>
          <p:nvPr>
            <p:ph type="ftr" sz="quarter" idx="11"/>
            <p:custDataLst>
              <p:tags r:id="rId5"/>
            </p:custDataLst>
          </p:nvPr>
        </p:nvSpPr>
        <p:spPr/>
        <p:txBody>
          <a:bodyPr/>
          <a:lstStyle/>
          <a:p>
            <a:endParaRPr 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en-US" smtClean="0"/>
              <a:t>‹#›</a:t>
            </a:fld>
            <a:endParaRPr lang="en-US"/>
          </a:p>
        </p:txBody>
      </p:sp>
      <p:sp>
        <p:nvSpPr>
          <p:cNvPr id="8" name="文本占位符 7"/>
          <p:cNvSpPr>
            <a:spLocks noGrp="1"/>
          </p:cNvSpPr>
          <p:nvPr>
            <p:ph type="body" sz="quarter" idx="13" hasCustomPrompt="1"/>
            <p:custDataLst>
              <p:tags r:id="rId7"/>
            </p:custDataLst>
          </p:nvPr>
        </p:nvSpPr>
        <p:spPr>
          <a:xfrm>
            <a:off x="4956048" y="1606677"/>
            <a:ext cx="6345936" cy="2386584"/>
          </a:xfrm>
          <a:noFill/>
        </p:spPr>
        <p:txBody>
          <a:bodyPr wrap="none" anchor="b">
            <a:normAutofit/>
          </a:bodyPr>
          <a:lstStyle>
            <a:lvl1pPr marL="0" indent="0" algn="r">
              <a:buNone/>
              <a:defRPr sz="7400" b="0">
                <a:solidFill>
                  <a:schemeClr val="tx2"/>
                </a:solidFill>
                <a:latin typeface="+mn-lt"/>
              </a:defRPr>
            </a:lvl1pPr>
          </a:lstStyle>
          <a:p>
            <a:pPr lvl="0"/>
            <a:r>
              <a:rPr lang="en-US" dirty="0">
                <a:latin typeface="+mn-lt"/>
              </a:rPr>
              <a:t>Click to add text</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vert="horz" wrap="square" lIns="0" tIns="0" rIns="0" bIns="0" rtlCol="0" anchor="b">
            <a:normAutofit/>
          </a:bodyPr>
          <a:lstStyle>
            <a:lvl1pPr>
              <a:defRPr lang="en-US" b="1" dirty="0">
                <a:solidFill>
                  <a:schemeClr val="tx2"/>
                </a:solidFill>
                <a:latin typeface="+mj-lt"/>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2"/>
            </p:custDataLst>
          </p:nvPr>
        </p:nvSpPr>
        <p:spPr>
          <a:xfrm>
            <a:off x="1014984" y="1676400"/>
            <a:ext cx="4824984" cy="4501200"/>
          </a:xfrm>
        </p:spPr>
        <p:txBody>
          <a:bodyPr wrap="square">
            <a:normAutofit/>
          </a:bodyPr>
          <a:lstStyle>
            <a:lvl1pPr>
              <a:defRPr>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3"/>
            </p:custDataLst>
          </p:nvPr>
        </p:nvSpPr>
        <p:spPr>
          <a:xfrm>
            <a:off x="6348984" y="1676400"/>
            <a:ext cx="4824984" cy="4501200"/>
          </a:xfrm>
        </p:spPr>
        <p:txBody>
          <a:bodyPr wrap="square">
            <a:normAutofit/>
          </a:bodyPr>
          <a:lstStyle>
            <a:lvl1pPr>
              <a:defRPr>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a:latin typeface="+mn-lt"/>
              </a:rPr>
              <a:t>Click to add text</a:t>
            </a:r>
            <a:endParaRPr lang="en-US" dirty="0"/>
          </a:p>
        </p:txBody>
      </p:sp>
      <p:sp>
        <p:nvSpPr>
          <p:cNvPr id="5" name="日期占位符 4"/>
          <p:cNvSpPr>
            <a:spLocks noGrp="1"/>
          </p:cNvSpPr>
          <p:nvPr>
            <p:ph type="dt" sz="half" idx="10"/>
            <p:custDataLst>
              <p:tags r:id="rId4"/>
            </p:custDataLst>
          </p:nvPr>
        </p:nvSpPr>
        <p:spPr/>
        <p:txBody>
          <a:bodyPr wrap="square">
            <a:normAutofit/>
          </a:bodyPr>
          <a:lstStyle/>
          <a:p>
            <a:r>
              <a:rPr lang="en-US"/>
              <a:t>Date Area</a:t>
            </a:r>
          </a:p>
        </p:txBody>
      </p:sp>
      <p:sp>
        <p:nvSpPr>
          <p:cNvPr id="6" name="页脚占位符 5"/>
          <p:cNvSpPr>
            <a:spLocks noGrp="1"/>
          </p:cNvSpPr>
          <p:nvPr>
            <p:ph type="ftr" sz="quarter" idx="11"/>
            <p:custDataLst>
              <p:tags r:id="rId5"/>
            </p:custDataLst>
          </p:nvPr>
        </p:nvSpPr>
        <p:spPr/>
        <p:txBody>
          <a:bodyPr/>
          <a:lstStyle/>
          <a:p>
            <a:endParaRPr lang="en-US"/>
          </a:p>
        </p:txBody>
      </p:sp>
      <p:sp>
        <p:nvSpPr>
          <p:cNvPr id="7" name="灯片编号占位符 6"/>
          <p:cNvSpPr>
            <a:spLocks noGrp="1"/>
          </p:cNvSpPr>
          <p:nvPr>
            <p:ph type="sldNum" sz="quarter" idx="12"/>
            <p:custDataLst>
              <p:tags r:id="rId6"/>
            </p:custDataLst>
          </p:nvPr>
        </p:nvSpPr>
        <p:spPr/>
        <p:txBody>
          <a:bodyPr wrap="square">
            <a:normAutofit/>
          </a:bodyPr>
          <a:lstStyle/>
          <a:p>
            <a:fld id="{BE5F26B5-172A-4DC2-B0B7-181CFC56B87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016508" y="384048"/>
            <a:ext cx="10158984" cy="1143000"/>
          </a:xfrm>
          <a:noFill/>
        </p:spPr>
        <p:txBody>
          <a:bodyPr vert="horz" wrap="square" lIns="0" tIns="0" rIns="0" bIns="0" rtlCol="0" anchor="b">
            <a:normAutofit/>
          </a:bodyPr>
          <a:lstStyle>
            <a:lvl1pPr>
              <a:defRPr lang="en-US" b="1" dirty="0">
                <a:latin typeface="+mj-lt"/>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2"/>
            </p:custDataLst>
          </p:nvPr>
        </p:nvSpPr>
        <p:spPr>
          <a:xfrm>
            <a:off x="1029651" y="1682612"/>
            <a:ext cx="4803134" cy="511322"/>
          </a:xfrm>
        </p:spPr>
        <p:txBody>
          <a:bodyPr wrap="square" anchor="b">
            <a:normAutofit/>
          </a:bodyPr>
          <a:lstStyle>
            <a:lvl1pPr marL="0" indent="0">
              <a:buNone/>
              <a:defRPr sz="2400" b="1">
                <a:solidFill>
                  <a:schemeClr val="tx2"/>
                </a:solidFill>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3"/>
            </p:custDataLst>
          </p:nvPr>
        </p:nvSpPr>
        <p:spPr>
          <a:xfrm>
            <a:off x="1029651" y="2360623"/>
            <a:ext cx="4803134" cy="3840163"/>
          </a:xfrm>
        </p:spPr>
        <p:txBody>
          <a:bodyPr wrap="square">
            <a:normAutofit/>
          </a:bodyPr>
          <a:lstStyle>
            <a:lvl1pPr>
              <a:defRPr>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4"/>
            </p:custDataLst>
          </p:nvPr>
        </p:nvSpPr>
        <p:spPr>
          <a:xfrm>
            <a:off x="6359216" y="1682612"/>
            <a:ext cx="4826788" cy="511322"/>
          </a:xfrm>
        </p:spPr>
        <p:txBody>
          <a:bodyPr wrap="square" anchor="b">
            <a:normAutofit/>
          </a:bodyPr>
          <a:lstStyle>
            <a:lvl1pPr marL="0" indent="0">
              <a:buNone/>
              <a:defRPr sz="2400" b="1">
                <a:solidFill>
                  <a:schemeClr val="tx2"/>
                </a:solidFill>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5"/>
            </p:custDataLst>
          </p:nvPr>
        </p:nvSpPr>
        <p:spPr>
          <a:xfrm>
            <a:off x="6359216" y="2360623"/>
            <a:ext cx="4826788" cy="3840163"/>
          </a:xfrm>
        </p:spPr>
        <p:txBody>
          <a:bodyPr wrap="square">
            <a:normAutofit/>
          </a:bodyPr>
          <a:lstStyle>
            <a:lvl1pPr>
              <a:defRPr>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a:latin typeface="+mn-lt"/>
              </a:rPr>
              <a:t>Click to add text</a:t>
            </a:r>
            <a:endParaRPr lang="en-US" dirty="0"/>
          </a:p>
        </p:txBody>
      </p:sp>
      <p:sp>
        <p:nvSpPr>
          <p:cNvPr id="7" name="日期占位符 6"/>
          <p:cNvSpPr>
            <a:spLocks noGrp="1"/>
          </p:cNvSpPr>
          <p:nvPr>
            <p:ph type="dt" sz="half" idx="10"/>
            <p:custDataLst>
              <p:tags r:id="rId6"/>
            </p:custDataLst>
          </p:nvPr>
        </p:nvSpPr>
        <p:spPr/>
        <p:txBody>
          <a:bodyPr wrap="square">
            <a:normAutofit/>
          </a:bodyPr>
          <a:lstStyle/>
          <a:p>
            <a:r>
              <a:rPr lang="en-US"/>
              <a:t>Date Area</a:t>
            </a:r>
          </a:p>
        </p:txBody>
      </p:sp>
      <p:sp>
        <p:nvSpPr>
          <p:cNvPr id="8" name="页脚占位符 7"/>
          <p:cNvSpPr>
            <a:spLocks noGrp="1"/>
          </p:cNvSpPr>
          <p:nvPr>
            <p:ph type="ftr" sz="quarter" idx="11"/>
            <p:custDataLst>
              <p:tags r:id="rId7"/>
            </p:custDataLst>
          </p:nvPr>
        </p:nvSpPr>
        <p:spPr/>
        <p:txBody>
          <a:bodyPr/>
          <a:lstStyle/>
          <a:p>
            <a:endParaRPr lang="en-US"/>
          </a:p>
        </p:txBody>
      </p:sp>
      <p:sp>
        <p:nvSpPr>
          <p:cNvPr id="9" name="灯片编号占位符 8"/>
          <p:cNvSpPr>
            <a:spLocks noGrp="1"/>
          </p:cNvSpPr>
          <p:nvPr>
            <p:ph type="sldNum" sz="quarter" idx="12"/>
            <p:custDataLst>
              <p:tags r:id="rId8"/>
            </p:custDataLst>
          </p:nvPr>
        </p:nvSpPr>
        <p:spPr/>
        <p:txBody>
          <a:bodyPr wrap="square">
            <a:normAutofit/>
          </a:bodyPr>
          <a:lstStyle/>
          <a:p>
            <a:fld id="{BE5F26B5-172A-4DC2-B0B7-181CFC56B87C}"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a:normAutofit/>
          </a:bodyPr>
          <a:lstStyle>
            <a:lvl1pPr>
              <a:defRPr b="1">
                <a:solidFill>
                  <a:schemeClr val="tx2"/>
                </a:solidFill>
                <a:latin typeface="+mj-lt"/>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2"/>
            </p:custDataLst>
          </p:nvPr>
        </p:nvSpPr>
        <p:spPr/>
        <p:txBody>
          <a:bodyPr wrap="square">
            <a:normAutofit/>
          </a:bodyPr>
          <a:lstStyle/>
          <a:p>
            <a:r>
              <a:rPr lang="en-US"/>
              <a:t>Date Area</a:t>
            </a:r>
          </a:p>
        </p:txBody>
      </p:sp>
      <p:sp>
        <p:nvSpPr>
          <p:cNvPr id="4" name="页脚占位符 3"/>
          <p:cNvSpPr>
            <a:spLocks noGrp="1"/>
          </p:cNvSpPr>
          <p:nvPr>
            <p:ph type="ftr" sz="quarter" idx="11"/>
            <p:custDataLst>
              <p:tags r:id="rId3"/>
            </p:custDataLst>
          </p:nvPr>
        </p:nvSpPr>
        <p:spPr/>
        <p:txBody>
          <a:bodyPr/>
          <a:lstStyle/>
          <a:p>
            <a:endParaRPr lang="en-US"/>
          </a:p>
        </p:txBody>
      </p:sp>
      <p:sp>
        <p:nvSpPr>
          <p:cNvPr id="5"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p>
            <a:r>
              <a:rPr lang="en-US"/>
              <a:t>Date Area</a:t>
            </a:r>
          </a:p>
        </p:txBody>
      </p:sp>
      <p:sp>
        <p:nvSpPr>
          <p:cNvPr id="3" name="页脚占位符 2"/>
          <p:cNvSpPr>
            <a:spLocks noGrp="1"/>
          </p:cNvSpPr>
          <p:nvPr>
            <p:ph type="ftr" sz="quarter" idx="11"/>
            <p:custDataLst>
              <p:tags r:id="rId2"/>
            </p:custDataLst>
          </p:nvPr>
        </p:nvSpPr>
        <p:spPr/>
        <p:txBody>
          <a:bodyPr/>
          <a:lstStyle/>
          <a:p>
            <a:endParaRPr lang="en-US"/>
          </a:p>
        </p:txBody>
      </p:sp>
      <p:sp>
        <p:nvSpPr>
          <p:cNvPr id="4" name="灯片编号占位符 3"/>
          <p:cNvSpPr>
            <a:spLocks noGrp="1"/>
          </p:cNvSpPr>
          <p:nvPr>
            <p:ph type="sldNum" sz="quarter" idx="12"/>
            <p:custDataLst>
              <p:tags r:id="rId3"/>
            </p:custDataLst>
          </p:nvPr>
        </p:nvSpPr>
        <p:spPr/>
        <p:txBody>
          <a:bodyPr wrap="square">
            <a:normAutofit/>
          </a:bodyPr>
          <a:lstStyle/>
          <a:p>
            <a:fld id="{BE5F26B5-172A-4DC2-B0B7-181CFC56B8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2"/>
          <p:cNvSpPr>
            <a:spLocks noGrp="1"/>
          </p:cNvSpPr>
          <p:nvPr>
            <p:ph idx="1" hasCustomPrompt="1"/>
            <p:custDataLst>
              <p:tags r:id="rId1"/>
            </p:custDataLst>
          </p:nvPr>
        </p:nvSpPr>
        <p:spPr>
          <a:xfrm>
            <a:off x="838200" y="360000"/>
            <a:ext cx="10515600" cy="5817600"/>
          </a:xfrm>
        </p:spPr>
        <p:txBody>
          <a:bodyPr wrap="square">
            <a:normAutofit/>
          </a:bodyPr>
          <a:lstStyle>
            <a:lvl1pPr>
              <a:defRPr>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2"/>
            </p:custDataLst>
          </p:nvPr>
        </p:nvSpPr>
        <p:spPr/>
        <p:txBody>
          <a:bodyPr wrap="square">
            <a:normAutofit/>
          </a:bodyPr>
          <a:lstStyle/>
          <a:p>
            <a:r>
              <a:rPr lang="en-US"/>
              <a:t>Date Area</a:t>
            </a:r>
          </a:p>
        </p:txBody>
      </p:sp>
      <p:sp>
        <p:nvSpPr>
          <p:cNvPr id="5" name="页脚占位符 4"/>
          <p:cNvSpPr>
            <a:spLocks noGrp="1"/>
          </p:cNvSpPr>
          <p:nvPr>
            <p:ph type="ftr" sz="quarter" idx="11"/>
            <p:custDataLst>
              <p:tags r:id="rId3"/>
            </p:custDataLst>
          </p:nvPr>
        </p:nvSpPr>
        <p:spPr/>
        <p:txBody>
          <a:bodyPr/>
          <a:lstStyle/>
          <a:p>
            <a:endParaRPr lang="en-US"/>
          </a:p>
        </p:txBody>
      </p:sp>
      <p:sp>
        <p:nvSpPr>
          <p:cNvPr id="6" name="灯片编号占位符 5"/>
          <p:cNvSpPr>
            <a:spLocks noGrp="1"/>
          </p:cNvSpPr>
          <p:nvPr>
            <p:ph type="sldNum" sz="quarter" idx="12"/>
            <p:custDataLst>
              <p:tags r:id="rId4"/>
            </p:custDataLst>
          </p:nvPr>
        </p:nvSpPr>
        <p:spPr/>
        <p:txBody>
          <a:bodyPr wrap="square">
            <a:normAutofit/>
          </a:bodyPr>
          <a:lstStyle/>
          <a:p>
            <a:fld id="{BE5F26B5-172A-4DC2-B0B7-181CFC56B87C}"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839788" y="360000"/>
            <a:ext cx="10515600" cy="864000"/>
          </a:xfrm>
        </p:spPr>
        <p:txBody>
          <a:bodyPr wrap="square">
            <a:normAutofit/>
          </a:bodyPr>
          <a:lstStyle>
            <a:lvl1pPr>
              <a:defRPr b="1">
                <a:solidFill>
                  <a:schemeClr val="tx2"/>
                </a:solidFill>
                <a:latin typeface="+mj-lt"/>
              </a:defRPr>
            </a:lvl1pPr>
          </a:lstStyle>
          <a:p>
            <a:r>
              <a:rPr lang="en-US" dirty="0">
                <a:latin typeface="+mj-lt"/>
              </a:rPr>
              <a:t>Click to add title</a:t>
            </a:r>
            <a:endParaRPr lang="en-US" dirty="0"/>
          </a:p>
        </p:txBody>
      </p:sp>
      <p:sp>
        <p:nvSpPr>
          <p:cNvPr id="3" name="文本占位符 2"/>
          <p:cNvSpPr>
            <a:spLocks noGrp="1"/>
          </p:cNvSpPr>
          <p:nvPr>
            <p:ph type="body" idx="1" hasCustomPrompt="1"/>
            <p:custDataLst>
              <p:tags r:id="rId2"/>
            </p:custDataLst>
          </p:nvPr>
        </p:nvSpPr>
        <p:spPr>
          <a:xfrm>
            <a:off x="838200" y="1296000"/>
            <a:ext cx="10514012" cy="576000"/>
          </a:xfrm>
        </p:spPr>
        <p:txBody>
          <a:bodyPr wrap="square" anchor="t">
            <a:normAutofit/>
          </a:bodyPr>
          <a:lstStyle>
            <a:lvl1pPr marL="0" indent="0">
              <a:buNone/>
              <a:defRPr sz="1800" b="1">
                <a:solidFill>
                  <a:schemeClr val="tx2"/>
                </a:solidFill>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6"/>
          <p:cNvSpPr>
            <a:spLocks noGrp="1"/>
          </p:cNvSpPr>
          <p:nvPr>
            <p:ph type="dt" sz="half" idx="10"/>
            <p:custDataLst>
              <p:tags r:id="rId3"/>
            </p:custDataLst>
          </p:nvPr>
        </p:nvSpPr>
        <p:spPr/>
        <p:txBody>
          <a:bodyPr wrap="square">
            <a:normAutofit/>
          </a:bodyPr>
          <a:lstStyle/>
          <a:p>
            <a:r>
              <a:rPr lang="en-US"/>
              <a:t>Date Area</a:t>
            </a:r>
          </a:p>
        </p:txBody>
      </p:sp>
      <p:sp>
        <p:nvSpPr>
          <p:cNvPr id="8" name="页脚占位符 7"/>
          <p:cNvSpPr>
            <a:spLocks noGrp="1"/>
          </p:cNvSpPr>
          <p:nvPr>
            <p:ph type="ftr" sz="quarter" idx="11"/>
            <p:custDataLst>
              <p:tags r:id="rId4"/>
            </p:custDataLst>
          </p:nvPr>
        </p:nvSpPr>
        <p:spPr/>
        <p:txBody>
          <a:bodyPr/>
          <a:lstStyle/>
          <a:p>
            <a:endParaRPr lang="en-US"/>
          </a:p>
        </p:txBody>
      </p:sp>
      <p:sp>
        <p:nvSpPr>
          <p:cNvPr id="9" name="灯片编号占位符 8"/>
          <p:cNvSpPr>
            <a:spLocks noGrp="1"/>
          </p:cNvSpPr>
          <p:nvPr>
            <p:ph type="sldNum" sz="quarter" idx="12"/>
            <p:custDataLst>
              <p:tags r:id="rId5"/>
            </p:custDataLst>
          </p:nvPr>
        </p:nvSpPr>
        <p:spPr/>
        <p:txBody>
          <a:bodyPr wrap="square">
            <a:normAutofit/>
          </a:bodyPr>
          <a:lstStyle/>
          <a:p>
            <a:fld id="{BE5F26B5-172A-4DC2-B0B7-181CFC56B87C}"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矩形 8"/>
          <p:cNvSpPr/>
          <p:nvPr userDrawn="1">
            <p:custDataLst>
              <p:tags r:id="rId1"/>
            </p:custDataLst>
          </p:nvPr>
        </p:nvSpPr>
        <p:spPr>
          <a:xfrm>
            <a:off x="0" y="0"/>
            <a:ext cx="12188825" cy="6858000"/>
          </a:xfrm>
          <a:prstGeom prst="rect">
            <a:avLst/>
          </a:prstGeom>
          <a:gradFill>
            <a:gsLst>
              <a:gs pos="0">
                <a:schemeClr val="bg1"/>
              </a:gs>
              <a:gs pos="100000">
                <a:schemeClr val="bg2"/>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p:cNvPicPr>
            <a:picLocks noChangeAspect="1"/>
          </p:cNvPicPr>
          <p:nvPr userDrawn="1">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24" y="126"/>
            <a:ext cx="12191552" cy="6857748"/>
          </a:xfrm>
          <a:prstGeom prst="rect">
            <a:avLst/>
          </a:prstGeom>
        </p:spPr>
      </p:pic>
      <p:sp>
        <p:nvSpPr>
          <p:cNvPr id="2" name="标题 1"/>
          <p:cNvSpPr>
            <a:spLocks noGrp="1"/>
          </p:cNvSpPr>
          <p:nvPr>
            <p:ph type="ctrTitle" hasCustomPrompt="1"/>
            <p:custDataLst>
              <p:tags r:id="rId3"/>
            </p:custDataLst>
          </p:nvPr>
        </p:nvSpPr>
        <p:spPr>
          <a:xfrm>
            <a:off x="1014984" y="1927041"/>
            <a:ext cx="10158984" cy="1830193"/>
          </a:xfrm>
          <a:noFill/>
        </p:spPr>
        <p:txBody>
          <a:bodyPr wrap="square" anchor="b">
            <a:normAutofit/>
          </a:bodyPr>
          <a:lstStyle>
            <a:lvl1pPr algn="ctr">
              <a:lnSpc>
                <a:spcPct val="100000"/>
              </a:lnSpc>
              <a:defRPr sz="5600" b="1">
                <a:solidFill>
                  <a:schemeClr val="bg1"/>
                </a:solidFill>
                <a:latin typeface="+mj-lt"/>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4"/>
            </p:custDataLst>
          </p:nvPr>
        </p:nvSpPr>
        <p:spPr/>
        <p:txBody>
          <a:bodyPr wrap="square">
            <a:normAutofit/>
          </a:bodyPr>
          <a:lstStyle/>
          <a:p>
            <a:r>
              <a:rPr lang="en-US"/>
              <a:t>Date Area</a:t>
            </a:r>
          </a:p>
        </p:txBody>
      </p:sp>
      <p:sp>
        <p:nvSpPr>
          <p:cNvPr id="5" name="页脚占位符 4"/>
          <p:cNvSpPr>
            <a:spLocks noGrp="1"/>
          </p:cNvSpPr>
          <p:nvPr>
            <p:ph type="ftr" sz="quarter" idx="11"/>
            <p:custDataLst>
              <p:tags r:id="rId5"/>
            </p:custDataLst>
          </p:nvPr>
        </p:nvSpPr>
        <p:spPr/>
        <p:txBody>
          <a:bodyPr/>
          <a:lstStyle/>
          <a:p>
            <a:endParaRPr lang="en-US"/>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p>
            <a:fld id="{BE5F26B5-172A-4DC2-B0B7-181CFC56B87C}" type="slidenum">
              <a:rPr lang="en-US" smtClean="0"/>
              <a:t>‹#›</a:t>
            </a:fld>
            <a:endParaRPr lang="en-US"/>
          </a:p>
        </p:txBody>
      </p:sp>
      <p:sp>
        <p:nvSpPr>
          <p:cNvPr id="24" name="文本占位符 23"/>
          <p:cNvSpPr>
            <a:spLocks noGrp="1"/>
          </p:cNvSpPr>
          <p:nvPr>
            <p:ph type="body" sz="quarter" idx="17" hasCustomPrompt="1"/>
            <p:custDataLst>
              <p:tags r:id="rId7"/>
            </p:custDataLst>
          </p:nvPr>
        </p:nvSpPr>
        <p:spPr>
          <a:xfrm>
            <a:off x="1042416" y="3921826"/>
            <a:ext cx="10158984" cy="1106424"/>
          </a:xfrm>
          <a:noFill/>
        </p:spPr>
        <p:txBody>
          <a:bodyPr wrap="square" anchor="t">
            <a:normAutofit/>
          </a:bodyPr>
          <a:lstStyle>
            <a:lvl1pPr marL="0" indent="0" algn="ctr">
              <a:lnSpc>
                <a:spcPct val="100000"/>
              </a:lnSpc>
              <a:buNone/>
              <a:defRPr sz="1800" b="0">
                <a:solidFill>
                  <a:schemeClr val="bg1"/>
                </a:solidFill>
                <a:latin typeface="+mn-lt"/>
              </a:defRPr>
            </a:lvl1pPr>
          </a:lstStyle>
          <a:p>
            <a:pPr lvl="0"/>
            <a:r>
              <a:rPr lang="en-US" dirty="0">
                <a:latin typeface="+mn-lt"/>
              </a:rPr>
              <a:t>Click to add text</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6000" y="394405"/>
            <a:ext cx="10800000" cy="792000"/>
          </a:xfrm>
        </p:spPr>
        <p:txBody>
          <a:bodyPr lIns="0" tIns="0" rIns="0" bIns="0"/>
          <a:lstStyle>
            <a:lvl1pPr algn="ctr" fontAlgn="base">
              <a:defRPr sz="3200">
                <a:solidFill>
                  <a:schemeClr val="tx1">
                    <a:lumMod val="85000"/>
                    <a:lumOff val="15000"/>
                  </a:schemeClr>
                </a:solidFill>
                <a:latin typeface="+mj-lt"/>
              </a:defRPr>
            </a:lvl1pPr>
          </a:lstStyle>
          <a:p>
            <a:r>
              <a:rPr lang="en-US" dirty="0"/>
              <a:t>Click to add title</a:t>
            </a:r>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6000" y="394405"/>
            <a:ext cx="10800000" cy="792000"/>
          </a:xfrm>
        </p:spPr>
        <p:txBody>
          <a:bodyPr/>
          <a:lstStyle>
            <a:lvl1pPr algn="ctr">
              <a:defRPr sz="3200">
                <a:solidFill>
                  <a:schemeClr val="tx1">
                    <a:lumMod val="85000"/>
                    <a:lumOff val="15000"/>
                  </a:schemeClr>
                </a:solidFill>
                <a:latin typeface="+mj-lt"/>
              </a:defRPr>
            </a:lvl1pPr>
          </a:lstStyle>
          <a:p>
            <a:r>
              <a:rPr lang="en-US" dirty="0"/>
              <a:t>Click to add title</a:t>
            </a:r>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6000" y="394405"/>
            <a:ext cx="10800000" cy="792000"/>
          </a:xfrm>
        </p:spPr>
        <p:txBody>
          <a:bodyPr lIns="0" tIns="0" rIns="0" bIns="0" anchor="b"/>
          <a:lstStyle>
            <a:lvl1pPr algn="l" fontAlgn="base">
              <a:defRPr sz="3200">
                <a:solidFill>
                  <a:schemeClr val="tx1">
                    <a:lumMod val="85000"/>
                    <a:lumOff val="15000"/>
                  </a:schemeClr>
                </a:solidFill>
                <a:latin typeface="+mj-lt"/>
              </a:defRPr>
            </a:lvl1pPr>
          </a:lstStyle>
          <a:p>
            <a:r>
              <a:rPr lang="en-US" dirty="0"/>
              <a:t>Click to add title</a:t>
            </a:r>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4.xml"/><Relationship Id="rId21" Type="http://schemas.openxmlformats.org/officeDocument/2006/relationships/image" Target="../media/image1.png"/><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3.xml"/><Relationship Id="rId10" Type="http://schemas.openxmlformats.org/officeDocument/2006/relationships/slideLayout" Target="../slideLayouts/slideLayout21.xml"/><Relationship Id="rId19" Type="http://schemas.openxmlformats.org/officeDocument/2006/relationships/tags" Target="../tags/tag7.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tags" Target="../tags/tag75.xml"/><Relationship Id="rId11" Type="http://schemas.openxmlformats.org/officeDocument/2006/relationships/image" Target="../media/image1.png"/><Relationship Id="rId5" Type="http://schemas.openxmlformats.org/officeDocument/2006/relationships/tags" Target="../tags/tag74.xml"/><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heme" Target="../theme/theme4.xml"/><Relationship Id="rId1" Type="http://schemas.openxmlformats.org/officeDocument/2006/relationships/slideLayout" Target="../slideLayouts/slideLayout24.xml"/><Relationship Id="rId6" Type="http://schemas.openxmlformats.org/officeDocument/2006/relationships/tags" Target="../tags/tag87.xml"/><Relationship Id="rId11" Type="http://schemas.openxmlformats.org/officeDocument/2006/relationships/image" Target="../media/image1.png"/><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101.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heme" Target="../theme/theme5.xml"/><Relationship Id="rId1" Type="http://schemas.openxmlformats.org/officeDocument/2006/relationships/slideLayout" Target="../slideLayouts/slideLayout25.xml"/><Relationship Id="rId6" Type="http://schemas.openxmlformats.org/officeDocument/2006/relationships/tags" Target="../tags/tag99.xml"/><Relationship Id="rId11" Type="http://schemas.openxmlformats.org/officeDocument/2006/relationships/image" Target="../media/image1.png"/><Relationship Id="rId5" Type="http://schemas.openxmlformats.org/officeDocument/2006/relationships/tags" Target="../tags/tag98.xml"/><Relationship Id="rId10" Type="http://schemas.openxmlformats.org/officeDocument/2006/relationships/tags" Target="../tags/tag103.xml"/><Relationship Id="rId4" Type="http://schemas.openxmlformats.org/officeDocument/2006/relationships/tags" Target="../tags/tag97.xml"/><Relationship Id="rId9" Type="http://schemas.openxmlformats.org/officeDocument/2006/relationships/tags" Target="../tags/tag10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10/31/2024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矩形 9"/>
          <p:cNvSpPr/>
          <p:nvPr userDrawn="1">
            <p:custDataLst>
              <p:tags r:id="rId13"/>
            </p:custDataLst>
          </p:nvPr>
        </p:nvSpPr>
        <p:spPr>
          <a:xfrm>
            <a:off x="0" y="0"/>
            <a:ext cx="12188825" cy="6858000"/>
          </a:xfrm>
          <a:prstGeom prst="rect">
            <a:avLst/>
          </a:prstGeom>
          <a:gradFill>
            <a:gsLst>
              <a:gs pos="0">
                <a:schemeClr val="bg1"/>
              </a:gs>
              <a:gs pos="100000">
                <a:schemeClr val="bg2"/>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pic>
        <p:nvPicPr>
          <p:cNvPr id="11" name="图片 10"/>
          <p:cNvPicPr>
            <a:picLocks noChangeAspect="1"/>
          </p:cNvPicPr>
          <p:nvPr userDrawn="1">
            <p:custDataLst>
              <p:tags r:id="rId14"/>
            </p:custDataLst>
          </p:nvPr>
        </p:nvPicPr>
        <p:blipFill>
          <a:blip r:embed="rId21">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
        <p:nvSpPr>
          <p:cNvPr id="2" name="标题占位符 1"/>
          <p:cNvSpPr>
            <a:spLocks noGrp="1"/>
          </p:cNvSpPr>
          <p:nvPr>
            <p:ph type="title"/>
            <p:custDataLst>
              <p:tags r:id="rId15"/>
            </p:custDataLst>
          </p:nvPr>
        </p:nvSpPr>
        <p:spPr>
          <a:xfrm>
            <a:off x="1014984" y="384048"/>
            <a:ext cx="10158984" cy="1143000"/>
          </a:xfrm>
          <a:prstGeom prst="rect">
            <a:avLst/>
          </a:prstGeom>
          <a:noFill/>
        </p:spPr>
        <p:txBody>
          <a:bodyPr vert="horz" wrap="square" lIns="0" tIns="0" rIns="0" bIns="0" rtlCol="0" anchor="b">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16"/>
            </p:custDataLst>
          </p:nvPr>
        </p:nvSpPr>
        <p:spPr>
          <a:xfrm>
            <a:off x="1014984" y="1773936"/>
            <a:ext cx="10158984" cy="4206240"/>
          </a:xfrm>
          <a:prstGeom prst="rect">
            <a:avLst/>
          </a:prstGeom>
          <a:noFill/>
        </p:spPr>
        <p:txBody>
          <a:bodyPr vert="horz" wrap="square" lIns="0" tIns="0" rIns="0" bIns="0" rtlCol="0" anchor="t">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7"/>
            </p:custDataLst>
          </p:nvPr>
        </p:nvSpPr>
        <p:spPr>
          <a:xfrm>
            <a:off x="83820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defRPr>
            </a:lvl1pPr>
          </a:lstStyle>
          <a:p>
            <a:r>
              <a:rPr lang="en-US"/>
              <a:t>Date Area</a:t>
            </a:r>
          </a:p>
        </p:txBody>
      </p:sp>
      <p:sp>
        <p:nvSpPr>
          <p:cNvPr id="5" name="页脚占位符 4"/>
          <p:cNvSpPr>
            <a:spLocks noGrp="1"/>
          </p:cNvSpPr>
          <p:nvPr>
            <p:ph type="ftr" sz="quarter" idx="3"/>
            <p:custDataLst>
              <p:tags r:id="rId18"/>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a:p>
        </p:txBody>
      </p:sp>
      <p:sp>
        <p:nvSpPr>
          <p:cNvPr id="6" name="灯片编号占位符 5"/>
          <p:cNvSpPr>
            <a:spLocks noGrp="1"/>
          </p:cNvSpPr>
          <p:nvPr>
            <p:ph type="sldNum" sz="quarter" idx="4"/>
            <p:custDataLst>
              <p:tags r:id="rId19"/>
            </p:custDataLst>
          </p:nvPr>
        </p:nvSpPr>
        <p:spPr>
          <a:xfrm>
            <a:off x="8610600"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defRPr>
            </a:lvl1pPr>
          </a:lstStyle>
          <a:p>
            <a:fld id="{BE5F26B5-172A-4DC2-B0B7-181CFC56B87C}" type="slidenum">
              <a:rPr lang="en-US" smtClean="0"/>
              <a:t>‹#›</a:t>
            </a:fld>
            <a:endParaRPr lang="en-US"/>
          </a:p>
        </p:txBody>
      </p:sp>
      <p:sp>
        <p:nvSpPr>
          <p:cNvPr id="8" name="KSO_TEMPLATE" hidden="1"/>
          <p:cNvSpPr/>
          <p:nvPr userDrawn="1">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400" b="0" kern="1200">
          <a:solidFill>
            <a:schemeClr val="tx2"/>
          </a:solidFill>
          <a:latin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1800" b="0" kern="1200">
          <a:solidFill>
            <a:schemeClr val="tx2"/>
          </a:solidFill>
          <a:latin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1600" b="0" kern="1200">
          <a:solidFill>
            <a:schemeClr val="tx2"/>
          </a:solidFill>
          <a:latin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400" b="0" kern="1200">
          <a:solidFill>
            <a:schemeClr val="tx2"/>
          </a:solidFill>
          <a:latin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200" b="0" kern="1200">
          <a:solidFill>
            <a:schemeClr val="tx2"/>
          </a:solidFill>
          <a:latin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200" b="0" kern="1200">
          <a:solidFill>
            <a:schemeClr val="tx2"/>
          </a:solidFill>
          <a:latin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88825" cy="6858000"/>
          </a:xfrm>
          <a:prstGeom prst="rect">
            <a:avLst/>
          </a:prstGeom>
          <a:gradFill>
            <a:gsLst>
              <a:gs pos="0">
                <a:schemeClr val="bg1"/>
              </a:gs>
              <a:gs pos="100000">
                <a:schemeClr val="bg2"/>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pic>
        <p:nvPicPr>
          <p:cNvPr id="11" name="图片 10"/>
          <p:cNvPicPr>
            <a:picLocks noChangeAspect="1"/>
          </p:cNvPicPr>
          <p:nvPr userDrawn="1">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
        <p:nvSpPr>
          <p:cNvPr id="2" name="标题占位符 1"/>
          <p:cNvSpPr>
            <a:spLocks noGrp="1"/>
          </p:cNvSpPr>
          <p:nvPr>
            <p:ph type="title"/>
            <p:custDataLst>
              <p:tags r:id="rId5"/>
            </p:custDataLst>
          </p:nvPr>
        </p:nvSpPr>
        <p:spPr>
          <a:xfrm>
            <a:off x="1014984" y="384048"/>
            <a:ext cx="10158984" cy="1143000"/>
          </a:xfrm>
          <a:prstGeom prst="rect">
            <a:avLst/>
          </a:prstGeom>
          <a:noFill/>
        </p:spPr>
        <p:txBody>
          <a:bodyPr vert="horz" wrap="square" lIns="0" tIns="0" rIns="0" bIns="0" rtlCol="0" anchor="b">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6"/>
            </p:custDataLst>
          </p:nvPr>
        </p:nvSpPr>
        <p:spPr>
          <a:xfrm>
            <a:off x="1014984" y="1773936"/>
            <a:ext cx="10158984" cy="4206240"/>
          </a:xfrm>
          <a:prstGeom prst="rect">
            <a:avLst/>
          </a:prstGeom>
          <a:noFill/>
        </p:spPr>
        <p:txBody>
          <a:bodyPr vert="horz" wrap="square" lIns="0" tIns="0" rIns="0" bIns="0" rtlCol="0" anchor="t">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7"/>
            </p:custDataLst>
          </p:nvPr>
        </p:nvSpPr>
        <p:spPr>
          <a:xfrm>
            <a:off x="83820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defRPr>
            </a:lvl1pPr>
          </a:lstStyle>
          <a:p>
            <a:r>
              <a:rPr lang="en-US"/>
              <a:t>Date Area</a:t>
            </a:r>
          </a:p>
        </p:txBody>
      </p:sp>
      <p:sp>
        <p:nvSpPr>
          <p:cNvPr id="5" name="页脚占位符 4"/>
          <p:cNvSpPr>
            <a:spLocks noGrp="1"/>
          </p:cNvSpPr>
          <p:nvPr>
            <p:ph type="ftr" sz="quarter" idx="3"/>
            <p:custDataLst>
              <p:tags r:id="rId8"/>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a:p>
        </p:txBody>
      </p:sp>
      <p:sp>
        <p:nvSpPr>
          <p:cNvPr id="6" name="灯片编号占位符 5"/>
          <p:cNvSpPr>
            <a:spLocks noGrp="1"/>
          </p:cNvSpPr>
          <p:nvPr>
            <p:ph type="sldNum" sz="quarter" idx="4"/>
            <p:custDataLst>
              <p:tags r:id="rId9"/>
            </p:custDataLst>
          </p:nvPr>
        </p:nvSpPr>
        <p:spPr>
          <a:xfrm>
            <a:off x="8610600"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defRPr>
            </a:lvl1pPr>
          </a:lstStyle>
          <a:p>
            <a:fld id="{BE5F26B5-172A-4DC2-B0B7-181CFC56B87C}" type="slidenum">
              <a:rPr lang="en-US" smtClean="0"/>
              <a:t>‹#›</a:t>
            </a:fld>
            <a:endParaRPr lang="en-US"/>
          </a:p>
        </p:txBody>
      </p:sp>
      <p:sp>
        <p:nvSpPr>
          <p:cNvPr id="8"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100000"/>
        </a:lnSpc>
        <a:spcBef>
          <a:spcPct val="0"/>
        </a:spcBef>
        <a:buNone/>
        <a:defRPr sz="3400" b="0" kern="1200">
          <a:solidFill>
            <a:schemeClr val="tx2"/>
          </a:solidFill>
          <a:latin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1800" b="0" kern="1200">
          <a:solidFill>
            <a:schemeClr val="tx2"/>
          </a:solidFill>
          <a:latin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1600" b="0" kern="1200">
          <a:solidFill>
            <a:schemeClr val="tx2"/>
          </a:solidFill>
          <a:latin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400" b="0" kern="1200">
          <a:solidFill>
            <a:schemeClr val="tx2"/>
          </a:solidFill>
          <a:latin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200" b="0" kern="1200">
          <a:solidFill>
            <a:schemeClr val="tx2"/>
          </a:solidFill>
          <a:latin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200" b="0" kern="1200">
          <a:solidFill>
            <a:schemeClr val="tx2"/>
          </a:solidFill>
          <a:latin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88825" cy="6858000"/>
          </a:xfrm>
          <a:prstGeom prst="rect">
            <a:avLst/>
          </a:prstGeom>
          <a:gradFill>
            <a:gsLst>
              <a:gs pos="0">
                <a:schemeClr val="bg1"/>
              </a:gs>
              <a:gs pos="100000">
                <a:schemeClr val="bg2"/>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pic>
        <p:nvPicPr>
          <p:cNvPr id="11" name="图片 10"/>
          <p:cNvPicPr>
            <a:picLocks noChangeAspect="1"/>
          </p:cNvPicPr>
          <p:nvPr userDrawn="1">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
        <p:nvSpPr>
          <p:cNvPr id="2" name="标题占位符 1"/>
          <p:cNvSpPr>
            <a:spLocks noGrp="1"/>
          </p:cNvSpPr>
          <p:nvPr>
            <p:ph type="title"/>
            <p:custDataLst>
              <p:tags r:id="rId5"/>
            </p:custDataLst>
          </p:nvPr>
        </p:nvSpPr>
        <p:spPr>
          <a:xfrm>
            <a:off x="1014984" y="384048"/>
            <a:ext cx="10158984" cy="1143000"/>
          </a:xfrm>
          <a:prstGeom prst="rect">
            <a:avLst/>
          </a:prstGeom>
          <a:noFill/>
        </p:spPr>
        <p:txBody>
          <a:bodyPr vert="horz" wrap="square" lIns="0" tIns="0" rIns="0" bIns="0" rtlCol="0" anchor="b">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6"/>
            </p:custDataLst>
          </p:nvPr>
        </p:nvSpPr>
        <p:spPr>
          <a:xfrm>
            <a:off x="1014984" y="1773936"/>
            <a:ext cx="10158984" cy="4206240"/>
          </a:xfrm>
          <a:prstGeom prst="rect">
            <a:avLst/>
          </a:prstGeom>
          <a:noFill/>
        </p:spPr>
        <p:txBody>
          <a:bodyPr vert="horz" wrap="square" lIns="0" tIns="0" rIns="0" bIns="0" rtlCol="0" anchor="t">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7"/>
            </p:custDataLst>
          </p:nvPr>
        </p:nvSpPr>
        <p:spPr>
          <a:xfrm>
            <a:off x="83820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defRPr>
            </a:lvl1pPr>
          </a:lstStyle>
          <a:p>
            <a:r>
              <a:rPr lang="en-US"/>
              <a:t>Date Area</a:t>
            </a:r>
          </a:p>
        </p:txBody>
      </p:sp>
      <p:sp>
        <p:nvSpPr>
          <p:cNvPr id="5" name="页脚占位符 4"/>
          <p:cNvSpPr>
            <a:spLocks noGrp="1"/>
          </p:cNvSpPr>
          <p:nvPr>
            <p:ph type="ftr" sz="quarter" idx="3"/>
            <p:custDataLst>
              <p:tags r:id="rId8"/>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a:p>
        </p:txBody>
      </p:sp>
      <p:sp>
        <p:nvSpPr>
          <p:cNvPr id="6" name="灯片编号占位符 5"/>
          <p:cNvSpPr>
            <a:spLocks noGrp="1"/>
          </p:cNvSpPr>
          <p:nvPr>
            <p:ph type="sldNum" sz="quarter" idx="4"/>
            <p:custDataLst>
              <p:tags r:id="rId9"/>
            </p:custDataLst>
          </p:nvPr>
        </p:nvSpPr>
        <p:spPr>
          <a:xfrm>
            <a:off x="8610600"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defRPr>
            </a:lvl1pPr>
          </a:lstStyle>
          <a:p>
            <a:fld id="{BE5F26B5-172A-4DC2-B0B7-181CFC56B87C}" type="slidenum">
              <a:rPr lang="en-US" smtClean="0"/>
              <a:t>‹#›</a:t>
            </a:fld>
            <a:endParaRPr lang="en-US"/>
          </a:p>
        </p:txBody>
      </p:sp>
      <p:sp>
        <p:nvSpPr>
          <p:cNvPr id="8"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100000"/>
        </a:lnSpc>
        <a:spcBef>
          <a:spcPct val="0"/>
        </a:spcBef>
        <a:buNone/>
        <a:defRPr sz="3400" b="0" kern="1200">
          <a:solidFill>
            <a:schemeClr val="tx2"/>
          </a:solidFill>
          <a:latin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1800" b="0" kern="1200">
          <a:solidFill>
            <a:schemeClr val="tx2"/>
          </a:solidFill>
          <a:latin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1600" b="0" kern="1200">
          <a:solidFill>
            <a:schemeClr val="tx2"/>
          </a:solidFill>
          <a:latin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400" b="0" kern="1200">
          <a:solidFill>
            <a:schemeClr val="tx2"/>
          </a:solidFill>
          <a:latin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200" b="0" kern="1200">
          <a:solidFill>
            <a:schemeClr val="tx2"/>
          </a:solidFill>
          <a:latin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200" b="0" kern="1200">
          <a:solidFill>
            <a:schemeClr val="tx2"/>
          </a:solidFill>
          <a:latin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88825" cy="6858000"/>
          </a:xfrm>
          <a:prstGeom prst="rect">
            <a:avLst/>
          </a:prstGeom>
          <a:gradFill>
            <a:gsLst>
              <a:gs pos="0">
                <a:schemeClr val="bg1"/>
              </a:gs>
              <a:gs pos="100000">
                <a:schemeClr val="bg2"/>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pic>
        <p:nvPicPr>
          <p:cNvPr id="11" name="图片 10"/>
          <p:cNvPicPr>
            <a:picLocks noChangeAspect="1"/>
          </p:cNvPicPr>
          <p:nvPr userDrawn="1">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
        <p:nvSpPr>
          <p:cNvPr id="2" name="标题占位符 1"/>
          <p:cNvSpPr>
            <a:spLocks noGrp="1"/>
          </p:cNvSpPr>
          <p:nvPr>
            <p:ph type="title"/>
            <p:custDataLst>
              <p:tags r:id="rId5"/>
            </p:custDataLst>
          </p:nvPr>
        </p:nvSpPr>
        <p:spPr>
          <a:xfrm>
            <a:off x="1014984" y="384048"/>
            <a:ext cx="10158984" cy="1143000"/>
          </a:xfrm>
          <a:prstGeom prst="rect">
            <a:avLst/>
          </a:prstGeom>
          <a:noFill/>
        </p:spPr>
        <p:txBody>
          <a:bodyPr vert="horz" wrap="square" lIns="0" tIns="0" rIns="0" bIns="0" rtlCol="0" anchor="b">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6"/>
            </p:custDataLst>
          </p:nvPr>
        </p:nvSpPr>
        <p:spPr>
          <a:xfrm>
            <a:off x="1014984" y="1773936"/>
            <a:ext cx="10158984" cy="4206240"/>
          </a:xfrm>
          <a:prstGeom prst="rect">
            <a:avLst/>
          </a:prstGeom>
          <a:noFill/>
        </p:spPr>
        <p:txBody>
          <a:bodyPr vert="horz" wrap="square" lIns="0" tIns="0" rIns="0" bIns="0" rtlCol="0" anchor="t">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7"/>
            </p:custDataLst>
          </p:nvPr>
        </p:nvSpPr>
        <p:spPr>
          <a:xfrm>
            <a:off x="83820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defRPr>
            </a:lvl1pPr>
          </a:lstStyle>
          <a:p>
            <a:r>
              <a:rPr lang="en-US"/>
              <a:t>Date Area</a:t>
            </a:r>
          </a:p>
        </p:txBody>
      </p:sp>
      <p:sp>
        <p:nvSpPr>
          <p:cNvPr id="5" name="页脚占位符 4"/>
          <p:cNvSpPr>
            <a:spLocks noGrp="1"/>
          </p:cNvSpPr>
          <p:nvPr>
            <p:ph type="ftr" sz="quarter" idx="3"/>
            <p:custDataLst>
              <p:tags r:id="rId8"/>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a:p>
        </p:txBody>
      </p:sp>
      <p:sp>
        <p:nvSpPr>
          <p:cNvPr id="6" name="灯片编号占位符 5"/>
          <p:cNvSpPr>
            <a:spLocks noGrp="1"/>
          </p:cNvSpPr>
          <p:nvPr>
            <p:ph type="sldNum" sz="quarter" idx="4"/>
            <p:custDataLst>
              <p:tags r:id="rId9"/>
            </p:custDataLst>
          </p:nvPr>
        </p:nvSpPr>
        <p:spPr>
          <a:xfrm>
            <a:off x="8610600"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defRPr>
            </a:lvl1pPr>
          </a:lstStyle>
          <a:p>
            <a:fld id="{BE5F26B5-172A-4DC2-B0B7-181CFC56B87C}" type="slidenum">
              <a:rPr lang="en-US" smtClean="0"/>
              <a:t>‹#›</a:t>
            </a:fld>
            <a:endParaRPr lang="en-US"/>
          </a:p>
        </p:txBody>
      </p:sp>
      <p:sp>
        <p:nvSpPr>
          <p:cNvPr id="8"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100000"/>
        </a:lnSpc>
        <a:spcBef>
          <a:spcPct val="0"/>
        </a:spcBef>
        <a:buNone/>
        <a:defRPr sz="3400" b="0" kern="1200">
          <a:solidFill>
            <a:schemeClr val="tx2"/>
          </a:solidFill>
          <a:latin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1800" b="0" kern="1200">
          <a:solidFill>
            <a:schemeClr val="tx2"/>
          </a:solidFill>
          <a:latin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1600" b="0" kern="1200">
          <a:solidFill>
            <a:schemeClr val="tx2"/>
          </a:solidFill>
          <a:latin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400" b="0" kern="1200">
          <a:solidFill>
            <a:schemeClr val="tx2"/>
          </a:solidFill>
          <a:latin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200" b="0" kern="1200">
          <a:solidFill>
            <a:schemeClr val="tx2"/>
          </a:solidFill>
          <a:latin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200" b="0" kern="1200">
          <a:solidFill>
            <a:schemeClr val="tx2"/>
          </a:solidFill>
          <a:latin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1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8" Type="http://schemas.openxmlformats.org/officeDocument/2006/relationships/tags" Target="../tags/tag119.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9"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image" Target="../media/image6.jpe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tags" Target="../tags/tag129.xml"/><Relationship Id="rId7" Type="http://schemas.openxmlformats.org/officeDocument/2006/relationships/image" Target="../media/image7.jpeg"/><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notesSlide" Target="../notesSlides/notesSlide4.xml"/><Relationship Id="rId5" Type="http://schemas.openxmlformats.org/officeDocument/2006/relationships/slideLayout" Target="../slideLayouts/slideLayout25.xml"/><Relationship Id="rId4" Type="http://schemas.openxmlformats.org/officeDocument/2006/relationships/tags" Target="../tags/tag130.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chart" Target="../charts/chart4.xml"/><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a:xfrm>
            <a:off x="829310" y="1818005"/>
            <a:ext cx="8818880" cy="2743835"/>
          </a:xfrm>
        </p:spPr>
        <p:txBody>
          <a:bodyPr/>
          <a:lstStyle/>
          <a:p>
            <a:r>
              <a:rPr lang="en-US" dirty="0"/>
              <a:t>Femicide in the World</a:t>
            </a:r>
          </a:p>
        </p:txBody>
      </p:sp>
      <p:sp>
        <p:nvSpPr>
          <p:cNvPr id="5" name="副标题 4"/>
          <p:cNvSpPr>
            <a:spLocks noGrp="1"/>
          </p:cNvSpPr>
          <p:nvPr>
            <p:ph type="subTitle" idx="1"/>
            <p:custDataLst>
              <p:tags r:id="rId3"/>
            </p:custDataLst>
          </p:nvPr>
        </p:nvSpPr>
        <p:spPr>
          <a:xfrm>
            <a:off x="829310" y="264795"/>
            <a:ext cx="8157210" cy="1386840"/>
          </a:xfrm>
        </p:spPr>
        <p:txBody>
          <a:bodyPr/>
          <a:lstStyle/>
          <a:p>
            <a:r>
              <a:rPr lang="en-GB" altLang="en-US"/>
              <a:t>Global Statistics</a:t>
            </a:r>
          </a:p>
        </p:txBody>
      </p:sp>
      <p:sp>
        <p:nvSpPr>
          <p:cNvPr id="6" name="文本占位符 5"/>
          <p:cNvSpPr>
            <a:spLocks noGrp="1"/>
          </p:cNvSpPr>
          <p:nvPr>
            <p:ph type="body" sz="quarter" idx="17"/>
            <p:custDataLst>
              <p:tags r:id="rId4"/>
            </p:custDataLst>
          </p:nvPr>
        </p:nvSpPr>
        <p:spPr>
          <a:xfrm>
            <a:off x="829311" y="4738842"/>
            <a:ext cx="6345936" cy="1134746"/>
          </a:xfrm>
        </p:spPr>
        <p:txBody>
          <a:bodyPr/>
          <a:lstStyle/>
          <a:p>
            <a:r>
              <a:rPr lang="en-GB" altLang="en-US" b="1" dirty="0"/>
              <a:t>Ann</a:t>
            </a:r>
            <a:r>
              <a:rPr lang="en-GB" altLang="en-US" dirty="0"/>
              <a:t> </a:t>
            </a:r>
            <a:r>
              <a:rPr lang="en-GB" altLang="en-US" b="1" dirty="0"/>
              <a:t>N</a:t>
            </a:r>
            <a:r>
              <a:rPr lang="en-GB" altLang="en-US" dirty="0"/>
              <a:t> </a:t>
            </a:r>
            <a:r>
              <a:rPr lang="en-GB" altLang="en-US" b="1" dirty="0"/>
              <a:t>Waiganjo</a:t>
            </a:r>
          </a:p>
          <a:p>
            <a:r>
              <a:rPr lang="en-GB" altLang="en-US" u="sng" dirty="0"/>
              <a:t>31/10/2024</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72AD-673B-DDA1-4E9D-588736C72DB8}"/>
              </a:ext>
            </a:extLst>
          </p:cNvPr>
          <p:cNvSpPr>
            <a:spLocks noGrp="1"/>
          </p:cNvSpPr>
          <p:nvPr>
            <p:ph type="title"/>
          </p:nvPr>
        </p:nvSpPr>
        <p:spPr/>
        <p:txBody>
          <a:bodyPr/>
          <a:lstStyle/>
          <a:p>
            <a:r>
              <a:rPr lang="en-US" dirty="0">
                <a:latin typeface="+mj-lt"/>
              </a:rPr>
              <a:t>Prevention and Intervention Strategies</a:t>
            </a:r>
            <a:br>
              <a:rPr lang="en-US" dirty="0">
                <a:latin typeface="+mj-lt"/>
              </a:rPr>
            </a:br>
            <a:endParaRPr lang="en-US" dirty="0"/>
          </a:p>
        </p:txBody>
      </p:sp>
      <p:sp>
        <p:nvSpPr>
          <p:cNvPr id="3" name="Content Placeholder 2">
            <a:extLst>
              <a:ext uri="{FF2B5EF4-FFF2-40B4-BE49-F238E27FC236}">
                <a16:creationId xmlns:a16="http://schemas.microsoft.com/office/drawing/2014/main" id="{7C36CDA5-DF3D-14EE-E3E6-AAAC370DC7D8}"/>
              </a:ext>
            </a:extLst>
          </p:cNvPr>
          <p:cNvSpPr>
            <a:spLocks noGrp="1"/>
          </p:cNvSpPr>
          <p:nvPr>
            <p:ph idx="1"/>
          </p:nvPr>
        </p:nvSpPr>
        <p:spPr>
          <a:xfrm>
            <a:off x="1014984" y="1773935"/>
            <a:ext cx="10158984" cy="4599155"/>
          </a:xfrm>
        </p:spPr>
        <p:txBody>
          <a:bodyPr>
            <a:normAutofit fontScale="92500" lnSpcReduction="10000"/>
          </a:bodyPr>
          <a:lstStyle/>
          <a:p>
            <a:r>
              <a:rPr lang="en-US" b="1" dirty="0"/>
              <a:t>Strengthen</a:t>
            </a:r>
            <a:r>
              <a:rPr lang="en-US" dirty="0"/>
              <a:t> </a:t>
            </a:r>
            <a:r>
              <a:rPr lang="en-US" b="1" dirty="0"/>
              <a:t>Legal</a:t>
            </a:r>
            <a:r>
              <a:rPr lang="en-US" dirty="0"/>
              <a:t> </a:t>
            </a:r>
            <a:r>
              <a:rPr lang="en-US" b="1" dirty="0"/>
              <a:t>protections</a:t>
            </a:r>
            <a:r>
              <a:rPr lang="en-US" dirty="0"/>
              <a:t> </a:t>
            </a:r>
            <a:r>
              <a:rPr lang="en-US" b="1" dirty="0"/>
              <a:t>and</a:t>
            </a:r>
            <a:r>
              <a:rPr lang="en-US" dirty="0"/>
              <a:t> </a:t>
            </a:r>
            <a:r>
              <a:rPr lang="en-US" b="1" dirty="0"/>
              <a:t>Enforce</a:t>
            </a:r>
            <a:r>
              <a:rPr lang="en-US" dirty="0"/>
              <a:t> </a:t>
            </a:r>
            <a:r>
              <a:rPr lang="en-US" b="1" dirty="0"/>
              <a:t>Laws</a:t>
            </a:r>
            <a:r>
              <a:rPr lang="en-US" dirty="0"/>
              <a:t> - Law enforcement and judiciary members should be trained to recognize signs of gender-based violence and prioritize femicide cases. </a:t>
            </a:r>
          </a:p>
          <a:p>
            <a:r>
              <a:rPr lang="en-US" b="1" dirty="0"/>
              <a:t>Enhance</a:t>
            </a:r>
            <a:r>
              <a:rPr lang="en-US" dirty="0"/>
              <a:t> </a:t>
            </a:r>
            <a:r>
              <a:rPr lang="en-US" b="1" dirty="0"/>
              <a:t>Support</a:t>
            </a:r>
            <a:r>
              <a:rPr lang="en-US" dirty="0"/>
              <a:t> </a:t>
            </a:r>
            <a:r>
              <a:rPr lang="en-US" b="1" dirty="0"/>
              <a:t>Systems</a:t>
            </a:r>
            <a:r>
              <a:rPr lang="en-US" dirty="0"/>
              <a:t> </a:t>
            </a:r>
            <a:r>
              <a:rPr lang="en-US" b="1" dirty="0"/>
              <a:t>for</a:t>
            </a:r>
            <a:r>
              <a:rPr lang="en-US" dirty="0"/>
              <a:t> </a:t>
            </a:r>
            <a:r>
              <a:rPr lang="en-US" b="1" dirty="0"/>
              <a:t>Victims</a:t>
            </a:r>
            <a:r>
              <a:rPr lang="en-US" dirty="0"/>
              <a:t> - Accessible shelters can provide safe spaces for women and children fleeing abuse.</a:t>
            </a:r>
          </a:p>
          <a:p>
            <a:r>
              <a:rPr lang="en-US" b="1" dirty="0"/>
              <a:t>Education</a:t>
            </a:r>
            <a:r>
              <a:rPr lang="en-US" dirty="0"/>
              <a:t> </a:t>
            </a:r>
            <a:r>
              <a:rPr lang="en-US" b="1" dirty="0"/>
              <a:t>and</a:t>
            </a:r>
            <a:r>
              <a:rPr lang="en-US" dirty="0"/>
              <a:t> </a:t>
            </a:r>
            <a:r>
              <a:rPr lang="en-US" b="1" dirty="0"/>
              <a:t>Awareness</a:t>
            </a:r>
            <a:r>
              <a:rPr lang="en-US" dirty="0"/>
              <a:t> </a:t>
            </a:r>
            <a:r>
              <a:rPr lang="en-US" b="1" dirty="0"/>
              <a:t>Campaigns</a:t>
            </a:r>
            <a:r>
              <a:rPr lang="en-US" dirty="0"/>
              <a:t> -  National campaigns can raise awareness about femicide, highlight signs of abuse, and promote resources for victims. Programs and workshops aimed at men and boys can encourage positive masculinity, empathy, and healthy relationship skills.</a:t>
            </a:r>
          </a:p>
          <a:p>
            <a:r>
              <a:rPr lang="en-US" b="1" dirty="0"/>
              <a:t>Empower</a:t>
            </a:r>
            <a:r>
              <a:rPr lang="en-US" dirty="0"/>
              <a:t> </a:t>
            </a:r>
            <a:r>
              <a:rPr lang="en-US" b="1" dirty="0"/>
              <a:t>Women</a:t>
            </a:r>
            <a:r>
              <a:rPr lang="en-US" dirty="0"/>
              <a:t> </a:t>
            </a:r>
            <a:r>
              <a:rPr lang="en-US" b="1" dirty="0"/>
              <a:t>Economically</a:t>
            </a:r>
            <a:r>
              <a:rPr lang="en-US" dirty="0"/>
              <a:t> </a:t>
            </a:r>
            <a:r>
              <a:rPr lang="en-US" b="1" dirty="0"/>
              <a:t>and</a:t>
            </a:r>
            <a:r>
              <a:rPr lang="en-US" dirty="0"/>
              <a:t> </a:t>
            </a:r>
            <a:r>
              <a:rPr lang="en-US" b="1" dirty="0"/>
              <a:t>Socially</a:t>
            </a:r>
            <a:r>
              <a:rPr lang="en-US" dirty="0"/>
              <a:t> - Programs that provide job training, microloans, or entrepreneurship support can increase women's independence and reduce their risk of being trapped in abusive relationships.</a:t>
            </a:r>
          </a:p>
          <a:p>
            <a:r>
              <a:rPr lang="en-US" b="1" dirty="0"/>
              <a:t>Improve</a:t>
            </a:r>
            <a:r>
              <a:rPr lang="en-US" dirty="0"/>
              <a:t> </a:t>
            </a:r>
            <a:r>
              <a:rPr lang="en-US" b="1" dirty="0"/>
              <a:t>Data</a:t>
            </a:r>
            <a:r>
              <a:rPr lang="en-US" dirty="0"/>
              <a:t> </a:t>
            </a:r>
            <a:r>
              <a:rPr lang="en-US" b="1" dirty="0"/>
              <a:t>Collection</a:t>
            </a:r>
            <a:r>
              <a:rPr lang="en-US" dirty="0"/>
              <a:t> </a:t>
            </a:r>
            <a:r>
              <a:rPr lang="en-US" b="1" dirty="0"/>
              <a:t>and</a:t>
            </a:r>
            <a:r>
              <a:rPr lang="en-US" dirty="0"/>
              <a:t> </a:t>
            </a:r>
            <a:r>
              <a:rPr lang="en-US" b="1" dirty="0"/>
              <a:t>Research</a:t>
            </a:r>
            <a:r>
              <a:rPr lang="en-US" dirty="0"/>
              <a:t> - Many countries lack accurate data on femicide. Collecting detailed information on femicide cases can help in designing targeted interventions and monitoring progress.</a:t>
            </a:r>
          </a:p>
        </p:txBody>
      </p:sp>
    </p:spTree>
    <p:extLst>
      <p:ext uri="{BB962C8B-B14F-4D97-AF65-F5344CB8AC3E}">
        <p14:creationId xmlns:p14="http://schemas.microsoft.com/office/powerpoint/2010/main" val="315907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CD8F-45F9-ED94-DB51-F8E726B465D7}"/>
              </a:ext>
            </a:extLst>
          </p:cNvPr>
          <p:cNvSpPr>
            <a:spLocks noGrp="1"/>
          </p:cNvSpPr>
          <p:nvPr>
            <p:ph type="title"/>
          </p:nvPr>
        </p:nvSpPr>
        <p:spPr/>
        <p:txBody>
          <a:bodyPr/>
          <a:lstStyle/>
          <a:p>
            <a:r>
              <a:rPr lang="en-GB" dirty="0"/>
              <a:t>Remarks</a:t>
            </a:r>
            <a:endParaRPr lang="en-US" dirty="0"/>
          </a:p>
        </p:txBody>
      </p:sp>
      <p:sp>
        <p:nvSpPr>
          <p:cNvPr id="3" name="Content Placeholder 2">
            <a:extLst>
              <a:ext uri="{FF2B5EF4-FFF2-40B4-BE49-F238E27FC236}">
                <a16:creationId xmlns:a16="http://schemas.microsoft.com/office/drawing/2014/main" id="{F309DF63-DC39-6220-367D-F2481E989060}"/>
              </a:ext>
            </a:extLst>
          </p:cNvPr>
          <p:cNvSpPr>
            <a:spLocks noGrp="1"/>
          </p:cNvSpPr>
          <p:nvPr>
            <p:ph idx="1"/>
          </p:nvPr>
        </p:nvSpPr>
        <p:spPr/>
        <p:txBody>
          <a:bodyPr/>
          <a:lstStyle/>
          <a:p>
            <a:r>
              <a:rPr lang="en-GB" dirty="0"/>
              <a:t>We must all ensure that we do not contribute towards the normalization of violence against women and girls and instead work together and strive to create an environment where everyone feels safe, respected and protected. </a:t>
            </a:r>
            <a:endParaRPr lang="en-US" dirty="0"/>
          </a:p>
        </p:txBody>
      </p:sp>
    </p:spTree>
    <p:extLst>
      <p:ext uri="{BB962C8B-B14F-4D97-AF65-F5344CB8AC3E}">
        <p14:creationId xmlns:p14="http://schemas.microsoft.com/office/powerpoint/2010/main" val="170384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a:xfrm>
            <a:off x="1014984" y="1927041"/>
            <a:ext cx="10158984" cy="1830193"/>
          </a:xfrm>
        </p:spPr>
        <p:txBody>
          <a:bodyPr/>
          <a:lstStyle/>
          <a:p>
            <a:r>
              <a:rPr lang="en-US"/>
              <a:t>Thank You</a:t>
            </a:r>
          </a:p>
        </p:txBody>
      </p:sp>
      <p:sp>
        <p:nvSpPr>
          <p:cNvPr id="10" name="署名"/>
          <p:cNvSpPr>
            <a:spLocks noGrp="1"/>
          </p:cNvSpPr>
          <p:nvPr>
            <p:ph type="body" sz="quarter" idx="17"/>
            <p:custDataLst>
              <p:tags r:id="rId3"/>
            </p:custDataLst>
          </p:nvPr>
        </p:nvSpPr>
        <p:spPr>
          <a:xfrm>
            <a:off x="1042416" y="3921826"/>
            <a:ext cx="10158984" cy="1106424"/>
          </a:xfrm>
        </p:spPr>
        <p:txBody>
          <a:bodyPr/>
          <a:lstStyle/>
          <a:p>
            <a:r>
              <a:rPr lang="en-GB" b="1" dirty="0"/>
              <a:t>Ann N Waiganjo</a:t>
            </a:r>
            <a:endParaRPr lang="en-US" b="1"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项标题"/>
          <p:cNvSpPr txBox="1"/>
          <p:nvPr>
            <p:custDataLst>
              <p:tags r:id="rId2"/>
            </p:custDataLst>
          </p:nvPr>
        </p:nvSpPr>
        <p:spPr>
          <a:xfrm>
            <a:off x="1926162" y="3047305"/>
            <a:ext cx="1944000" cy="792000"/>
          </a:xfrm>
          <a:prstGeom prst="rect">
            <a:avLst/>
          </a:prstGeom>
          <a:noFill/>
        </p:spPr>
        <p:txBody>
          <a:bodyPr wrap="square" lIns="0" tIns="0" rIns="0" bIns="0" rtlCol="0" anchor="t">
            <a:normAutofit/>
          </a:bodyPr>
          <a:lstStyle/>
          <a:p>
            <a:pPr algn="l">
              <a:lnSpc>
                <a:spcPct val="100000"/>
              </a:lnSpc>
            </a:pPr>
            <a:r>
              <a:rPr lang="en-US" sz="1500" b="1" dirty="0">
                <a:solidFill>
                  <a:schemeClr val="tx2"/>
                </a:solidFill>
                <a:latin typeface="+mj-lt"/>
              </a:rPr>
              <a:t> Defining Femicide</a:t>
            </a:r>
          </a:p>
        </p:txBody>
      </p:sp>
      <p:sp>
        <p:nvSpPr>
          <p:cNvPr id="12" name="项标题"/>
          <p:cNvSpPr txBox="1"/>
          <p:nvPr>
            <p:custDataLst>
              <p:tags r:id="rId3"/>
            </p:custDataLst>
          </p:nvPr>
        </p:nvSpPr>
        <p:spPr>
          <a:xfrm>
            <a:off x="5289408" y="3047305"/>
            <a:ext cx="1944000" cy="792000"/>
          </a:xfrm>
          <a:prstGeom prst="rect">
            <a:avLst/>
          </a:prstGeom>
          <a:noFill/>
        </p:spPr>
        <p:txBody>
          <a:bodyPr wrap="square" lIns="0" tIns="0" rIns="0" bIns="0" rtlCol="0" anchor="t">
            <a:normAutofit/>
          </a:bodyPr>
          <a:lstStyle/>
          <a:p>
            <a:pPr algn="l">
              <a:lnSpc>
                <a:spcPct val="100000"/>
              </a:lnSpc>
            </a:pPr>
            <a:r>
              <a:rPr lang="en-GB" altLang="en-US" sz="1500" b="1" dirty="0">
                <a:solidFill>
                  <a:schemeClr val="tx2"/>
                </a:solidFill>
                <a:latin typeface="+mj-lt"/>
              </a:rPr>
              <a:t>Types of femicide</a:t>
            </a:r>
          </a:p>
        </p:txBody>
      </p:sp>
      <p:sp>
        <p:nvSpPr>
          <p:cNvPr id="18" name="项标题"/>
          <p:cNvSpPr txBox="1"/>
          <p:nvPr>
            <p:custDataLst>
              <p:tags r:id="rId4"/>
            </p:custDataLst>
          </p:nvPr>
        </p:nvSpPr>
        <p:spPr>
          <a:xfrm>
            <a:off x="8632247" y="3047305"/>
            <a:ext cx="1944000" cy="792000"/>
          </a:xfrm>
          <a:prstGeom prst="rect">
            <a:avLst/>
          </a:prstGeom>
          <a:noFill/>
        </p:spPr>
        <p:txBody>
          <a:bodyPr wrap="square" lIns="0" tIns="0" rIns="0" bIns="0" rtlCol="0" anchor="t">
            <a:normAutofit/>
          </a:bodyPr>
          <a:lstStyle/>
          <a:p>
            <a:pPr algn="l">
              <a:lnSpc>
                <a:spcPct val="100000"/>
              </a:lnSpc>
            </a:pPr>
            <a:r>
              <a:rPr lang="en-GB" sz="1500" b="1" dirty="0">
                <a:solidFill>
                  <a:schemeClr val="tx2"/>
                </a:solidFill>
                <a:latin typeface="+mj-lt"/>
                <a:sym typeface="+mn-ea"/>
              </a:rPr>
              <a:t>Statistics</a:t>
            </a:r>
            <a:endParaRPr lang="en-US" sz="1500" b="1" dirty="0">
              <a:solidFill>
                <a:schemeClr val="tx2"/>
              </a:solidFill>
              <a:latin typeface="+mj-lt"/>
            </a:endParaRPr>
          </a:p>
        </p:txBody>
      </p:sp>
      <p:sp>
        <p:nvSpPr>
          <p:cNvPr id="22" name="项标题"/>
          <p:cNvSpPr txBox="1"/>
          <p:nvPr>
            <p:custDataLst>
              <p:tags r:id="rId5"/>
            </p:custDataLst>
          </p:nvPr>
        </p:nvSpPr>
        <p:spPr>
          <a:xfrm>
            <a:off x="1926162" y="5365304"/>
            <a:ext cx="1944000" cy="792000"/>
          </a:xfrm>
          <a:prstGeom prst="rect">
            <a:avLst/>
          </a:prstGeom>
          <a:noFill/>
        </p:spPr>
        <p:txBody>
          <a:bodyPr wrap="square" lIns="0" tIns="0" rIns="0" bIns="0" rtlCol="0" anchor="t">
            <a:normAutofit/>
          </a:bodyPr>
          <a:lstStyle/>
          <a:p>
            <a:pPr algn="l">
              <a:lnSpc>
                <a:spcPct val="100000"/>
              </a:lnSpc>
            </a:pPr>
            <a:r>
              <a:rPr lang="en-GB" altLang="en-US" sz="1500" b="1" dirty="0">
                <a:solidFill>
                  <a:schemeClr val="tx2"/>
                </a:solidFill>
                <a:latin typeface="+mj-lt"/>
              </a:rPr>
              <a:t>Causes</a:t>
            </a:r>
          </a:p>
        </p:txBody>
      </p:sp>
      <p:sp>
        <p:nvSpPr>
          <p:cNvPr id="23" name="序号"/>
          <p:cNvSpPr txBox="1"/>
          <p:nvPr>
            <p:custDataLst>
              <p:tags r:id="rId6"/>
            </p:custDataLst>
          </p:nvPr>
        </p:nvSpPr>
        <p:spPr>
          <a:xfrm>
            <a:off x="1907709" y="4592348"/>
            <a:ext cx="1875324" cy="630936"/>
          </a:xfrm>
          <a:prstGeom prst="rect">
            <a:avLst/>
          </a:prstGeom>
          <a:noFill/>
        </p:spPr>
        <p:txBody>
          <a:bodyPr wrap="none" lIns="0" tIns="0" rIns="0" bIns="0" rtlCol="0" anchor="t" anchorCtr="0">
            <a:noAutofit/>
          </a:bodyPr>
          <a:lstStyle/>
          <a:p>
            <a:pPr algn="l">
              <a:lnSpc>
                <a:spcPct val="100000"/>
              </a:lnSpc>
            </a:pPr>
            <a:endParaRPr lang="en-US" sz="4400" b="1" dirty="0">
              <a:solidFill>
                <a:schemeClr val="accent1"/>
              </a:solidFill>
              <a:latin typeface="+mj-lt"/>
            </a:endParaRPr>
          </a:p>
        </p:txBody>
      </p:sp>
      <p:sp>
        <p:nvSpPr>
          <p:cNvPr id="42" name="项标题"/>
          <p:cNvSpPr txBox="1"/>
          <p:nvPr>
            <p:custDataLst>
              <p:tags r:id="rId7"/>
            </p:custDataLst>
          </p:nvPr>
        </p:nvSpPr>
        <p:spPr>
          <a:xfrm>
            <a:off x="5289408" y="5365304"/>
            <a:ext cx="3342839" cy="792000"/>
          </a:xfrm>
          <a:prstGeom prst="rect">
            <a:avLst/>
          </a:prstGeom>
          <a:noFill/>
        </p:spPr>
        <p:txBody>
          <a:bodyPr wrap="square" lIns="0" tIns="0" rIns="0" bIns="0" rtlCol="0" anchor="t">
            <a:normAutofit/>
          </a:bodyPr>
          <a:lstStyle/>
          <a:p>
            <a:pPr algn="l">
              <a:lnSpc>
                <a:spcPct val="100000"/>
              </a:lnSpc>
            </a:pPr>
            <a:r>
              <a:rPr lang="en-GB" sz="1500" b="1" dirty="0">
                <a:solidFill>
                  <a:schemeClr val="tx2"/>
                </a:solidFill>
                <a:latin typeface="+mj-lt"/>
              </a:rPr>
              <a:t>P</a:t>
            </a:r>
            <a:r>
              <a:rPr lang="en-US" sz="1500" b="1" dirty="0">
                <a:solidFill>
                  <a:schemeClr val="tx2"/>
                </a:solidFill>
                <a:latin typeface="+mj-lt"/>
              </a:rPr>
              <a:t>revention and Intervention</a:t>
            </a:r>
          </a:p>
        </p:txBody>
      </p:sp>
      <p:sp>
        <p:nvSpPr>
          <p:cNvPr id="5" name="标题 4"/>
          <p:cNvSpPr>
            <a:spLocks noGrp="1"/>
          </p:cNvSpPr>
          <p:nvPr>
            <p:ph type="title"/>
            <p:custDataLst>
              <p:tags r:id="rId8"/>
            </p:custDataLst>
          </p:nvPr>
        </p:nvSpPr>
        <p:spPr>
          <a:xfrm>
            <a:off x="1163782" y="347472"/>
            <a:ext cx="2507673" cy="1307592"/>
          </a:xfrm>
        </p:spPr>
        <p:txBody>
          <a:bodyPr/>
          <a:lstStyle/>
          <a:p>
            <a:r>
              <a:rPr lang="en-US" dirty="0"/>
              <a:t>Contents </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2"/>
            </p:custDataLst>
          </p:nvPr>
        </p:nvSpPr>
        <p:spPr/>
        <p:txBody>
          <a:bodyPr wrap="square">
            <a:normAutofit/>
          </a:bodyPr>
          <a:lstStyle/>
          <a:p>
            <a:r>
              <a:rPr lang="en-GB" altLang="en-US" spc="0">
                <a:latin typeface="+mj-lt"/>
              </a:rPr>
              <a:t>Definition of Femicide</a:t>
            </a:r>
          </a:p>
        </p:txBody>
      </p:sp>
      <p:sp>
        <p:nvSpPr>
          <p:cNvPr id="12" name="Text Box 11"/>
          <p:cNvSpPr txBox="1"/>
          <p:nvPr/>
        </p:nvSpPr>
        <p:spPr>
          <a:xfrm>
            <a:off x="591820" y="1480185"/>
            <a:ext cx="10904855" cy="5111115"/>
          </a:xfrm>
          <a:prstGeom prst="rect">
            <a:avLst/>
          </a:prstGeom>
        </p:spPr>
        <p:txBody>
          <a:bodyPr>
            <a:noAutofit/>
          </a:bodyPr>
          <a:lstStyle/>
          <a:p>
            <a:pPr marL="0" indent="0" defTabSz="457200">
              <a:lnSpc>
                <a:spcPct val="107000"/>
              </a:lnSpc>
              <a:spcBef>
                <a:spcPct val="0"/>
              </a:spcBef>
              <a:spcAft>
                <a:spcPts val="800"/>
              </a:spcAft>
            </a:pPr>
            <a:r>
              <a:rPr lang="en-GB" dirty="0">
                <a:latin typeface="Times New Roman" panose="02020603050405020304"/>
                <a:ea typeface="Times New Roman" panose="02020603050405020304"/>
              </a:rPr>
              <a:t>Femicide is a word that was derived from the word “FEMICIDIO” by the Latin Americans, to describe the murder of women because of their gender.</a:t>
            </a:r>
          </a:p>
          <a:p>
            <a:pPr marL="0" indent="0" defTabSz="457200">
              <a:lnSpc>
                <a:spcPct val="107000"/>
              </a:lnSpc>
              <a:spcBef>
                <a:spcPct val="0"/>
              </a:spcBef>
              <a:spcAft>
                <a:spcPts val="800"/>
              </a:spcAft>
            </a:pPr>
            <a:r>
              <a:rPr lang="en-GB" dirty="0">
                <a:latin typeface="Times New Roman" panose="02020603050405020304"/>
                <a:ea typeface="Times New Roman" panose="02020603050405020304"/>
              </a:rPr>
              <a:t>So femicide can be simply described as the act of killing women and girls by men on account of their gender.</a:t>
            </a:r>
          </a:p>
          <a:p>
            <a:pPr marL="0" indent="0" defTabSz="457200">
              <a:lnSpc>
                <a:spcPct val="107000"/>
              </a:lnSpc>
              <a:spcBef>
                <a:spcPct val="0"/>
              </a:spcBef>
              <a:spcAft>
                <a:spcPts val="800"/>
              </a:spcAft>
            </a:pPr>
            <a:r>
              <a:rPr lang="en-GB" dirty="0">
                <a:latin typeface="Times New Roman" panose="02020603050405020304"/>
                <a:ea typeface="Times New Roman" panose="02020603050405020304"/>
              </a:rPr>
              <a:t>In the recent years, media reports have shown a concerning rise in cases of women being killed worldwide.</a:t>
            </a:r>
          </a:p>
          <a:p>
            <a:pPr marL="0" indent="0" defTabSz="457200">
              <a:lnSpc>
                <a:spcPct val="107000"/>
              </a:lnSpc>
              <a:spcBef>
                <a:spcPct val="0"/>
              </a:spcBef>
              <a:spcAft>
                <a:spcPts val="800"/>
              </a:spcAft>
            </a:pPr>
            <a:r>
              <a:rPr lang="en-GB" dirty="0">
                <a:latin typeface="Times New Roman" panose="02020603050405020304"/>
                <a:ea typeface="Times New Roman" panose="02020603050405020304"/>
              </a:rPr>
              <a:t> </a:t>
            </a:r>
          </a:p>
        </p:txBody>
      </p:sp>
      <p:pic>
        <p:nvPicPr>
          <p:cNvPr id="246571039"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83885" y="3255818"/>
            <a:ext cx="5943600" cy="3602182"/>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696913" y="159487"/>
            <a:ext cx="10799761" cy="1080000"/>
          </a:xfrm>
          <a:noFill/>
        </p:spPr>
        <p:txBody>
          <a:bodyPr wrap="square" lIns="0" tIns="0" rIns="0" bIns="0">
            <a:normAutofit/>
          </a:bodyPr>
          <a:lstStyle/>
          <a:p>
            <a:r>
              <a:rPr lang="en-GB" altLang="en-US" sz="3600" spc="0" dirty="0">
                <a:solidFill>
                  <a:schemeClr val="tx1"/>
                </a:solidFill>
                <a:latin typeface="+mj-lt"/>
              </a:rPr>
              <a:t>Types of Femicide</a:t>
            </a:r>
          </a:p>
        </p:txBody>
      </p:sp>
      <p:sp>
        <p:nvSpPr>
          <p:cNvPr id="2" name="Text Box 1"/>
          <p:cNvSpPr txBox="1"/>
          <p:nvPr/>
        </p:nvSpPr>
        <p:spPr>
          <a:xfrm>
            <a:off x="2080895" y="1524000"/>
            <a:ext cx="9583420" cy="4991735"/>
          </a:xfrm>
          <a:prstGeom prst="rect">
            <a:avLst/>
          </a:prstGeom>
          <a:noFill/>
        </p:spPr>
        <p:txBody>
          <a:bodyPr wrap="square" rtlCol="0">
            <a:noAutofit/>
          </a:bodyPr>
          <a:lstStyle/>
          <a:p>
            <a:r>
              <a:rPr lang="en-GB" altLang="en-US" b="1"/>
              <a:t>Intimate Partner Violence</a:t>
            </a:r>
            <a:r>
              <a:rPr lang="en-GB" altLang="en-US"/>
              <a:t>: Killings by current or former partners.</a:t>
            </a:r>
          </a:p>
          <a:p>
            <a:endParaRPr lang="en-GB" altLang="en-US"/>
          </a:p>
          <a:p>
            <a:r>
              <a:rPr lang="en-GB" altLang="en-US" b="1"/>
              <a:t>Honor Killings</a:t>
            </a:r>
            <a:r>
              <a:rPr lang="en-GB" altLang="en-US"/>
              <a:t>: Murders justified by a perceived threat to family honor.</a:t>
            </a:r>
          </a:p>
          <a:p>
            <a:endParaRPr lang="en-GB" altLang="en-US"/>
          </a:p>
          <a:p>
            <a:r>
              <a:rPr lang="en-GB" altLang="en-US" b="1"/>
              <a:t>Sexual Violence:</a:t>
            </a:r>
            <a:r>
              <a:rPr lang="en-GB" altLang="en-US"/>
              <a:t> Murders linked to sexual assault or exploitation</a:t>
            </a:r>
          </a:p>
          <a:p>
            <a:endParaRPr lang="en-GB" altLang="en-US"/>
          </a:p>
          <a:p>
            <a:r>
              <a:rPr lang="en-GB" altLang="en-US" b="1"/>
              <a:t>Human Trafficking</a:t>
            </a:r>
            <a:r>
              <a:rPr lang="en-GB" altLang="en-US"/>
              <a:t>: Killings resulting from trafficking networks.</a:t>
            </a:r>
          </a:p>
          <a:p>
            <a:r>
              <a:rPr lang="en-GB" altLang="en-US"/>
              <a:t>                                                                                                                       </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en-GB" altLang="en-US"/>
              <a:t>In every 1000 femicides</a:t>
            </a:r>
          </a:p>
        </p:txBody>
      </p:sp>
      <p:sp>
        <p:nvSpPr>
          <p:cNvPr id="6" name="节编号"/>
          <p:cNvSpPr>
            <a:spLocks noGrp="1"/>
          </p:cNvSpPr>
          <p:nvPr>
            <p:ph type="body" sz="quarter" idx="13"/>
            <p:custDataLst>
              <p:tags r:id="rId3"/>
            </p:custDataLst>
          </p:nvPr>
        </p:nvSpPr>
        <p:spPr>
          <a:xfrm>
            <a:off x="4956175" y="3429000"/>
            <a:ext cx="6346190" cy="563880"/>
          </a:xfrm>
        </p:spPr>
        <p:txBody>
          <a:bodyPr>
            <a:normAutofit fontScale="25000" lnSpcReduction="20000"/>
          </a:bodyPr>
          <a:lstStyle/>
          <a:p>
            <a:r>
              <a:rPr lang="en-GB" altLang="en-US" dirty="0"/>
              <a:t>It is estimated that in every 1000 femicides</a:t>
            </a:r>
          </a:p>
          <a:p>
            <a:pPr indent="457200"/>
            <a:r>
              <a:rPr lang="en-GB" altLang="en-US" dirty="0"/>
              <a:t>worldwide, 55% of them is by an intimate </a:t>
            </a:r>
          </a:p>
          <a:p>
            <a:pPr indent="457200"/>
            <a:r>
              <a:rPr lang="en-GB" altLang="en-US" dirty="0"/>
              <a:t>partner or an ex-partner. That totals up to</a:t>
            </a:r>
          </a:p>
          <a:p>
            <a:pPr indent="457200"/>
            <a:r>
              <a:rPr lang="en-GB" altLang="en-US" dirty="0"/>
              <a:t>more than half of the total cases reported.</a:t>
            </a:r>
          </a:p>
        </p:txBody>
      </p:sp>
      <p:graphicFrame>
        <p:nvGraphicFramePr>
          <p:cNvPr id="496989723" name="Chart 2"/>
          <p:cNvGraphicFramePr/>
          <p:nvPr/>
        </p:nvGraphicFramePr>
        <p:xfrm>
          <a:off x="-616585" y="531495"/>
          <a:ext cx="8315325" cy="466915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Chart 2"/>
          <p:cNvGraphicFramePr/>
          <p:nvPr/>
        </p:nvGraphicFramePr>
        <p:xfrm>
          <a:off x="586740" y="407035"/>
          <a:ext cx="5486400" cy="5355590"/>
        </p:xfrm>
        <a:graphic>
          <a:graphicData uri="http://schemas.openxmlformats.org/drawingml/2006/chart">
            <c:chart xmlns:c="http://schemas.openxmlformats.org/drawingml/2006/chart" xmlns:r="http://schemas.openxmlformats.org/officeDocument/2006/relationships" r:id="rId6"/>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th_Rectangle 41759-886&amp;3462"/>
          <p:cNvSpPr/>
          <p:nvPr>
            <p:custDataLst>
              <p:tags r:id="rId2"/>
            </p:custDataLst>
          </p:nvPr>
        </p:nvSpPr>
        <p:spPr>
          <a:xfrm>
            <a:off x="307340" y="142240"/>
            <a:ext cx="11314430" cy="2546985"/>
          </a:xfrm>
          <a:prstGeom prst="roundRect">
            <a:avLst>
              <a:gd name="adj" fmla="val 8160"/>
            </a:avLst>
          </a:prstGeom>
          <a:solidFill>
            <a:schemeClr val="lt1"/>
          </a:solidFill>
          <a:effectLst>
            <a:outerShdw blurRad="508000" dist="76200" dir="5399999" algn="bl" rotWithShape="0">
              <a:schemeClr val="accent1">
                <a:alpha val="20000"/>
              </a:schemeClr>
            </a:outerShdw>
          </a:effectLst>
        </p:spPr>
        <p:txBody>
          <a:bodyPr/>
          <a:lstStyle/>
          <a:p>
            <a:endParaRPr lang="en-US">
              <a:latin typeface="Arial" panose="020B0604020202020204" pitchFamily="34" charset="0"/>
              <a:sym typeface="Arial" panose="020B0604020202020204" pitchFamily="34" charset="0"/>
            </a:endParaRPr>
          </a:p>
        </p:txBody>
      </p:sp>
      <p:sp>
        <p:nvSpPr>
          <p:cNvPr id="2" name="标题 1"/>
          <p:cNvSpPr>
            <a:spLocks noGrp="1"/>
          </p:cNvSpPr>
          <p:nvPr>
            <p:ph type="title"/>
            <p:custDataLst>
              <p:tags r:id="rId3"/>
            </p:custDataLst>
          </p:nvPr>
        </p:nvSpPr>
        <p:spPr>
          <a:xfrm>
            <a:off x="6948169" y="152399"/>
            <a:ext cx="4548505" cy="2536825"/>
          </a:xfrm>
        </p:spPr>
        <p:txBody>
          <a:bodyPr wrap="square" anchor="ctr">
            <a:normAutofit/>
          </a:bodyPr>
          <a:lstStyle/>
          <a:p>
            <a:pPr algn="ctr">
              <a:lnSpc>
                <a:spcPct val="130000"/>
              </a:lnSpc>
            </a:pPr>
            <a:r>
              <a:rPr lang="en-GB" altLang="en-US" spc="0" dirty="0">
                <a:solidFill>
                  <a:schemeClr val="dk1">
                    <a:lumMod val="100000"/>
                  </a:schemeClr>
                </a:solidFill>
                <a:latin typeface="+mj-lt"/>
              </a:rPr>
              <a:t>G</a:t>
            </a:r>
            <a:r>
              <a:rPr lang="en-GB" altLang="en-US" dirty="0">
                <a:solidFill>
                  <a:schemeClr val="dk1">
                    <a:lumMod val="100000"/>
                  </a:schemeClr>
                </a:solidFill>
              </a:rPr>
              <a:t>eneral</a:t>
            </a:r>
            <a:r>
              <a:rPr lang="en-GB" altLang="en-US" spc="0" dirty="0">
                <a:solidFill>
                  <a:schemeClr val="dk1">
                    <a:lumMod val="100000"/>
                  </a:schemeClr>
                </a:solidFill>
                <a:latin typeface="+mj-lt"/>
              </a:rPr>
              <a:t> </a:t>
            </a:r>
            <a:r>
              <a:rPr lang="en-US" spc="0" dirty="0">
                <a:solidFill>
                  <a:schemeClr val="dk1">
                    <a:lumMod val="100000"/>
                  </a:schemeClr>
                </a:solidFill>
                <a:latin typeface="+mj-lt"/>
              </a:rPr>
              <a:t>Statistics</a:t>
            </a:r>
          </a:p>
        </p:txBody>
      </p:sp>
      <p:pic>
        <p:nvPicPr>
          <p:cNvPr id="5" name="图片 4" descr="2305701106f543e29f8586a62bc9cbc7"/>
          <p:cNvPicPr>
            <a:picLocks noChangeAspect="1"/>
          </p:cNvPicPr>
          <p:nvPr>
            <p:custDataLst>
              <p:tags r:id="rId4"/>
            </p:custDataLst>
          </p:nvPr>
        </p:nvPicPr>
        <p:blipFill>
          <a:blip r:embed="rId7"/>
          <a:srcRect t="3909" b="41070"/>
          <a:stretch>
            <a:fillRect/>
          </a:stretch>
        </p:blipFill>
        <p:spPr>
          <a:xfrm>
            <a:off x="0" y="142240"/>
            <a:ext cx="6948170" cy="2546985"/>
          </a:xfrm>
          <a:custGeom>
            <a:avLst/>
            <a:gdLst/>
            <a:ahLst/>
            <a:cxnLst>
              <a:cxn ang="3">
                <a:pos x="hc" y="t"/>
              </a:cxn>
              <a:cxn ang="cd2">
                <a:pos x="l" y="vc"/>
              </a:cxn>
              <a:cxn ang="cd4">
                <a:pos x="hc" y="b"/>
              </a:cxn>
              <a:cxn ang="0">
                <a:pos x="r" y="vc"/>
              </a:cxn>
            </a:cxnLst>
            <a:rect l="l" t="t" r="r" b="b"/>
            <a:pathLst>
              <a:path w="10942" h="4011">
                <a:moveTo>
                  <a:pt x="0" y="0"/>
                </a:moveTo>
                <a:lnTo>
                  <a:pt x="10942" y="0"/>
                </a:lnTo>
                <a:lnTo>
                  <a:pt x="10942" y="4011"/>
                </a:lnTo>
                <a:lnTo>
                  <a:pt x="0" y="4011"/>
                </a:lnTo>
                <a:lnTo>
                  <a:pt x="0" y="0"/>
                </a:lnTo>
                <a:close/>
              </a:path>
            </a:pathLst>
          </a:custGeom>
          <a:ln w="9525" cap="flat" cmpd="sng" algn="ctr">
            <a:solidFill>
              <a:schemeClr val="dk1">
                <a:lumMod val="40000"/>
                <a:lumOff val="60000"/>
                <a:alpha val="50000"/>
              </a:schemeClr>
            </a:solidFill>
            <a:prstDash val="solid"/>
            <a:round/>
            <a:headEnd type="none" w="med" len="med"/>
            <a:tailEnd type="none" w="med" len="med"/>
          </a:ln>
        </p:spPr>
      </p:pic>
      <p:sp>
        <p:nvSpPr>
          <p:cNvPr id="13" name="Text Box 12"/>
          <p:cNvSpPr txBox="1"/>
          <p:nvPr/>
        </p:nvSpPr>
        <p:spPr>
          <a:xfrm>
            <a:off x="156210" y="3415030"/>
            <a:ext cx="4064000" cy="3415030"/>
          </a:xfrm>
          <a:prstGeom prst="rect">
            <a:avLst/>
          </a:prstGeom>
          <a:noFill/>
        </p:spPr>
        <p:txBody>
          <a:bodyPr wrap="square" rtlCol="0">
            <a:spAutoFit/>
          </a:bodyPr>
          <a:lstStyle/>
          <a:p>
            <a:r>
              <a:rPr lang="en-GB" altLang="en-US" dirty="0"/>
              <a:t>Every single day, 137 women and girls are killed around the world.</a:t>
            </a:r>
          </a:p>
          <a:p>
            <a:endParaRPr lang="en-GB" altLang="en-US" dirty="0"/>
          </a:p>
          <a:p>
            <a:r>
              <a:rPr lang="en-GB" altLang="en-US" dirty="0"/>
              <a:t>Every 8 hours a woman is killed in South Africa.</a:t>
            </a:r>
          </a:p>
          <a:p>
            <a:endParaRPr lang="en-GB" altLang="en-US" dirty="0"/>
          </a:p>
          <a:p>
            <a:r>
              <a:rPr lang="en-GB" altLang="en-US" dirty="0"/>
              <a:t>400-500 femicides happen every year in Iran.</a:t>
            </a:r>
          </a:p>
          <a:p>
            <a:endParaRPr lang="en-GB" altLang="en-US" dirty="0"/>
          </a:p>
          <a:p>
            <a:r>
              <a:rPr lang="en-GB" altLang="en-US" dirty="0"/>
              <a:t>Everyday, 3 women are killed across the US by either a current or previous intimate partner.</a:t>
            </a:r>
          </a:p>
        </p:txBody>
      </p:sp>
      <p:sp>
        <p:nvSpPr>
          <p:cNvPr id="14" name="Text Box 13"/>
          <p:cNvSpPr txBox="1"/>
          <p:nvPr/>
        </p:nvSpPr>
        <p:spPr>
          <a:xfrm>
            <a:off x="6611620" y="3399790"/>
            <a:ext cx="4064000" cy="1754326"/>
          </a:xfrm>
          <a:prstGeom prst="rect">
            <a:avLst/>
          </a:prstGeom>
          <a:noFill/>
        </p:spPr>
        <p:txBody>
          <a:bodyPr wrap="square" rtlCol="0">
            <a:spAutoFit/>
          </a:bodyPr>
          <a:lstStyle/>
          <a:p>
            <a:r>
              <a:rPr lang="en-GB" altLang="en-US" dirty="0"/>
              <a:t>In India, dowry related femicides are the highest with an estimated 20 cases each day.</a:t>
            </a:r>
          </a:p>
          <a:p>
            <a:endParaRPr lang="en-GB" altLang="en-US" dirty="0"/>
          </a:p>
          <a:p>
            <a:r>
              <a:rPr lang="en-GB" altLang="en-US" dirty="0"/>
              <a:t>Kenya has reported 97 cases of femicide in the past 3 months.</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D74D2-2D74-91EC-8E50-65C82C746373}"/>
              </a:ext>
            </a:extLst>
          </p:cNvPr>
          <p:cNvSpPr>
            <a:spLocks noGrp="1"/>
          </p:cNvSpPr>
          <p:nvPr>
            <p:ph type="title"/>
          </p:nvPr>
        </p:nvSpPr>
        <p:spPr/>
        <p:txBody>
          <a:bodyPr/>
          <a:lstStyle/>
          <a:p>
            <a:r>
              <a:rPr lang="en-GB" dirty="0"/>
              <a:t>Global Statistics Since 2018</a:t>
            </a:r>
            <a:endParaRPr lang="en-US" dirty="0"/>
          </a:p>
        </p:txBody>
      </p:sp>
      <p:graphicFrame>
        <p:nvGraphicFramePr>
          <p:cNvPr id="5" name="Chart 4">
            <a:extLst>
              <a:ext uri="{FF2B5EF4-FFF2-40B4-BE49-F238E27FC236}">
                <a16:creationId xmlns:a16="http://schemas.microsoft.com/office/drawing/2014/main" id="{6C79FA5C-8544-FD54-3E5E-D29D2598C500}"/>
              </a:ext>
            </a:extLst>
          </p:cNvPr>
          <p:cNvGraphicFramePr/>
          <p:nvPr>
            <p:extLst>
              <p:ext uri="{D42A27DB-BD31-4B8C-83A1-F6EECF244321}">
                <p14:modId xmlns:p14="http://schemas.microsoft.com/office/powerpoint/2010/main" val="1538239716"/>
              </p:ext>
            </p:extLst>
          </p:nvPr>
        </p:nvGraphicFramePr>
        <p:xfrm>
          <a:off x="318655" y="1413164"/>
          <a:ext cx="9841345" cy="47251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048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2"/>
            </p:custDataLst>
          </p:nvPr>
        </p:nvSpPr>
        <p:spPr/>
        <p:txBody>
          <a:bodyPr wrap="square">
            <a:normAutofit/>
          </a:bodyPr>
          <a:lstStyle/>
          <a:p>
            <a:r>
              <a:rPr lang="en-GB" altLang="en-US" dirty="0"/>
              <a:t>2020 Global Statistics</a:t>
            </a:r>
            <a:endParaRPr lang="en-GB" altLang="en-US" spc="0" dirty="0">
              <a:latin typeface="+mj-lt"/>
            </a:endParaRPr>
          </a:p>
        </p:txBody>
      </p:sp>
      <p:graphicFrame>
        <p:nvGraphicFramePr>
          <p:cNvPr id="17" name="Chart 16"/>
          <p:cNvGraphicFramePr/>
          <p:nvPr/>
        </p:nvGraphicFramePr>
        <p:xfrm>
          <a:off x="1113155" y="1449070"/>
          <a:ext cx="6839585" cy="4897120"/>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Causes of Femicide</a:t>
            </a:r>
          </a:p>
        </p:txBody>
      </p:sp>
      <p:sp>
        <p:nvSpPr>
          <p:cNvPr id="4" name="Content Placeholder 3"/>
          <p:cNvSpPr>
            <a:spLocks noGrp="1"/>
          </p:cNvSpPr>
          <p:nvPr>
            <p:ph idx="1"/>
          </p:nvPr>
        </p:nvSpPr>
        <p:spPr>
          <a:xfrm>
            <a:off x="1014730" y="1774190"/>
            <a:ext cx="10158730" cy="4847590"/>
          </a:xfrm>
        </p:spPr>
        <p:txBody>
          <a:bodyPr>
            <a:normAutofit fontScale="87500" lnSpcReduction="10000"/>
          </a:bodyPr>
          <a:lstStyle/>
          <a:p>
            <a:pPr marL="0" indent="0">
              <a:buNone/>
            </a:pPr>
            <a:r>
              <a:rPr lang="en-US" b="1"/>
              <a:t>Toxic Masculinity and </a:t>
            </a:r>
            <a:r>
              <a:rPr lang="en-US" b="1" dirty="0"/>
              <a:t>Gender Inequality</a:t>
            </a:r>
            <a:r>
              <a:rPr lang="en-GB" altLang="en-US" b="1" dirty="0"/>
              <a:t> </a:t>
            </a:r>
            <a:r>
              <a:rPr lang="en-GB" altLang="en-US" dirty="0"/>
              <a:t>- Gender inequality results in power imbalances, with men asserting control and dominance over women, sometimes violently.</a:t>
            </a:r>
          </a:p>
          <a:p>
            <a:pPr marL="0" indent="0">
              <a:buNone/>
            </a:pPr>
            <a:r>
              <a:rPr lang="en-GB" altLang="en-US" b="1" dirty="0"/>
              <a:t>Domestic and Intimate Partner</a:t>
            </a:r>
            <a:r>
              <a:rPr lang="en-GB" altLang="en-US" dirty="0"/>
              <a:t> </a:t>
            </a:r>
            <a:r>
              <a:rPr lang="en-GB" altLang="en-US" b="1" dirty="0"/>
              <a:t>Violence</a:t>
            </a:r>
            <a:r>
              <a:rPr lang="en-GB" altLang="en-US" dirty="0"/>
              <a:t> - Intimate partner violence (IPV) is a leading cause of femicide. Many femicides occur when a woman tries to leave or refuses to continue a relationship, resulting in  violence from partners who feel entitled to have control over them.</a:t>
            </a:r>
          </a:p>
          <a:p>
            <a:pPr marL="0" indent="0">
              <a:buNone/>
            </a:pPr>
            <a:r>
              <a:rPr lang="en-GB" altLang="en-US" b="1" dirty="0"/>
              <a:t>Cultural</a:t>
            </a:r>
            <a:r>
              <a:rPr lang="en-GB" altLang="en-US" dirty="0"/>
              <a:t> </a:t>
            </a:r>
            <a:r>
              <a:rPr lang="en-GB" altLang="en-US" b="1" dirty="0"/>
              <a:t>Beliefs</a:t>
            </a:r>
            <a:r>
              <a:rPr lang="en-GB" altLang="en-US" dirty="0"/>
              <a:t> </a:t>
            </a:r>
            <a:r>
              <a:rPr lang="en-GB" altLang="en-US" b="1" dirty="0"/>
              <a:t>and</a:t>
            </a:r>
            <a:r>
              <a:rPr lang="en-GB" altLang="en-US" dirty="0"/>
              <a:t> "</a:t>
            </a:r>
            <a:r>
              <a:rPr lang="en-GB" altLang="en-US" b="1" dirty="0"/>
              <a:t>Honor</a:t>
            </a:r>
            <a:r>
              <a:rPr lang="en-GB" altLang="en-US" dirty="0"/>
              <a:t>" - Some societies consider a woman’s behaviour reflective of the family's honour. If she defies cultural norms (through relationships, marriage choices, dress, etc.), family members may resort to honour killings as a way to "restore" the family’s status.</a:t>
            </a:r>
          </a:p>
          <a:p>
            <a:pPr marL="0" indent="0">
              <a:buNone/>
            </a:pPr>
            <a:r>
              <a:rPr lang="en-GB" altLang="en-US" b="1" dirty="0"/>
              <a:t>Economic</a:t>
            </a:r>
            <a:r>
              <a:rPr lang="en-GB" altLang="en-US" dirty="0"/>
              <a:t> </a:t>
            </a:r>
            <a:r>
              <a:rPr lang="en-GB" altLang="en-US" b="1" dirty="0"/>
              <a:t>Dependence</a:t>
            </a:r>
            <a:r>
              <a:rPr lang="en-GB" altLang="en-US" dirty="0"/>
              <a:t> </a:t>
            </a:r>
            <a:r>
              <a:rPr lang="en-GB" altLang="en-US" b="1" dirty="0"/>
              <a:t>and</a:t>
            </a:r>
            <a:r>
              <a:rPr lang="en-GB" altLang="en-US" dirty="0"/>
              <a:t> </a:t>
            </a:r>
            <a:r>
              <a:rPr lang="en-GB" altLang="en-US" b="1" dirty="0"/>
              <a:t>Poverty</a:t>
            </a:r>
            <a:r>
              <a:rPr lang="en-GB" altLang="en-US" dirty="0"/>
              <a:t> - Economic dependence on partners or family members can trap women in abusive relationships, increasing their risk of violence and femicide.</a:t>
            </a:r>
          </a:p>
          <a:p>
            <a:pPr marL="0" indent="0">
              <a:buNone/>
            </a:pPr>
            <a:r>
              <a:rPr lang="en-GB" altLang="en-US" dirty="0"/>
              <a:t> </a:t>
            </a:r>
            <a:r>
              <a:rPr lang="en-GB" altLang="en-US" b="1" dirty="0"/>
              <a:t>Lack</a:t>
            </a:r>
            <a:r>
              <a:rPr lang="en-GB" altLang="en-US" dirty="0"/>
              <a:t> </a:t>
            </a:r>
            <a:r>
              <a:rPr lang="en-GB" altLang="en-US" b="1" dirty="0"/>
              <a:t>of</a:t>
            </a:r>
            <a:r>
              <a:rPr lang="en-GB" altLang="en-US" dirty="0"/>
              <a:t> </a:t>
            </a:r>
            <a:r>
              <a:rPr lang="en-GB" altLang="en-US" b="1" dirty="0"/>
              <a:t>Legal</a:t>
            </a:r>
            <a:r>
              <a:rPr lang="en-GB" altLang="en-US" dirty="0"/>
              <a:t> </a:t>
            </a:r>
            <a:r>
              <a:rPr lang="en-GB" altLang="en-US" b="1" dirty="0"/>
              <a:t>Protections</a:t>
            </a:r>
            <a:r>
              <a:rPr lang="en-GB" altLang="en-US" dirty="0"/>
              <a:t> </a:t>
            </a:r>
            <a:r>
              <a:rPr lang="en-GB" altLang="en-US" b="1" dirty="0"/>
              <a:t>and</a:t>
            </a:r>
            <a:r>
              <a:rPr lang="en-GB" altLang="en-US" dirty="0"/>
              <a:t> </a:t>
            </a:r>
            <a:r>
              <a:rPr lang="en-GB" altLang="en-US" b="1" dirty="0"/>
              <a:t>Accountability</a:t>
            </a:r>
            <a:r>
              <a:rPr lang="en-GB" altLang="en-US" dirty="0"/>
              <a:t> - In many countries, femicide laws are either non-existent or poorly enforced, leading to a culture of impunity where perpetrators go unpunished.</a:t>
            </a:r>
          </a:p>
          <a:p>
            <a:pPr marL="0" indent="0">
              <a:buNone/>
            </a:pPr>
            <a:r>
              <a:rPr lang="en-GB" altLang="en-US" dirty="0"/>
              <a:t>When legal systems fail to protect women or prosecute abusers, it sends a message that violence against women is tolerated.</a:t>
            </a:r>
          </a:p>
          <a:p>
            <a:pPr marL="0" indent="0">
              <a:buNone/>
            </a:pPr>
            <a:endParaRPr lang="en-US" dirty="0"/>
          </a:p>
          <a:p>
            <a:pPr marL="0" indent="0">
              <a:buNone/>
            </a:pPr>
            <a:endParaRPr lang="en-US"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03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TEMPLATE_THUMBS_INDEX" val="1、9"/>
  <p:tag name="KSO_WM_SPECIAL_SOURCE" val="bdnull"/>
  <p:tag name="KSO_WM_SLIDE_ID" val="custom20238032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8032"/>
  <p:tag name="KSO_WM_SLIDE_LAYOUT" val="a_b_f"/>
  <p:tag name="KSO_WM_SLIDE_LAYOUT_CNT" val="1_1_1"/>
</p:tagLst>
</file>

<file path=ppt/tags/tag10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38032_1*a*1"/>
  <p:tag name="KSO_WM_TEMPLATE_CATEGORY" val="custom"/>
  <p:tag name="KSO_WM_TEMPLATE_INDEX" val="20238032"/>
  <p:tag name="KSO_WM_UNIT_LAYERLEVEL" val="1"/>
  <p:tag name="KSO_WM_TAG_VERSION" val="3.0"/>
  <p:tag name="KSO_WM_BEAUTIFY_FLAG" val="#wm#"/>
  <p:tag name="KSO_WM_UNIT_PRESET_TEXT" val="Your title here"/>
</p:tagLst>
</file>

<file path=ppt/tags/tag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38032_1*b*1"/>
  <p:tag name="KSO_WM_TEMPLATE_CATEGORY" val="custom"/>
  <p:tag name="KSO_WM_TEMPLATE_INDEX" val="20238032"/>
  <p:tag name="KSO_WM_UNIT_LAYERLEVEL" val="1"/>
  <p:tag name="KSO_WM_TAG_VERSION" val="3.0"/>
  <p:tag name="KSO_WM_BEAUTIFY_FLAG" val="#wm#"/>
  <p:tag name="KSO_WM_UNIT_PRESET_TEXT" val="Add description"/>
</p:tagLst>
</file>

<file path=ppt/tags/tag111.xml><?xml version="1.0" encoding="utf-8"?>
<p:tagLst xmlns:a="http://schemas.openxmlformats.org/drawingml/2006/main" xmlns:r="http://schemas.openxmlformats.org/officeDocument/2006/relationships" xmlns:p="http://schemas.openxmlformats.org/presentationml/2006/main">
  <p:tag name="KSO_WM_UNIT_SUBTYPE" val="b"/>
  <p:tag name="KSO_WM_UNIT_NOCLEAR" val="0"/>
  <p:tag name="KSO_WM_UNIT_VALUE" val="72"/>
  <p:tag name="KSO_WM_UNIT_HIGHLIGHT" val="0"/>
  <p:tag name="KSO_WM_UNIT_COMPATIBLE" val="0"/>
  <p:tag name="KSO_WM_UNIT_DIAGRAM_ISNUMVISUAL" val="0"/>
  <p:tag name="KSO_WM_UNIT_DIAGRAM_ISREFERUNIT" val="0"/>
  <p:tag name="KSO_WM_UNIT_TYPE" val="f"/>
  <p:tag name="KSO_WM_UNIT_INDEX" val="1"/>
  <p:tag name="KSO_WM_UNIT_ID" val="custom20238032_1*f*1"/>
  <p:tag name="KSO_WM_TEMPLATE_CATEGORY" val="custom"/>
  <p:tag name="KSO_WM_TEMPLATE_INDEX" val="20238032"/>
  <p:tag name="KSO_WM_UNIT_LAYERLEVEL" val="1"/>
  <p:tag name="KSO_WM_TAG_VERSION" val="3.0"/>
  <p:tag name="KSO_WM_BEAUTIFY_FLAG" val="#wm#"/>
  <p:tag name="KSO_WM_UNIT_PRESET_TEXT" val="Name"/>
</p:tagLst>
</file>

<file path=ppt/tags/tag112.xml><?xml version="1.0" encoding="utf-8"?>
<p:tagLst xmlns:a="http://schemas.openxmlformats.org/drawingml/2006/main" xmlns:r="http://schemas.openxmlformats.org/officeDocument/2006/relationships" xmlns:p="http://schemas.openxmlformats.org/presentationml/2006/main">
  <p:tag name="KSO_WM_SLIDE_ID" val="custom20238032_6"/>
  <p:tag name="KSO_WM_TEMPLATE_SUBCATEGORY" val="0"/>
  <p:tag name="KSO_WM_TEMPLATE_MASTER_TYPE" val="0"/>
  <p:tag name="KSO_WM_TEMPLATE_COLOR_TYPE" val="0"/>
  <p:tag name="KSO_WM_SLIDE_TYPE" val="contents"/>
  <p:tag name="KSO_WM_SLIDE_SUBTYPE" val="diag"/>
  <p:tag name="KSO_WM_SLIDE_ITEM_CNT" val="6"/>
  <p:tag name="KSO_WM_SLIDE_INDEX" val="6"/>
  <p:tag name="KSO_WM_DIAGRAM_GROUP_CODE" val="l1-1"/>
  <p:tag name="KSO_WM_SLIDE_DIAGTYPE" val="l"/>
  <p:tag name="KSO_WM_TAG_VERSION" val="3.0"/>
  <p:tag name="KSO_WM_BEAUTIFY_FLAG" val="#wm#"/>
  <p:tag name="KSO_WM_TEMPLATE_CATEGORY" val="custom"/>
  <p:tag name="KSO_WM_TEMPLATE_INDEX" val="20238032"/>
  <p:tag name="KSO_WM_SLIDE_LAYOUT" val="a_l"/>
  <p:tag name="KSO_WM_SLIDE_LAYOUT_CNT" val="1_1"/>
</p:tagLst>
</file>

<file path=ppt/tags/tag11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32.1118897637795,&quot;left&quot;:91.1751497427872,&quot;top&quot;:158.40527559055118,&quot;width&quot;:798.196472167968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38032_6*l_h_f*1_1_1"/>
  <p:tag name="KSO_WM_TEMPLATE_CATEGORY" val="custom"/>
  <p:tag name="KSO_WM_TEMPLATE_INDEX" val="20238032"/>
  <p:tag name="KSO_WM_UNIT_LAYERLEVEL" val="1_1_1"/>
  <p:tag name="KSO_WM_TAG_VERSION" val="3.0"/>
  <p:tag name="KSO_WM_BEAUTIFY_FLAG" val="#wm#"/>
  <p:tag name="KSO_WM_UNIT_PRESET_TEXT" val="Your title here"/>
  <p:tag name="KSO_WM_UNIT_TEXT_FILL_FORE_SCHEMECOLOR_INDEX" val="15"/>
  <p:tag name="KSO_WM_UNIT_TEXT_FILL_TYPE" val="1"/>
  <p:tag name="KSO_WM_UNIT_USESOURCEFORMAT_APPLY" val="0"/>
</p:tagLst>
</file>

<file path=ppt/tags/tag11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32.1118897637795,&quot;left&quot;:91.1751497427872,&quot;top&quot;:158.40527559055118,&quot;width&quot;:798.196472167968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38032_6*l_h_f*1_2_1"/>
  <p:tag name="KSO_WM_TEMPLATE_CATEGORY" val="custom"/>
  <p:tag name="KSO_WM_TEMPLATE_INDEX" val="20238032"/>
  <p:tag name="KSO_WM_UNIT_LAYERLEVEL" val="1_1_1"/>
  <p:tag name="KSO_WM_TAG_VERSION" val="3.0"/>
  <p:tag name="KSO_WM_BEAUTIFY_FLAG" val="#wm#"/>
  <p:tag name="KSO_WM_UNIT_PRESET_TEXT" val="Your title here"/>
  <p:tag name="KSO_WM_UNIT_TEXT_FILL_FORE_SCHEMECOLOR_INDEX" val="15"/>
  <p:tag name="KSO_WM_UNIT_TEXT_FILL_TYPE" val="1"/>
  <p:tag name="KSO_WM_UNIT_USESOURCEFORMAT_APPLY" val="0"/>
</p:tagLst>
</file>

<file path=ppt/tags/tag11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32.1118897637795,&quot;left&quot;:91.1751497427872,&quot;top&quot;:158.40527559055118,&quot;width&quot;:798.196472167968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38032_6*l_h_f*1_3_1"/>
  <p:tag name="KSO_WM_TEMPLATE_CATEGORY" val="custom"/>
  <p:tag name="KSO_WM_TEMPLATE_INDEX" val="20238032"/>
  <p:tag name="KSO_WM_UNIT_LAYERLEVEL" val="1_1_1"/>
  <p:tag name="KSO_WM_TAG_VERSION" val="3.0"/>
  <p:tag name="KSO_WM_BEAUTIFY_FLAG" val="#wm#"/>
  <p:tag name="KSO_WM_UNIT_PRESET_TEXT" val="Your title here"/>
  <p:tag name="KSO_WM_UNIT_TEXT_FILL_FORE_SCHEMECOLOR_INDEX" val="15"/>
  <p:tag name="KSO_WM_UNIT_TEXT_FILL_TYPE" val="1"/>
  <p:tag name="KSO_WM_UNIT_USESOURCEFORMAT_APPLY" val="0"/>
</p:tagLst>
</file>

<file path=ppt/tags/tag11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32.1118897637795,&quot;left&quot;:91.1751497427872,&quot;top&quot;:158.40527559055118,&quot;width&quot;:798.196472167968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38032_6*l_h_f*1_4_1"/>
  <p:tag name="KSO_WM_TEMPLATE_CATEGORY" val="custom"/>
  <p:tag name="KSO_WM_TEMPLATE_INDEX" val="20238032"/>
  <p:tag name="KSO_WM_UNIT_LAYERLEVEL" val="1_1_1"/>
  <p:tag name="KSO_WM_TAG_VERSION" val="3.0"/>
  <p:tag name="KSO_WM_BEAUTIFY_FLAG" val="#wm#"/>
  <p:tag name="KSO_WM_UNIT_PRESET_TEXT" val="Your title here"/>
  <p:tag name="KSO_WM_UNIT_TEXT_FILL_FORE_SCHEMECOLOR_INDEX" val="15"/>
  <p:tag name="KSO_WM_UNIT_TEXT_FILL_TYPE" val="1"/>
  <p:tag name="KSO_WM_UNIT_USESOURCEFORMAT_APPLY" val="0"/>
</p:tagLst>
</file>

<file path=ppt/tags/tag11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32.1118897637795,&quot;left&quot;:91.1751497427872,&quot;top&quot;:158.40527559055118,&quot;width&quot;:798.196472167968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38032_6*l_h_i*1_4_1"/>
  <p:tag name="KSO_WM_TEMPLATE_CATEGORY" val="custom"/>
  <p:tag name="KSO_WM_TEMPLATE_INDEX" val="20238032"/>
  <p:tag name="KSO_WM_UNIT_LAYERLEVEL" val="1_1_1"/>
  <p:tag name="KSO_WM_TAG_VERSION" val="3.0"/>
  <p:tag name="KSO_WM_BEAUTIFY_FLAG" val="#wm#"/>
  <p:tag name="KSO_WM_UNIT_TEXT_FILL_FORE_SCHEMECOLOR_INDEX" val="5"/>
  <p:tag name="KSO_WM_UNIT_TEXT_FILL_TYPE" val="1"/>
  <p:tag name="KSO_WM_UNIT_USESOURCEFORMAT_APPLY" val="0"/>
</p:tagLst>
</file>

<file path=ppt/tags/tag11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32.1118897637795,&quot;left&quot;:91.1751497427872,&quot;top&quot;:158.40527559055118,&quot;width&quot;:798.196472167968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custom20238032_6*l_h_f*1_6_1"/>
  <p:tag name="KSO_WM_TEMPLATE_CATEGORY" val="custom"/>
  <p:tag name="KSO_WM_TEMPLATE_INDEX" val="20238032"/>
  <p:tag name="KSO_WM_UNIT_LAYERLEVEL" val="1_1_1"/>
  <p:tag name="KSO_WM_TAG_VERSION" val="3.0"/>
  <p:tag name="KSO_WM_BEAUTIFY_FLAG" val="#wm#"/>
  <p:tag name="KSO_WM_UNIT_PRESET_TEXT" val="Your title here"/>
  <p:tag name="KSO_WM_UNIT_TEXT_FILL_FORE_SCHEMECOLOR_INDEX" val="15"/>
  <p:tag name="KSO_WM_UNIT_TEXT_FILL_TYPE" val="1"/>
  <p:tag name="KSO_WM_UNIT_USESOURCEFORMAT_APPLY" val="0"/>
</p:tagLst>
</file>

<file path=ppt/tags/tag119.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8032_6*a*1"/>
  <p:tag name="KSO_WM_TEMPLATE_CATEGORY" val="custom"/>
  <p:tag name="KSO_WM_TEMPLATE_INDEX" val="20238032"/>
  <p:tag name="KSO_WM_UNIT_LAYERLEVEL" val="1"/>
  <p:tag name="KSO_WM_TAG_VERSION" val="3.0"/>
  <p:tag name="KSO_WM_BEAUTIFY_FLAG" val="#wm#"/>
  <p:tag name="KSO_WM_UNIT_PRESET_TEXT" val="Contents "/>
  <p:tag name="KSO_WM_UNIT_VALUE" val="24"/>
  <p:tag name="KSO_WM_UNIT_TEXT_FILL_FORE_SCHEMECOLOR_INDEX" val="15"/>
  <p:tag name="KSO_WM_UNIT_TEXT_FILL_TYPE" val="1"/>
  <p:tag name="KSO_WM_UNIT_USESOURCEFORMAT_APPLY" val="0"/>
</p:tagLst>
</file>

<file path=ppt/tags/tag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ID" val="custom20238245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8032"/>
  <p:tag name="KSO_WM_SLIDE_TYPE" val="text"/>
  <p:tag name="KSO_WM_SLIDE_SUBTYPE" val="picTxt"/>
  <p:tag name="KSO_WM_SLIDE_SIZE" val="850.448*382.064"/>
  <p:tag name="KSO_WM_SLIDE_POSITION" val="54.7493*107.097"/>
  <p:tag name="KSO_WM_SLIDE_LAYOUT" val="a_l"/>
  <p:tag name="KSO_WM_SLIDE_LAYOUT_CNT" val="1_1"/>
  <p:tag name="KSO_WM_SPECIAL_SOURCE" val="bdnull"/>
  <p:tag name="KSO_WM_DIAGRAM_GROUP_CODE" val="l1-1"/>
  <p:tag name="KSO_WM_SLIDE_DIAGTYPE" val="l"/>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8245_1*a*1"/>
  <p:tag name="KSO_WM_TEMPLATE_CATEGORY" val="custom"/>
  <p:tag name="KSO_WM_TEMPLATE_INDEX" val="20238245"/>
  <p:tag name="KSO_WM_UNIT_LAYERLEVEL" val="1"/>
  <p:tag name="KSO_WM_TAG_VERSION" val="3.0"/>
  <p:tag name="KSO_WM_BEAUTIFY_FLAG" val="#wm#"/>
  <p:tag name="KSO_WM_UNIT_ISCONTENTSTITLE" val="0"/>
  <p:tag name="KSO_WM_UNIT_ISNUMDGMTITLE" val="0"/>
  <p:tag name="KSO_WM_UNIT_NOCLEAR" val="0"/>
  <p:tag name="KSO_WM_UNIT_TYPE" val="a"/>
  <p:tag name="KSO_WM_UNIT_INDEX" val="1"/>
  <p:tag name="KSO_WM_UNIT_PRESET_TEXT" val="Your title here"/>
  <p:tag name="KSO_WM_UNIT_TEXT_FILL_FORE_SCHEMECOLOR_INDEX" val="13"/>
  <p:tag name="KSO_WM_UNIT_TEXT_FILL_TYPE" val="1"/>
  <p:tag name="KSO_WM_UNIT_USESOURCEFORMAT_APPLY" val="0"/>
</p:tagLst>
</file>

<file path=ppt/tags/tag122.xml><?xml version="1.0" encoding="utf-8"?>
<p:tagLst xmlns:a="http://schemas.openxmlformats.org/drawingml/2006/main" xmlns:r="http://schemas.openxmlformats.org/officeDocument/2006/relationships" xmlns:p="http://schemas.openxmlformats.org/presentationml/2006/main">
  <p:tag name="KSO_WM_SLIDE_ID" val="custom20238416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8032"/>
  <p:tag name="KSO_WM_SLIDE_TYPE" val="text"/>
  <p:tag name="KSO_WM_SLIDE_SUBTYPE" val="picTxt"/>
  <p:tag name="KSO_WM_SLIDE_SIZE" val="904.564*328.446"/>
  <p:tag name="KSO_WM_SLIDE_POSITION" val="-7.87402e-05*139.181"/>
  <p:tag name="KSO_WM_SLIDE_LAYOUT" val="a_l"/>
  <p:tag name="KSO_WM_SLIDE_LAYOUT_CNT" val="1_1"/>
  <p:tag name="KSO_WM_SPECIAL_SOURCE" val="bdnull"/>
  <p:tag name="KSO_WM_DIAGRAM_GROUP_CODE" val="l1-1"/>
  <p:tag name="KSO_WM_SLIDE_DIAGTYPE" val="l"/>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8416_1*a*1"/>
  <p:tag name="KSO_WM_TEMPLATE_CATEGORY" val="custom"/>
  <p:tag name="KSO_WM_TEMPLATE_INDEX" val="20238416"/>
  <p:tag name="KSO_WM_UNIT_LAYERLEVEL" val="1"/>
  <p:tag name="KSO_WM_TAG_VERSION" val="3.0"/>
  <p:tag name="KSO_WM_BEAUTIFY_FLAG" val="#wm#"/>
  <p:tag name="KSO_WM_UNIT_ISCONTENTSTITLE" val="0"/>
  <p:tag name="KSO_WM_UNIT_ISNUMDGMTITLE" val="0"/>
  <p:tag name="KSO_WM_UNIT_NOCLEAR" val="0"/>
  <p:tag name="KSO_WM_DIAGRAM_GROUP_CODE" val="l1-1"/>
  <p:tag name="KSO_WM_UNIT_TYPE" val="a"/>
  <p:tag name="KSO_WM_UNIT_INDEX" val="1"/>
  <p:tag name="KSO_WM_UNIT_VALUE" val="29"/>
  <p:tag name="KSO_WM_UNIT_PRESET_TEXT" val="Your title here"/>
  <p:tag name="KSO_WM_UNIT_TEXT_FILL_FORE_SCHEMECOLOR_INDEX" val="13"/>
  <p:tag name="KSO_WM_UNIT_TEXT_FILL_TYPE" val="1"/>
  <p:tag name="KSO_WM_UNIT_USESOURCEFORMAT_APPLY" val="0"/>
</p:tagLst>
</file>

<file path=ppt/tags/tag124.xml><?xml version="1.0" encoding="utf-8"?>
<p:tagLst xmlns:a="http://schemas.openxmlformats.org/drawingml/2006/main" xmlns:r="http://schemas.openxmlformats.org/officeDocument/2006/relationships" xmlns:p="http://schemas.openxmlformats.org/presentationml/2006/main">
  <p:tag name="KSO_WM_SPECIAL_SOURCE" val="bdnull"/>
  <p:tag name="KSO_WM_SLIDE_ID" val="custom20238032_7"/>
  <p:tag name="KSO_WM_TEMPLATE_SUBCATEGORY" val="29"/>
  <p:tag name="KSO_WM_TEMPLATE_MASTER_TYPE" val="0"/>
  <p:tag name="KSO_WM_TEMPLATE_COLOR_TYPE" val="0"/>
  <p:tag name="KSO_WM_SLIDE_TYPE" val="sectionTitle"/>
  <p:tag name="KSO_WM_SLIDE_SUBTYPE" val="pureTxt"/>
  <p:tag name="KSO_WM_SLIDE_ITEM_CNT" val="0"/>
  <p:tag name="KSO_WM_SLIDE_INDEX" val="7"/>
  <p:tag name="KSO_WM_TAG_VERSION" val="3.0"/>
  <p:tag name="KSO_WM_BEAUTIFY_FLAG" val="#wm#"/>
  <p:tag name="KSO_WM_TEMPLATE_CATEGORY" val="custom"/>
  <p:tag name="KSO_WM_TEMPLATE_INDEX" val="20238032"/>
  <p:tag name="KSO_WM_SLIDE_LAYOUT" val="a_e"/>
  <p:tag name="KSO_WM_SLIDE_LAYOUT_CNT" val="1_1"/>
</p:tagLst>
</file>

<file path=ppt/tags/tag1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38032_7*a*1"/>
  <p:tag name="KSO_WM_TEMPLATE_CATEGORY" val="custom"/>
  <p:tag name="KSO_WM_TEMPLATE_INDEX" val="20238032"/>
  <p:tag name="KSO_WM_UNIT_LAYERLEVEL" val="1"/>
  <p:tag name="KSO_WM_TAG_VERSION" val="3.0"/>
  <p:tag name="KSO_WM_BEAUTIFY_FLAG" val="#wm#"/>
  <p:tag name="KSO_WM_UNIT_PRESET_TEXT" val="Your title here"/>
</p:tagLst>
</file>

<file path=ppt/tags/tag126.xml><?xml version="1.0" encoding="utf-8"?>
<p:tagLst xmlns:a="http://schemas.openxmlformats.org/drawingml/2006/main" xmlns:r="http://schemas.openxmlformats.org/officeDocument/2006/relationships" xmlns:p="http://schemas.openxmlformats.org/presentationml/2006/main">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custom20238032_7*e*1"/>
  <p:tag name="KSO_WM_TEMPLATE_CATEGORY" val="custom"/>
  <p:tag name="KSO_WM_TEMPLATE_INDEX" val="20238032"/>
  <p:tag name="KSO_WM_UNIT_LAYERLEVEL" val="1"/>
  <p:tag name="KSO_WM_TAG_VERSION" val="3.0"/>
  <p:tag name="KSO_WM_BEAUTIFY_FLAG" val="#wm#"/>
  <p:tag name="KSO_WM_UNIT_PRESET_TEXT" val="02"/>
</p:tagLst>
</file>

<file path=ppt/tags/tag127.xml><?xml version="1.0" encoding="utf-8"?>
<p:tagLst xmlns:a="http://schemas.openxmlformats.org/drawingml/2006/main" xmlns:r="http://schemas.openxmlformats.org/officeDocument/2006/relationships"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822.45*139.1"/>
  <p:tag name="KSO_WM_SLIDE_POSITION" val="68.65*338.4"/>
  <p:tag name="KSO_WM_SLIDE_LAYOUT" val="a_d_l"/>
  <p:tag name="KSO_WM_SLIDE_LAYOUT_CNT" val="1_1_1"/>
  <p:tag name="KSO_WM_SPECIAL_SOURCE" val="bdnull"/>
  <p:tag name="KSO_WM_DIAGRAM_GROUP_CODE" val="l1-1"/>
  <p:tag name="KSO_WM_SLIDE_DIAGTYPE" val="l"/>
  <p:tag name="KSO_WM_TEMPLATE_INDEX" val="20238032"/>
  <p:tag name="KSO_WM_TEMPLATE_SUBCATEGORY" val="0"/>
  <p:tag name="KSO_WM_SLIDE_INDEX" val="1"/>
  <p:tag name="KSO_WM_TAG_VERSION" val="3.0"/>
  <p:tag name="KSO_WM_SLIDE_ID" val="custom20238284_1"/>
  <p:tag name="KSO_WM_SLIDE_ITEM_CNT" val="3"/>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284_1*i*1"/>
  <p:tag name="KSO_WM_TEMPLATE_CATEGORY" val="custom"/>
  <p:tag name="KSO_WM_TEMPLATE_INDEX" val="20238284"/>
  <p:tag name="KSO_WM_UNIT_LAYERLEVEL" val="1"/>
  <p:tag name="KSO_WM_TAG_VERSION" val="3.0"/>
  <p:tag name="KSO_WM_UNIT_FILL_FORE_SCHEMECOLOR_INDEX" val="2"/>
  <p:tag name="KSO_WM_UNIT_FILL_TYPE" val="1"/>
  <p:tag name="KSO_WM_UNIT_SHADOW_SCHEMECOLOR_INDEX" val="5"/>
  <p:tag name="KSO_WM_UNIT_TEXT_FILL_FORE_SCHEMECOLOR_INDEX" val="13"/>
  <p:tag name="KSO_WM_UNIT_TEXT_FILL_TYPE" val="1"/>
  <p:tag name="KSO_WM_UNIT_USESOURCEFORMAT_APPLY" val="0"/>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ISCONTENTSTITLE" val="0"/>
  <p:tag name="KSO_WM_UNIT_ISNUMDGMTITLE" val="0"/>
  <p:tag name="KSO_WM_UNIT_NOCLEAR" val="0"/>
  <p:tag name="KSO_WM_UNIT_VALUE" val="60"/>
  <p:tag name="KSO_WM_TEMPLATE_INDEX" val="20238284"/>
  <p:tag name="KSO_WM_UNIT_ID" val="custom20238284_1*a*1"/>
  <p:tag name="KSO_WM_UNIT_PRESET_TEXT" val="Your title here"/>
  <p:tag name="KSO_WM_UNIT_TEXT_FILL_FORE_SCHEMECOLOR_INDEX" val="1"/>
  <p:tag name="KSO_WM_UNIT_TEXT_FILL_TYPE" val="1"/>
  <p:tag name="KSO_WM_UNIT_USESOURCEFORMAT_APPLY" val="0"/>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VALUE" val="707*1929"/>
  <p:tag name="KSO_WM_UNIT_HIGHLIGHT" val="0"/>
  <p:tag name="KSO_WM_UNIT_COMPATIBLE" val="0"/>
  <p:tag name="KSO_WM_UNIT_DIAGRAM_ISNUMVISUAL" val="0"/>
  <p:tag name="KSO_WM_UNIT_DIAGRAM_ISREFERUNIT" val="0"/>
  <p:tag name="KSO_WM_UNIT_TYPE" val="d"/>
  <p:tag name="KSO_WM_UNIT_INDEX" val="1"/>
  <p:tag name="KSO_WM_UNIT_ID" val="custom20238284_1*d*1"/>
  <p:tag name="KSO_WM_TEMPLATE_CATEGORY" val="custom"/>
  <p:tag name="KSO_WM_TEMPLATE_INDEX" val="20238284"/>
  <p:tag name="KSO_WM_UNIT_LAYERLEVEL" val="1"/>
  <p:tag name="KSO_WM_TAG_VERSION" val="3.0"/>
  <p:tag name="KSO_WM_BEAUTIFY_FLAG" val="#wm#"/>
  <p:tag name="KSO_WM_DIAGRAM_GROUP_CODE" val="l1-1"/>
  <p:tag name="KSO_WM_UNIT_LINE_FORE_SCHEMECOLOR_INDEX" val="1"/>
  <p:tag name="KSO_WM_UNIT_LINE_FILL_TYPE" val="2"/>
  <p:tag name="KSO_WM_UNIT_USESOURCEFORMAT_APPLY" val="0"/>
</p:tagLst>
</file>

<file path=ppt/tags/tag131.xml><?xml version="1.0" encoding="utf-8"?>
<p:tagLst xmlns:a="http://schemas.openxmlformats.org/drawingml/2006/main" xmlns:r="http://schemas.openxmlformats.org/officeDocument/2006/relationships" xmlns:p="http://schemas.openxmlformats.org/presentationml/2006/main">
  <p:tag name="KSO_WM_SLIDE_ID" val="custom20238245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8032"/>
  <p:tag name="KSO_WM_SLIDE_TYPE" val="text"/>
  <p:tag name="KSO_WM_SLIDE_SUBTYPE" val="picTxt"/>
  <p:tag name="KSO_WM_SLIDE_SIZE" val="850.448*382.064"/>
  <p:tag name="KSO_WM_SLIDE_POSITION" val="54.7493*107.097"/>
  <p:tag name="KSO_WM_SLIDE_LAYOUT" val="a_l"/>
  <p:tag name="KSO_WM_SLIDE_LAYOUT_CNT" val="1_1"/>
  <p:tag name="KSO_WM_SPECIAL_SOURCE" val="bdnull"/>
  <p:tag name="KSO_WM_DIAGRAM_GROUP_CODE" val="l1-1"/>
  <p:tag name="KSO_WM_SLIDE_DIAGTYPE" val="l"/>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8245_1*a*1"/>
  <p:tag name="KSO_WM_TEMPLATE_CATEGORY" val="custom"/>
  <p:tag name="KSO_WM_TEMPLATE_INDEX" val="20238245"/>
  <p:tag name="KSO_WM_UNIT_LAYERLEVEL" val="1"/>
  <p:tag name="KSO_WM_TAG_VERSION" val="3.0"/>
  <p:tag name="KSO_WM_BEAUTIFY_FLAG" val="#wm#"/>
  <p:tag name="KSO_WM_UNIT_ISCONTENTSTITLE" val="0"/>
  <p:tag name="KSO_WM_UNIT_ISNUMDGMTITLE" val="0"/>
  <p:tag name="KSO_WM_UNIT_NOCLEAR" val="0"/>
  <p:tag name="KSO_WM_UNIT_TYPE" val="a"/>
  <p:tag name="KSO_WM_UNIT_INDEX" val="1"/>
  <p:tag name="KSO_WM_UNIT_PRESET_TEXT" val="Your title here"/>
  <p:tag name="KSO_WM_UNIT_TEXT_FILL_FORE_SCHEMECOLOR_INDEX" val="13"/>
  <p:tag name="KSO_WM_UNIT_TEXT_FILL_TYPE" val="1"/>
  <p:tag name="KSO_WM_UNIT_USESOURCEFORMAT_APPLY" val="0"/>
</p:tagLst>
</file>

<file path=ppt/tags/tag1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38032"/>
</p:tagLst>
</file>

<file path=ppt/tags/tag134.xml><?xml version="1.0" encoding="utf-8"?>
<p:tagLst xmlns:a="http://schemas.openxmlformats.org/drawingml/2006/main" xmlns:r="http://schemas.openxmlformats.org/officeDocument/2006/relationships" xmlns:p="http://schemas.openxmlformats.org/presentationml/2006/main">
  <p:tag name="KSO_WM_SPECIAL_SOURCE" val="bdnull"/>
  <p:tag name="KSO_WM_SLIDE_ID" val="custom20238032_9"/>
  <p:tag name="KSO_WM_TEMPLATE_SUBCATEGORY" val="29"/>
  <p:tag name="KSO_WM_TEMPLATE_MASTER_TYPE" val="0"/>
  <p:tag name="KSO_WM_TEMPLATE_COLOR_TYPE" val="0"/>
  <p:tag name="KSO_WM_SLIDE_TYPE" val="endPage"/>
  <p:tag name="KSO_WM_SLIDE_SUBTYPE" val="pureTxt"/>
  <p:tag name="KSO_WM_SLIDE_ITEM_CNT" val="0"/>
  <p:tag name="KSO_WM_SLIDE_INDEX" val="9"/>
  <p:tag name="KSO_WM_TAG_VERSION" val="3.0"/>
  <p:tag name="KSO_WM_BEAUTIFY_FLAG" val="#wm#"/>
  <p:tag name="KSO_WM_TEMPLATE_CATEGORY" val="custom"/>
  <p:tag name="KSO_WM_TEMPLATE_INDEX" val="20238245"/>
  <p:tag name="KSO_WM_SLIDE_LAYOUT" val="a_f"/>
  <p:tag name="KSO_WM_SLIDE_LAYOUT_CNT" val="1_1"/>
</p:tagLst>
</file>

<file path=ppt/tags/tag1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38032_9*a*1"/>
  <p:tag name="KSO_WM_TEMPLATE_CATEGORY" val="custom"/>
  <p:tag name="KSO_WM_TEMPLATE_INDEX" val="20238032"/>
  <p:tag name="KSO_WM_UNIT_LAYERLEVEL" val="1"/>
  <p:tag name="KSO_WM_TAG_VERSION" val="3.0"/>
  <p:tag name="KSO_WM_BEAUTIFY_FLAG" val="#wm#"/>
  <p:tag name="KSO_WM_UNIT_PRESET_TEXT" val="THANK YOU"/>
</p:tagLst>
</file>

<file path=ppt/tags/tag136.xml><?xml version="1.0" encoding="utf-8"?>
<p:tagLst xmlns:a="http://schemas.openxmlformats.org/drawingml/2006/main" xmlns:r="http://schemas.openxmlformats.org/officeDocument/2006/relationships"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custom20238032_9*f*4"/>
  <p:tag name="KSO_WM_TEMPLATE_CATEGORY" val="custom"/>
  <p:tag name="KSO_WM_TEMPLATE_INDEX" val="20238032"/>
  <p:tag name="KSO_WM_UNIT_LAYERLEVEL" val="1"/>
  <p:tag name="KSO_WM_TAG_VERSION" val="3.0"/>
  <p:tag name="KSO_WM_BEAUTIFY_FLAG" val="#wm#"/>
  <p:tag name="KSO_WM_UNIT_PRESET_TEXT" val="Name"/>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f*4"/>
  <p:tag name="KSO_WM_UNIT_LAYERLEVEL" val="1"/>
  <p:tag name="KSO_WM_TAG_VERSION" val="3.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8032"/>
</p:tagLst>
</file>

<file path=ppt/tags/tag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8032"/>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5"/>
  <p:tag name="KSO_WM_UNIT_ID" val="_11*f*5"/>
  <p:tag name="KSO_WM_UNIT_LAYERLEVEL" val="1"/>
  <p:tag name="KSO_WM_TAG_VERSION" val="3.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8032"/>
</p:tagLst>
</file>

<file path=ppt/tags/tag7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8032"/>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032"/>
</p:tagLst>
</file>

<file path=ppt/tags/tag8.xml><?xml version="1.0" encoding="utf-8"?>
<p:tagLst xmlns:a="http://schemas.openxmlformats.org/drawingml/2006/main" xmlns:r="http://schemas.openxmlformats.org/officeDocument/2006/relationships"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032"/>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8032"/>
</p:tagLst>
</file>

<file path=ppt/tags/tag8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803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03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8032"/>
</p:tagLst>
</file>

<file path=ppt/tags/tag9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803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自定义 376">
      <a:dk1>
        <a:srgbClr val="000000"/>
      </a:dk1>
      <a:lt1>
        <a:srgbClr val="FFFFFF"/>
      </a:lt1>
      <a:dk2>
        <a:srgbClr val="770015"/>
      </a:dk2>
      <a:lt2>
        <a:srgbClr val="FFDDE3"/>
      </a:lt2>
      <a:accent1>
        <a:srgbClr val="FF5674"/>
      </a:accent1>
      <a:accent2>
        <a:srgbClr val="FF8B49"/>
      </a:accent2>
      <a:accent3>
        <a:srgbClr val="FFD749"/>
      </a:accent3>
      <a:accent4>
        <a:srgbClr val="17D594"/>
      </a:accent4>
      <a:accent5>
        <a:srgbClr val="F2003A"/>
      </a:accent5>
      <a:accent6>
        <a:srgbClr val="FF6FC6"/>
      </a:accent6>
      <a:hlink>
        <a:srgbClr val="946FFF"/>
      </a:hlink>
      <a:folHlink>
        <a:srgbClr val="492067"/>
      </a:folHlink>
    </a:clrScheme>
    <a:fontScheme name="Nunito Sans组合">
      <a:majorFont>
        <a:latin typeface="Nunito Sans ExtraBold"/>
        <a:ea typeface="Nunito Sans ExtraBold"/>
        <a:cs typeface=""/>
      </a:majorFont>
      <a:minorFont>
        <a:latin typeface="Nunito Sans"/>
        <a:ea typeface="Nunito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自定义 376">
      <a:dk1>
        <a:srgbClr val="000000"/>
      </a:dk1>
      <a:lt1>
        <a:srgbClr val="FFFFFF"/>
      </a:lt1>
      <a:dk2>
        <a:srgbClr val="770015"/>
      </a:dk2>
      <a:lt2>
        <a:srgbClr val="FFDDE3"/>
      </a:lt2>
      <a:accent1>
        <a:srgbClr val="FF5674"/>
      </a:accent1>
      <a:accent2>
        <a:srgbClr val="FF8B49"/>
      </a:accent2>
      <a:accent3>
        <a:srgbClr val="FFD749"/>
      </a:accent3>
      <a:accent4>
        <a:srgbClr val="17D594"/>
      </a:accent4>
      <a:accent5>
        <a:srgbClr val="F2003A"/>
      </a:accent5>
      <a:accent6>
        <a:srgbClr val="FF6FC6"/>
      </a:accent6>
      <a:hlink>
        <a:srgbClr val="946FFF"/>
      </a:hlink>
      <a:folHlink>
        <a:srgbClr val="492067"/>
      </a:folHlink>
    </a:clrScheme>
    <a:fontScheme name="Nunito Sans组合">
      <a:majorFont>
        <a:latin typeface="Nunito Sans ExtraBold"/>
        <a:ea typeface="Nunito Sans ExtraBold"/>
        <a:cs typeface=""/>
      </a:majorFont>
      <a:minorFont>
        <a:latin typeface="Nunito Sans"/>
        <a:ea typeface="Nunito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自定义 376">
      <a:dk1>
        <a:srgbClr val="000000"/>
      </a:dk1>
      <a:lt1>
        <a:srgbClr val="FFFFFF"/>
      </a:lt1>
      <a:dk2>
        <a:srgbClr val="770015"/>
      </a:dk2>
      <a:lt2>
        <a:srgbClr val="FFDDE3"/>
      </a:lt2>
      <a:accent1>
        <a:srgbClr val="FF5674"/>
      </a:accent1>
      <a:accent2>
        <a:srgbClr val="FF8B49"/>
      </a:accent2>
      <a:accent3>
        <a:srgbClr val="FFD749"/>
      </a:accent3>
      <a:accent4>
        <a:srgbClr val="17D594"/>
      </a:accent4>
      <a:accent5>
        <a:srgbClr val="F2003A"/>
      </a:accent5>
      <a:accent6>
        <a:srgbClr val="FF6FC6"/>
      </a:accent6>
      <a:hlink>
        <a:srgbClr val="946FFF"/>
      </a:hlink>
      <a:folHlink>
        <a:srgbClr val="492067"/>
      </a:folHlink>
    </a:clrScheme>
    <a:fontScheme name="Nunito Sans组合">
      <a:majorFont>
        <a:latin typeface="Nunito Sans ExtraBold"/>
        <a:ea typeface="Nunito Sans ExtraBold"/>
        <a:cs typeface=""/>
      </a:majorFont>
      <a:minorFont>
        <a:latin typeface="Nunito Sans"/>
        <a:ea typeface="Nunito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自定义 376">
      <a:dk1>
        <a:srgbClr val="000000"/>
      </a:dk1>
      <a:lt1>
        <a:srgbClr val="FFFFFF"/>
      </a:lt1>
      <a:dk2>
        <a:srgbClr val="770015"/>
      </a:dk2>
      <a:lt2>
        <a:srgbClr val="FFDDE3"/>
      </a:lt2>
      <a:accent1>
        <a:srgbClr val="FF5674"/>
      </a:accent1>
      <a:accent2>
        <a:srgbClr val="FF8B49"/>
      </a:accent2>
      <a:accent3>
        <a:srgbClr val="FFD749"/>
      </a:accent3>
      <a:accent4>
        <a:srgbClr val="17D594"/>
      </a:accent4>
      <a:accent5>
        <a:srgbClr val="F2003A"/>
      </a:accent5>
      <a:accent6>
        <a:srgbClr val="FF6FC6"/>
      </a:accent6>
      <a:hlink>
        <a:srgbClr val="946FFF"/>
      </a:hlink>
      <a:folHlink>
        <a:srgbClr val="492067"/>
      </a:folHlink>
    </a:clrScheme>
    <a:fontScheme name="Nunito Sans组合">
      <a:majorFont>
        <a:latin typeface="Nunito Sans ExtraBold"/>
        <a:ea typeface="Nunito Sans ExtraBold"/>
        <a:cs typeface=""/>
      </a:majorFont>
      <a:minorFont>
        <a:latin typeface="Nunito Sans"/>
        <a:ea typeface="Nunito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699</Words>
  <Application>Microsoft Office PowerPoint</Application>
  <PresentationFormat>Widescreen</PresentationFormat>
  <Paragraphs>65</Paragraphs>
  <Slides>12</Slides>
  <Notes>5</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12</vt:i4>
      </vt:variant>
    </vt:vector>
  </HeadingPairs>
  <TitlesOfParts>
    <vt:vector size="23" baseType="lpstr">
      <vt:lpstr>Arial</vt:lpstr>
      <vt:lpstr>Calibri</vt:lpstr>
      <vt:lpstr>Calibri Light</vt:lpstr>
      <vt:lpstr>Nunito Sans</vt:lpstr>
      <vt:lpstr>Nunito Sans ExtraBold</vt:lpstr>
      <vt:lpstr>Times New Roman</vt:lpstr>
      <vt:lpstr>Office Theme</vt:lpstr>
      <vt:lpstr>1_Office Theme</vt:lpstr>
      <vt:lpstr>2_Office Theme</vt:lpstr>
      <vt:lpstr>4_Office Theme</vt:lpstr>
      <vt:lpstr>5_Office Theme</vt:lpstr>
      <vt:lpstr>Femicide in the World</vt:lpstr>
      <vt:lpstr>Contents </vt:lpstr>
      <vt:lpstr>Definition of Femicide</vt:lpstr>
      <vt:lpstr>Types of Femicide</vt:lpstr>
      <vt:lpstr>In every 1000 femicides</vt:lpstr>
      <vt:lpstr>General Statistics</vt:lpstr>
      <vt:lpstr>Global Statistics Since 2018</vt:lpstr>
      <vt:lpstr>2020 Global Statistics</vt:lpstr>
      <vt:lpstr>Causes of Femicide</vt:lpstr>
      <vt:lpstr>Prevention and Intervention Strategies </vt:lpstr>
      <vt:lpstr>Remarks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Femicide in the World</dc:title>
  <dc:creator>Admin</dc:creator>
  <cp:lastModifiedBy>Anita Waiganjo</cp:lastModifiedBy>
  <cp:revision>4</cp:revision>
  <dcterms:created xsi:type="dcterms:W3CDTF">2024-10-31T12:13:15Z</dcterms:created>
  <dcterms:modified xsi:type="dcterms:W3CDTF">2024-10-31T15:45:10Z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7D6C4389D1FC43E5A6E52617778F0F97_11</vt:lpwstr>
  </property>
  <property fmtid="{D5CDD505-2E9C-101B-9397-08002B2CF9AE}" pid="3" name="KSOProductBuildVer">
    <vt:lpwstr>1033-12.2.0.18638</vt:lpwstr>
  </property>
</Properties>
</file>