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8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D6478-46FF-43C3-9F49-0E76D6E58BEC}" v="1" dt="2021-01-27T22:37:5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alsveen" userId="1bc9e0f3-63b8-43f3-87d9-c29a9f4159c1" providerId="ADAL" clId="{032C4407-E9F2-4176-BA7D-F421F4345921}"/>
    <pc:docChg chg="undo redo custSel modSld">
      <pc:chgData name="david dalsveen" userId="1bc9e0f3-63b8-43f3-87d9-c29a9f4159c1" providerId="ADAL" clId="{032C4407-E9F2-4176-BA7D-F421F4345921}" dt="2020-11-14T19:28:38.590" v="1420" actId="14100"/>
      <pc:docMkLst>
        <pc:docMk/>
      </pc:docMkLst>
      <pc:sldChg chg="addSp delSp modSp mod">
        <pc:chgData name="david dalsveen" userId="1bc9e0f3-63b8-43f3-87d9-c29a9f4159c1" providerId="ADAL" clId="{032C4407-E9F2-4176-BA7D-F421F4345921}" dt="2020-11-14T18:57:42.922" v="14" actId="14100"/>
        <pc:sldMkLst>
          <pc:docMk/>
          <pc:sldMk cId="4063939883" sldId="256"/>
        </pc:sldMkLst>
        <pc:spChg chg="mod">
          <ac:chgData name="david dalsveen" userId="1bc9e0f3-63b8-43f3-87d9-c29a9f4159c1" providerId="ADAL" clId="{032C4407-E9F2-4176-BA7D-F421F4345921}" dt="2020-11-14T18:56:05.499" v="3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032C4407-E9F2-4176-BA7D-F421F4345921}" dt="2020-11-14T18:57:16.081" v="9" actId="21"/>
          <ac:picMkLst>
            <pc:docMk/>
            <pc:sldMk cId="4063939883" sldId="256"/>
            <ac:picMk id="4" creationId="{07A3005A-B4D5-4649-9559-5EDC3EF500C3}"/>
          </ac:picMkLst>
        </pc:picChg>
        <pc:picChg chg="add mod">
          <ac:chgData name="david dalsveen" userId="1bc9e0f3-63b8-43f3-87d9-c29a9f4159c1" providerId="ADAL" clId="{032C4407-E9F2-4176-BA7D-F421F4345921}" dt="2020-11-14T18:57:42.922" v="14" actId="14100"/>
          <ac:picMkLst>
            <pc:docMk/>
            <pc:sldMk cId="4063939883" sldId="256"/>
            <ac:picMk id="10" creationId="{2FEB4B84-8A79-4439-A665-F7FA48E923C7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8:56:50.284" v="8" actId="14100"/>
        <pc:sldMkLst>
          <pc:docMk/>
          <pc:sldMk cId="1901650308" sldId="257"/>
        </pc:sldMkLst>
        <pc:picChg chg="add mod">
          <ac:chgData name="david dalsveen" userId="1bc9e0f3-63b8-43f3-87d9-c29a9f4159c1" providerId="ADAL" clId="{032C4407-E9F2-4176-BA7D-F421F4345921}" dt="2020-11-14T18:56:50.284" v="8" actId="14100"/>
          <ac:picMkLst>
            <pc:docMk/>
            <pc:sldMk cId="1901650308" sldId="257"/>
            <ac:picMk id="9" creationId="{04FF7CD0-340C-44BA-82FF-2189A139C581}"/>
          </ac:picMkLst>
        </pc:picChg>
        <pc:picChg chg="del">
          <ac:chgData name="david dalsveen" userId="1bc9e0f3-63b8-43f3-87d9-c29a9f4159c1" providerId="ADAL" clId="{032C4407-E9F2-4176-BA7D-F421F4345921}" dt="2020-11-14T18:56:36.948" v="5" actId="21"/>
          <ac:picMkLst>
            <pc:docMk/>
            <pc:sldMk cId="1901650308" sldId="257"/>
            <ac:picMk id="11" creationId="{7ABA980D-BD89-492D-AE84-1C1B4A68875E}"/>
          </ac:picMkLst>
        </pc:picChg>
      </pc:sldChg>
      <pc:sldChg chg="delSp modSp mod">
        <pc:chgData name="david dalsveen" userId="1bc9e0f3-63b8-43f3-87d9-c29a9f4159c1" providerId="ADAL" clId="{032C4407-E9F2-4176-BA7D-F421F4345921}" dt="2020-11-14T19:02:40.765" v="246" actId="20577"/>
        <pc:sldMkLst>
          <pc:docMk/>
          <pc:sldMk cId="3647716643" sldId="258"/>
        </pc:sldMkLst>
        <pc:spChg chg="mod">
          <ac:chgData name="david dalsveen" userId="1bc9e0f3-63b8-43f3-87d9-c29a9f4159c1" providerId="ADAL" clId="{032C4407-E9F2-4176-BA7D-F421F4345921}" dt="2020-11-14T18:58:38.288" v="19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02:40.765" v="246" actId="20577"/>
          <ac:spMkLst>
            <pc:docMk/>
            <pc:sldMk cId="3647716643" sldId="258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8:58:03.285" v="15" actId="21"/>
          <ac:picMkLst>
            <pc:docMk/>
            <pc:sldMk cId="3647716643" sldId="258"/>
            <ac:picMk id="5" creationId="{5E7A7621-172C-4781-9A26-1A0E800CF0DC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06:58.937" v="528" actId="14100"/>
        <pc:sldMkLst>
          <pc:docMk/>
          <pc:sldMk cId="1226514440" sldId="264"/>
        </pc:sldMkLst>
        <pc:spChg chg="mod">
          <ac:chgData name="david dalsveen" userId="1bc9e0f3-63b8-43f3-87d9-c29a9f4159c1" providerId="ADAL" clId="{032C4407-E9F2-4176-BA7D-F421F4345921}" dt="2020-11-14T19:03:30.192" v="251" actId="27636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05:45.297" v="52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06:43.132" v="524" actId="21"/>
          <ac:picMkLst>
            <pc:docMk/>
            <pc:sldMk cId="1226514440" sldId="264"/>
            <ac:picMk id="5" creationId="{B3176E99-523B-4F45-BE38-D79E7EE92F65}"/>
          </ac:picMkLst>
        </pc:picChg>
        <pc:picChg chg="add mod">
          <ac:chgData name="david dalsveen" userId="1bc9e0f3-63b8-43f3-87d9-c29a9f4159c1" providerId="ADAL" clId="{032C4407-E9F2-4176-BA7D-F421F4345921}" dt="2020-11-14T19:06:58.937" v="528" actId="14100"/>
          <ac:picMkLst>
            <pc:docMk/>
            <pc:sldMk cId="1226514440" sldId="264"/>
            <ac:picMk id="6" creationId="{F525A85D-955F-4444-93C7-6E1D1C261E60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12:22.840" v="765" actId="14100"/>
        <pc:sldMkLst>
          <pc:docMk/>
          <pc:sldMk cId="1499107813" sldId="265"/>
        </pc:sldMkLst>
        <pc:spChg chg="mod">
          <ac:chgData name="david dalsveen" userId="1bc9e0f3-63b8-43f3-87d9-c29a9f4159c1" providerId="ADAL" clId="{032C4407-E9F2-4176-BA7D-F421F4345921}" dt="2020-11-14T19:07:48.632" v="532" actId="2763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10:44.073" v="761" actId="255"/>
          <ac:spMkLst>
            <pc:docMk/>
            <pc:sldMk cId="1499107813" sldId="265"/>
            <ac:spMk id="15" creationId="{54497D69-439C-4E04-AB3B-CAA04057B828}"/>
          </ac:spMkLst>
        </pc:spChg>
        <pc:picChg chg="add mod">
          <ac:chgData name="david dalsveen" userId="1bc9e0f3-63b8-43f3-87d9-c29a9f4159c1" providerId="ADAL" clId="{032C4407-E9F2-4176-BA7D-F421F4345921}" dt="2020-11-14T19:12:22.840" v="765" actId="14100"/>
          <ac:picMkLst>
            <pc:docMk/>
            <pc:sldMk cId="1499107813" sldId="265"/>
            <ac:picMk id="5" creationId="{3D3037D5-7D1B-44F3-9FDE-8D4044856B73}"/>
          </ac:picMkLst>
        </pc:picChg>
        <pc:picChg chg="del">
          <ac:chgData name="david dalsveen" userId="1bc9e0f3-63b8-43f3-87d9-c29a9f4159c1" providerId="ADAL" clId="{032C4407-E9F2-4176-BA7D-F421F4345921}" dt="2020-11-14T19:11:00.476" v="762" actId="21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21:09.907" v="1118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032C4407-E9F2-4176-BA7D-F421F4345921}" dt="2020-11-14T19:14:36.548" v="770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21:09.907" v="1118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14:47.507" v="771" actId="21"/>
          <ac:picMkLst>
            <pc:docMk/>
            <pc:sldMk cId="3051798843" sldId="266"/>
            <ac:picMk id="5" creationId="{1670BF89-85BA-4359-BDEB-4CCB8E039629}"/>
          </ac:picMkLst>
        </pc:picChg>
        <pc:picChg chg="add mod">
          <ac:chgData name="david dalsveen" userId="1bc9e0f3-63b8-43f3-87d9-c29a9f4159c1" providerId="ADAL" clId="{032C4407-E9F2-4176-BA7D-F421F4345921}" dt="2020-11-14T19:15:48.343" v="775" actId="14100"/>
          <ac:picMkLst>
            <pc:docMk/>
            <pc:sldMk cId="3051798843" sldId="266"/>
            <ac:picMk id="6" creationId="{F6AEFA50-F38E-4940-8F3D-B84CC7C03E6E}"/>
          </ac:picMkLst>
        </pc:picChg>
        <pc:picChg chg="add mod">
          <ac:chgData name="david dalsveen" userId="1bc9e0f3-63b8-43f3-87d9-c29a9f4159c1" providerId="ADAL" clId="{032C4407-E9F2-4176-BA7D-F421F4345921}" dt="2020-11-14T19:18:25.920" v="778" actId="14100"/>
          <ac:picMkLst>
            <pc:docMk/>
            <pc:sldMk cId="3051798843" sldId="266"/>
            <ac:picMk id="8" creationId="{02600A3D-8034-4B81-BEAE-35ECD97CD812}"/>
          </ac:picMkLst>
        </pc:picChg>
      </pc:sldChg>
      <pc:sldChg chg="addSp delSp modSp mod">
        <pc:chgData name="david dalsveen" userId="1bc9e0f3-63b8-43f3-87d9-c29a9f4159c1" providerId="ADAL" clId="{032C4407-E9F2-4176-BA7D-F421F4345921}" dt="2020-11-14T19:28:38.590" v="1420" actId="14100"/>
        <pc:sldMkLst>
          <pc:docMk/>
          <pc:sldMk cId="1354350229" sldId="267"/>
        </pc:sldMkLst>
        <pc:spChg chg="mod">
          <ac:chgData name="david dalsveen" userId="1bc9e0f3-63b8-43f3-87d9-c29a9f4159c1" providerId="ADAL" clId="{032C4407-E9F2-4176-BA7D-F421F4345921}" dt="2020-11-14T19:24:10.497" v="1138" actId="255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032C4407-E9F2-4176-BA7D-F421F4345921}" dt="2020-11-14T19:26:21.663" v="1278" actId="20577"/>
          <ac:spMkLst>
            <pc:docMk/>
            <pc:sldMk cId="1354350229" sldId="267"/>
            <ac:spMk id="3" creationId="{26532813-06A8-4210-874A-2DE00374E51C}"/>
          </ac:spMkLst>
        </pc:spChg>
        <pc:spChg chg="mod">
          <ac:chgData name="david dalsveen" userId="1bc9e0f3-63b8-43f3-87d9-c29a9f4159c1" providerId="ADAL" clId="{032C4407-E9F2-4176-BA7D-F421F4345921}" dt="2020-11-14T19:27:56.353" v="1415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032C4407-E9F2-4176-BA7D-F421F4345921}" dt="2020-11-14T19:28:01.344" v="1416" actId="21"/>
          <ac:picMkLst>
            <pc:docMk/>
            <pc:sldMk cId="1354350229" sldId="267"/>
            <ac:picMk id="4" creationId="{DA98716C-6CDE-4739-B27D-D8B952C42F08}"/>
          </ac:picMkLst>
        </pc:picChg>
        <pc:picChg chg="add mod">
          <ac:chgData name="david dalsveen" userId="1bc9e0f3-63b8-43f3-87d9-c29a9f4159c1" providerId="ADAL" clId="{032C4407-E9F2-4176-BA7D-F421F4345921}" dt="2020-11-14T19:28:38.590" v="1420" actId="14100"/>
          <ac:picMkLst>
            <pc:docMk/>
            <pc:sldMk cId="1354350229" sldId="267"/>
            <ac:picMk id="6" creationId="{821EF195-6251-42B6-A501-2A51FB9A45AD}"/>
          </ac:picMkLst>
        </pc:picChg>
      </pc:sldChg>
    </pc:docChg>
  </pc:docChgLst>
  <pc:docChgLst>
    <pc:chgData name="david dalsveen" userId="1bc9e0f3-63b8-43f3-87d9-c29a9f4159c1" providerId="ADAL" clId="{7DA27978-F946-4605-B2F8-9E1B8CF6AF64}"/>
    <pc:docChg chg="undo custSel addSld delSld modSld">
      <pc:chgData name="david dalsveen" userId="1bc9e0f3-63b8-43f3-87d9-c29a9f4159c1" providerId="ADAL" clId="{7DA27978-F946-4605-B2F8-9E1B8CF6AF64}" dt="2021-01-20T02:42:43.784" v="1258" actId="20577"/>
      <pc:docMkLst>
        <pc:docMk/>
      </pc:docMkLst>
      <pc:sldChg chg="addSp delSp modSp mod">
        <pc:chgData name="david dalsveen" userId="1bc9e0f3-63b8-43f3-87d9-c29a9f4159c1" providerId="ADAL" clId="{7DA27978-F946-4605-B2F8-9E1B8CF6AF64}" dt="2021-01-20T02:01:27.617" v="4" actId="1076"/>
        <pc:sldMkLst>
          <pc:docMk/>
          <pc:sldMk cId="4063939883" sldId="256"/>
        </pc:sldMkLst>
        <pc:spChg chg="mod">
          <ac:chgData name="david dalsveen" userId="1bc9e0f3-63b8-43f3-87d9-c29a9f4159c1" providerId="ADAL" clId="{7DA27978-F946-4605-B2F8-9E1B8CF6AF64}" dt="2021-01-20T02:00:47.796" v="1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7DA27978-F946-4605-B2F8-9E1B8CF6AF64}" dt="2021-01-20T02:01:02.483" v="2" actId="21"/>
          <ac:picMkLst>
            <pc:docMk/>
            <pc:sldMk cId="4063939883" sldId="256"/>
            <ac:picMk id="10" creationId="{2FEB4B84-8A79-4439-A665-F7FA48E923C7}"/>
          </ac:picMkLst>
        </pc:picChg>
        <pc:picChg chg="add mod">
          <ac:chgData name="david dalsveen" userId="1bc9e0f3-63b8-43f3-87d9-c29a9f4159c1" providerId="ADAL" clId="{7DA27978-F946-4605-B2F8-9E1B8CF6AF64}" dt="2021-01-20T02:01:27.617" v="4" actId="1076"/>
          <ac:picMkLst>
            <pc:docMk/>
            <pc:sldMk cId="4063939883" sldId="256"/>
            <ac:picMk id="12" creationId="{79848CBD-2E50-48F2-A056-F295D31F3B0E}"/>
          </ac:picMkLst>
        </pc:picChg>
      </pc:sldChg>
      <pc:sldChg chg="del">
        <pc:chgData name="david dalsveen" userId="1bc9e0f3-63b8-43f3-87d9-c29a9f4159c1" providerId="ADAL" clId="{7DA27978-F946-4605-B2F8-9E1B8CF6AF64}" dt="2021-01-20T02:01:40.851" v="5" actId="2696"/>
        <pc:sldMkLst>
          <pc:docMk/>
          <pc:sldMk cId="1901650308" sldId="257"/>
        </pc:sldMkLst>
      </pc:sldChg>
      <pc:sldChg chg="modSp mod">
        <pc:chgData name="david dalsveen" userId="1bc9e0f3-63b8-43f3-87d9-c29a9f4159c1" providerId="ADAL" clId="{7DA27978-F946-4605-B2F8-9E1B8CF6AF64}" dt="2021-01-20T02:31:15.997" v="170" actId="20577"/>
        <pc:sldMkLst>
          <pc:docMk/>
          <pc:sldMk cId="3647716643" sldId="258"/>
        </pc:sldMkLst>
        <pc:spChg chg="mod">
          <ac:chgData name="david dalsveen" userId="1bc9e0f3-63b8-43f3-87d9-c29a9f4159c1" providerId="ADAL" clId="{7DA27978-F946-4605-B2F8-9E1B8CF6AF64}" dt="2021-01-20T02:29:55.779" v="9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id dalsveen" userId="1bc9e0f3-63b8-43f3-87d9-c29a9f4159c1" providerId="ADAL" clId="{7DA27978-F946-4605-B2F8-9E1B8CF6AF64}" dt="2021-01-20T02:31:15.997" v="170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delSp modSp mod">
        <pc:chgData name="david dalsveen" userId="1bc9e0f3-63b8-43f3-87d9-c29a9f4159c1" providerId="ADAL" clId="{7DA27978-F946-4605-B2F8-9E1B8CF6AF64}" dt="2021-01-20T02:33:21.075" v="357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7DA27978-F946-4605-B2F8-9E1B8CF6AF64}" dt="2021-01-20T02:31:50.510" v="174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7DA27978-F946-4605-B2F8-9E1B8CF6AF64}" dt="2021-01-20T02:33:21.075" v="357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id dalsveen" userId="1bc9e0f3-63b8-43f3-87d9-c29a9f4159c1" providerId="ADAL" clId="{7DA27978-F946-4605-B2F8-9E1B8CF6AF64}" dt="2021-01-20T02:31:24.151" v="171" actId="21"/>
          <ac:picMkLst>
            <pc:docMk/>
            <pc:sldMk cId="1226514440" sldId="264"/>
            <ac:picMk id="6" creationId="{F525A85D-955F-4444-93C7-6E1D1C261E60}"/>
          </ac:picMkLst>
        </pc:picChg>
      </pc:sldChg>
      <pc:sldChg chg="delSp modSp mod">
        <pc:chgData name="david dalsveen" userId="1bc9e0f3-63b8-43f3-87d9-c29a9f4159c1" providerId="ADAL" clId="{7DA27978-F946-4605-B2F8-9E1B8CF6AF64}" dt="2021-01-20T02:36:25.953" v="665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7DA27978-F946-4605-B2F8-9E1B8CF6AF64}" dt="2021-01-20T02:34:09.625" v="36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7DA27978-F946-4605-B2F8-9E1B8CF6AF64}" dt="2021-01-20T02:36:25.953" v="665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id dalsveen" userId="1bc9e0f3-63b8-43f3-87d9-c29a9f4159c1" providerId="ADAL" clId="{7DA27978-F946-4605-B2F8-9E1B8CF6AF64}" dt="2021-01-20T02:33:29.093" v="358" actId="21"/>
          <ac:picMkLst>
            <pc:docMk/>
            <pc:sldMk cId="1499107813" sldId="265"/>
            <ac:picMk id="5" creationId="{3D3037D5-7D1B-44F3-9FDE-8D4044856B73}"/>
          </ac:picMkLst>
        </pc:picChg>
      </pc:sldChg>
      <pc:sldChg chg="delSp modSp add del mod">
        <pc:chgData name="david dalsveen" userId="1bc9e0f3-63b8-43f3-87d9-c29a9f4159c1" providerId="ADAL" clId="{7DA27978-F946-4605-B2F8-9E1B8CF6AF64}" dt="2021-01-20T02:39:46.840" v="941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7DA27978-F946-4605-B2F8-9E1B8CF6AF64}" dt="2021-01-20T02:36:46.368" v="668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7DA27978-F946-4605-B2F8-9E1B8CF6AF64}" dt="2021-01-20T02:39:46.840" v="941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id dalsveen" userId="1bc9e0f3-63b8-43f3-87d9-c29a9f4159c1" providerId="ADAL" clId="{7DA27978-F946-4605-B2F8-9E1B8CF6AF64}" dt="2021-01-20T02:33:43.678" v="362" actId="21"/>
          <ac:picMkLst>
            <pc:docMk/>
            <pc:sldMk cId="3051798843" sldId="266"/>
            <ac:picMk id="6" creationId="{F6AEFA50-F38E-4940-8F3D-B84CC7C03E6E}"/>
          </ac:picMkLst>
        </pc:picChg>
        <pc:picChg chg="del">
          <ac:chgData name="david dalsveen" userId="1bc9e0f3-63b8-43f3-87d9-c29a9f4159c1" providerId="ADAL" clId="{7DA27978-F946-4605-B2F8-9E1B8CF6AF64}" dt="2021-01-20T02:33:41.357" v="361" actId="21"/>
          <ac:picMkLst>
            <pc:docMk/>
            <pc:sldMk cId="3051798843" sldId="266"/>
            <ac:picMk id="8" creationId="{02600A3D-8034-4B81-BEAE-35ECD97CD812}"/>
          </ac:picMkLst>
        </pc:picChg>
      </pc:sldChg>
      <pc:sldChg chg="delSp modSp mod">
        <pc:chgData name="david dalsveen" userId="1bc9e0f3-63b8-43f3-87d9-c29a9f4159c1" providerId="ADAL" clId="{7DA27978-F946-4605-B2F8-9E1B8CF6AF64}" dt="2021-01-20T02:42:43.784" v="1258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7DA27978-F946-4605-B2F8-9E1B8CF6AF64}" dt="2021-01-20T02:40:14.523" v="944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7DA27978-F946-4605-B2F8-9E1B8CF6AF64}" dt="2021-01-20T02:42:43.784" v="1258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id dalsveen" userId="1bc9e0f3-63b8-43f3-87d9-c29a9f4159c1" providerId="ADAL" clId="{7DA27978-F946-4605-B2F8-9E1B8CF6AF64}" dt="2021-01-20T02:33:48.654" v="363" actId="21"/>
          <ac:picMkLst>
            <pc:docMk/>
            <pc:sldMk cId="1354350229" sldId="267"/>
            <ac:picMk id="6" creationId="{821EF195-6251-42B6-A501-2A51FB9A45AD}"/>
          </ac:picMkLst>
        </pc:picChg>
      </pc:sldChg>
    </pc:docChg>
  </pc:docChgLst>
  <pc:docChgLst>
    <pc:chgData name="david dalsveen" userId="1bc9e0f3-63b8-43f3-87d9-c29a9f4159c1" providerId="ADAL" clId="{B43D6478-46FF-43C3-9F49-0E76D6E58BEC}"/>
    <pc:docChg chg="undo custSel addSld modSld">
      <pc:chgData name="david dalsveen" userId="1bc9e0f3-63b8-43f3-87d9-c29a9f4159c1" providerId="ADAL" clId="{B43D6478-46FF-43C3-9F49-0E76D6E58BEC}" dt="2021-01-27T23:09:03.762" v="1686" actId="20577"/>
      <pc:docMkLst>
        <pc:docMk/>
      </pc:docMkLst>
      <pc:sldChg chg="delSp modSp mod">
        <pc:chgData name="david dalsveen" userId="1bc9e0f3-63b8-43f3-87d9-c29a9f4159c1" providerId="ADAL" clId="{B43D6478-46FF-43C3-9F49-0E76D6E58BEC}" dt="2021-01-27T22:31:12.974" v="4" actId="21"/>
        <pc:sldMkLst>
          <pc:docMk/>
          <pc:sldMk cId="4063939883" sldId="256"/>
        </pc:sldMkLst>
        <pc:spChg chg="mod">
          <ac:chgData name="david dalsveen" userId="1bc9e0f3-63b8-43f3-87d9-c29a9f4159c1" providerId="ADAL" clId="{B43D6478-46FF-43C3-9F49-0E76D6E58BEC}" dt="2021-01-27T22:31:10.752" v="3" actId="27636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id dalsveen" userId="1bc9e0f3-63b8-43f3-87d9-c29a9f4159c1" providerId="ADAL" clId="{B43D6478-46FF-43C3-9F49-0E76D6E58BEC}" dt="2021-01-27T22:31:12.974" v="4" actId="21"/>
          <ac:picMkLst>
            <pc:docMk/>
            <pc:sldMk cId="4063939883" sldId="256"/>
            <ac:picMk id="12" creationId="{79848CBD-2E50-48F2-A056-F295D31F3B0E}"/>
          </ac:picMkLst>
        </pc:picChg>
      </pc:sldChg>
      <pc:sldChg chg="modSp mod">
        <pc:chgData name="david dalsveen" userId="1bc9e0f3-63b8-43f3-87d9-c29a9f4159c1" providerId="ADAL" clId="{B43D6478-46FF-43C3-9F49-0E76D6E58BEC}" dt="2021-01-27T22:42:40.070" v="233" actId="20577"/>
        <pc:sldMkLst>
          <pc:docMk/>
          <pc:sldMk cId="3647716643" sldId="258"/>
        </pc:sldMkLst>
        <pc:spChg chg="mod">
          <ac:chgData name="david dalsveen" userId="1bc9e0f3-63b8-43f3-87d9-c29a9f4159c1" providerId="ADAL" clId="{B43D6478-46FF-43C3-9F49-0E76D6E58BEC}" dt="2021-01-27T22:38:41.840" v="70" actId="2763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id dalsveen" userId="1bc9e0f3-63b8-43f3-87d9-c29a9f4159c1" providerId="ADAL" clId="{B43D6478-46FF-43C3-9F49-0E76D6E58BEC}" dt="2021-01-27T22:42:40.070" v="233" actId="20577"/>
          <ac:spMkLst>
            <pc:docMk/>
            <pc:sldMk cId="3647716643" sldId="258"/>
            <ac:spMk id="15" creationId="{54497D69-439C-4E04-AB3B-CAA04057B828}"/>
          </ac:spMkLst>
        </pc:spChg>
      </pc:sldChg>
      <pc:sldChg chg="modSp mod">
        <pc:chgData name="david dalsveen" userId="1bc9e0f3-63b8-43f3-87d9-c29a9f4159c1" providerId="ADAL" clId="{B43D6478-46FF-43C3-9F49-0E76D6E58BEC}" dt="2021-01-27T22:46:15.996" v="558" actId="20577"/>
        <pc:sldMkLst>
          <pc:docMk/>
          <pc:sldMk cId="1226514440" sldId="264"/>
        </pc:sldMkLst>
        <pc:spChg chg="mod">
          <ac:chgData name="david dalsveen" userId="1bc9e0f3-63b8-43f3-87d9-c29a9f4159c1" providerId="ADAL" clId="{B43D6478-46FF-43C3-9F49-0E76D6E58BEC}" dt="2021-01-27T22:40:32.647" v="84" actId="255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id dalsveen" userId="1bc9e0f3-63b8-43f3-87d9-c29a9f4159c1" providerId="ADAL" clId="{B43D6478-46FF-43C3-9F49-0E76D6E58BEC}" dt="2021-01-27T22:46:15.996" v="558" actId="20577"/>
          <ac:spMkLst>
            <pc:docMk/>
            <pc:sldMk cId="1226514440" sldId="264"/>
            <ac:spMk id="15" creationId="{54497D69-439C-4E04-AB3B-CAA04057B828}"/>
          </ac:spMkLst>
        </pc:spChg>
      </pc:sldChg>
      <pc:sldChg chg="modSp mod">
        <pc:chgData name="david dalsveen" userId="1bc9e0f3-63b8-43f3-87d9-c29a9f4159c1" providerId="ADAL" clId="{B43D6478-46FF-43C3-9F49-0E76D6E58BEC}" dt="2021-01-27T22:49:30.500" v="868" actId="20577"/>
        <pc:sldMkLst>
          <pc:docMk/>
          <pc:sldMk cId="1499107813" sldId="265"/>
        </pc:sldMkLst>
        <pc:spChg chg="mod">
          <ac:chgData name="david dalsveen" userId="1bc9e0f3-63b8-43f3-87d9-c29a9f4159c1" providerId="ADAL" clId="{B43D6478-46FF-43C3-9F49-0E76D6E58BEC}" dt="2021-01-27T22:39:24.342" v="76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id dalsveen" userId="1bc9e0f3-63b8-43f3-87d9-c29a9f4159c1" providerId="ADAL" clId="{B43D6478-46FF-43C3-9F49-0E76D6E58BEC}" dt="2021-01-27T22:49:30.500" v="868" actId="20577"/>
          <ac:spMkLst>
            <pc:docMk/>
            <pc:sldMk cId="1499107813" sldId="265"/>
            <ac:spMk id="15" creationId="{54497D69-439C-4E04-AB3B-CAA04057B828}"/>
          </ac:spMkLst>
        </pc:spChg>
      </pc:sldChg>
      <pc:sldChg chg="modSp mod">
        <pc:chgData name="david dalsveen" userId="1bc9e0f3-63b8-43f3-87d9-c29a9f4159c1" providerId="ADAL" clId="{B43D6478-46FF-43C3-9F49-0E76D6E58BEC}" dt="2021-01-27T23:02:53.991" v="1223" actId="20577"/>
        <pc:sldMkLst>
          <pc:docMk/>
          <pc:sldMk cId="3051798843" sldId="266"/>
        </pc:sldMkLst>
        <pc:spChg chg="mod">
          <ac:chgData name="david dalsveen" userId="1bc9e0f3-63b8-43f3-87d9-c29a9f4159c1" providerId="ADAL" clId="{B43D6478-46FF-43C3-9F49-0E76D6E58BEC}" dt="2021-01-27T22:39:56.333" v="80" actId="255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id dalsveen" userId="1bc9e0f3-63b8-43f3-87d9-c29a9f4159c1" providerId="ADAL" clId="{B43D6478-46FF-43C3-9F49-0E76D6E58BEC}" dt="2021-01-27T23:02:53.991" v="1223" actId="20577"/>
          <ac:spMkLst>
            <pc:docMk/>
            <pc:sldMk cId="3051798843" sldId="266"/>
            <ac:spMk id="15" creationId="{54497D69-439C-4E04-AB3B-CAA04057B828}"/>
          </ac:spMkLst>
        </pc:spChg>
      </pc:sldChg>
      <pc:sldChg chg="modSp mod">
        <pc:chgData name="david dalsveen" userId="1bc9e0f3-63b8-43f3-87d9-c29a9f4159c1" providerId="ADAL" clId="{B43D6478-46FF-43C3-9F49-0E76D6E58BEC}" dt="2021-01-27T23:09:03.762" v="1686" actId="20577"/>
        <pc:sldMkLst>
          <pc:docMk/>
          <pc:sldMk cId="1354350229" sldId="267"/>
        </pc:sldMkLst>
        <pc:spChg chg="mod">
          <ac:chgData name="david dalsveen" userId="1bc9e0f3-63b8-43f3-87d9-c29a9f4159c1" providerId="ADAL" clId="{B43D6478-46FF-43C3-9F49-0E76D6E58BEC}" dt="2021-01-27T22:40:15.858" v="83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id dalsveen" userId="1bc9e0f3-63b8-43f3-87d9-c29a9f4159c1" providerId="ADAL" clId="{B43D6478-46FF-43C3-9F49-0E76D6E58BEC}" dt="2021-01-27T23:09:03.762" v="1686" actId="20577"/>
          <ac:spMkLst>
            <pc:docMk/>
            <pc:sldMk cId="1354350229" sldId="267"/>
            <ac:spMk id="15" creationId="{54497D69-439C-4E04-AB3B-CAA04057B828}"/>
          </ac:spMkLst>
        </pc:spChg>
      </pc:sldChg>
      <pc:sldChg chg="addSp delSp modSp new mod">
        <pc:chgData name="david dalsveen" userId="1bc9e0f3-63b8-43f3-87d9-c29a9f4159c1" providerId="ADAL" clId="{B43D6478-46FF-43C3-9F49-0E76D6E58BEC}" dt="2021-01-27T22:38:04.121" v="65" actId="14100"/>
        <pc:sldMkLst>
          <pc:docMk/>
          <pc:sldMk cId="2852081730" sldId="268"/>
        </pc:sldMkLst>
        <pc:spChg chg="mod">
          <ac:chgData name="david dalsveen" userId="1bc9e0f3-63b8-43f3-87d9-c29a9f4159c1" providerId="ADAL" clId="{B43D6478-46FF-43C3-9F49-0E76D6E58BEC}" dt="2021-01-27T22:35:44.545" v="57" actId="14100"/>
          <ac:spMkLst>
            <pc:docMk/>
            <pc:sldMk cId="2852081730" sldId="268"/>
            <ac:spMk id="2" creationId="{67A1AC9C-EA0F-46C9-B327-6D826C77611E}"/>
          </ac:spMkLst>
        </pc:spChg>
        <pc:spChg chg="del">
          <ac:chgData name="david dalsveen" userId="1bc9e0f3-63b8-43f3-87d9-c29a9f4159c1" providerId="ADAL" clId="{B43D6478-46FF-43C3-9F49-0E76D6E58BEC}" dt="2021-01-27T22:32:25.039" v="6" actId="22"/>
          <ac:spMkLst>
            <pc:docMk/>
            <pc:sldMk cId="2852081730" sldId="268"/>
            <ac:spMk id="3" creationId="{B72759B8-F1BC-4C27-864C-A206EF2313D1}"/>
          </ac:spMkLst>
        </pc:spChg>
        <pc:spChg chg="add del mod">
          <ac:chgData name="david dalsveen" userId="1bc9e0f3-63b8-43f3-87d9-c29a9f4159c1" providerId="ADAL" clId="{B43D6478-46FF-43C3-9F49-0E76D6E58BEC}" dt="2021-01-27T22:37:58.834" v="64"/>
          <ac:spMkLst>
            <pc:docMk/>
            <pc:sldMk cId="2852081730" sldId="268"/>
            <ac:spMk id="9" creationId="{BC772DD2-C108-4F63-88D6-D52F7FA3877D}"/>
          </ac:spMkLst>
        </pc:spChg>
        <pc:picChg chg="add del mod ord">
          <ac:chgData name="david dalsveen" userId="1bc9e0f3-63b8-43f3-87d9-c29a9f4159c1" providerId="ADAL" clId="{B43D6478-46FF-43C3-9F49-0E76D6E58BEC}" dt="2021-01-27T22:35:38.340" v="56" actId="21"/>
          <ac:picMkLst>
            <pc:docMk/>
            <pc:sldMk cId="2852081730" sldId="268"/>
            <ac:picMk id="5" creationId="{7374D7BF-78E1-47DE-85BD-AA474CBF91F6}"/>
          </ac:picMkLst>
        </pc:picChg>
        <pc:picChg chg="add mod">
          <ac:chgData name="david dalsveen" userId="1bc9e0f3-63b8-43f3-87d9-c29a9f4159c1" providerId="ADAL" clId="{B43D6478-46FF-43C3-9F49-0E76D6E58BEC}" dt="2021-01-27T22:36:15.408" v="60" actId="14100"/>
          <ac:picMkLst>
            <pc:docMk/>
            <pc:sldMk cId="2852081730" sldId="268"/>
            <ac:picMk id="7" creationId="{092A1A94-3DBD-46C2-8319-615CC9C0FD89}"/>
          </ac:picMkLst>
        </pc:picChg>
        <pc:picChg chg="add mod">
          <ac:chgData name="david dalsveen" userId="1bc9e0f3-63b8-43f3-87d9-c29a9f4159c1" providerId="ADAL" clId="{B43D6478-46FF-43C3-9F49-0E76D6E58BEC}" dt="2021-01-27T22:38:04.121" v="65" actId="14100"/>
          <ac:picMkLst>
            <pc:docMk/>
            <pc:sldMk cId="2852081730" sldId="268"/>
            <ac:picMk id="10" creationId="{21525BC9-5667-4644-BE84-D75BE04EEA9E}"/>
          </ac:picMkLst>
        </pc:picChg>
      </pc:sldChg>
    </pc:docChg>
  </pc:docChgLst>
  <pc:docChgLst>
    <pc:chgData name="dave Dalsveen" userId="039815d45609d4df" providerId="LiveId" clId="{2866B246-72FF-4413-A4D5-01EC4237DCF2}"/>
    <pc:docChg chg="undo redo custSel addSld modSld modMainMaster">
      <pc:chgData name="dave Dalsveen" userId="039815d45609d4df" providerId="LiveId" clId="{2866B246-72FF-4413-A4D5-01EC4237DCF2}" dt="2020-05-25T18:22:26.476" v="1986" actId="20577"/>
      <pc:docMkLst>
        <pc:docMk/>
      </pc:docMkLst>
      <pc:sldChg chg="setBg">
        <pc:chgData name="dave Dalsveen" userId="039815d45609d4df" providerId="LiveId" clId="{2866B246-72FF-4413-A4D5-01EC4237DCF2}" dt="2020-05-25T16:26:04.533" v="896"/>
        <pc:sldMkLst>
          <pc:docMk/>
          <pc:sldMk cId="4063939883" sldId="256"/>
        </pc:sldMkLst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1901650308" sldId="257"/>
        </pc:sldMkLst>
        <pc:spChg chg="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2" creationId="{6064945E-18DD-4505-84BD-53732E1BE505}"/>
          </ac:spMkLst>
        </pc:spChg>
        <pc:spChg chg="add del mo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3" creationId="{2AE1F63D-DF25-43A1-B3B5-A73A8B1D266E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0" creationId="{7C432AFE-B3D2-4BFF-BF8F-96C27AFF1AC7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2" creationId="{AF2F604E-43BE-4DC3-B983-E071523364F8}"/>
          </ac:spMkLst>
        </pc:spChg>
        <pc:spChg chg="add">
          <ac:chgData name="dave Dalsveen" userId="039815d45609d4df" providerId="LiveId" clId="{2866B246-72FF-4413-A4D5-01EC4237DCF2}" dt="2020-05-25T16:10:12.026" v="250" actId="26606"/>
          <ac:spMkLst>
            <pc:docMk/>
            <pc:sldMk cId="1901650308" sldId="257"/>
            <ac:spMk id="14" creationId="{08C9B587-E65E-4B52-B37C-ABEBB6E87928}"/>
          </ac:spMkLst>
        </pc:spChg>
        <pc:picChg chg="add del mod">
          <ac:chgData name="dave Dalsveen" userId="039815d45609d4df" providerId="LiveId" clId="{2866B246-72FF-4413-A4D5-01EC4237DCF2}" dt="2020-05-25T16:02:05.601" v="51"/>
          <ac:picMkLst>
            <pc:docMk/>
            <pc:sldMk cId="1901650308" sldId="257"/>
            <ac:picMk id="4" creationId="{94F2196B-0053-4CAB-B317-01C8CA9268F1}"/>
          </ac:picMkLst>
        </pc:picChg>
        <pc:picChg chg="add mod ord">
          <ac:chgData name="dave Dalsveen" userId="039815d45609d4df" providerId="LiveId" clId="{2866B246-72FF-4413-A4D5-01EC4237DCF2}" dt="2020-05-25T16:10:20.394" v="251" actId="27614"/>
          <ac:picMkLst>
            <pc:docMk/>
            <pc:sldMk cId="1901650308" sldId="257"/>
            <ac:picMk id="5" creationId="{72550387-0E6F-466F-BD2C-8FDB4BEFEC11}"/>
          </ac:picMkLst>
        </pc:picChg>
      </pc:sldChg>
      <pc:sldChg chg="addSp delSp modSp new mod setBg setClrOvrMap">
        <pc:chgData name="dave Dalsveen" userId="039815d45609d4df" providerId="LiveId" clId="{2866B246-72FF-4413-A4D5-01EC4237DCF2}" dt="2020-05-25T16:26:04.533" v="896"/>
        <pc:sldMkLst>
          <pc:docMk/>
          <pc:sldMk cId="3647716643" sldId="258"/>
        </pc:sldMkLst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" creationId="{26532813-06A8-4210-874A-2DE00374E51C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9" creationId="{9AA72BD9-2C5A-4EDC-931F-5AA08EACA0F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1" creationId="{8A6DB0E6-E65F-4229-A5A0-2500203B6CC3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3" creationId="{55D4142C-5077-457F-A6AD-3FECFDB39685}"/>
          </ac:spMkLst>
        </pc:spChg>
        <pc:spChg chg="add del">
          <ac:chgData name="dave Dalsveen" userId="039815d45609d4df" providerId="LiveId" clId="{2866B246-72FF-4413-A4D5-01EC4237DCF2}" dt="2020-05-25T16:23:24.062" v="886" actId="26606"/>
          <ac:spMkLst>
            <pc:docMk/>
            <pc:sldMk cId="3647716643" sldId="258"/>
            <ac:spMk id="15" creationId="{7A5F0580-5EE9-419F-96EE-B6529EF6E7D0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7" creationId="{F94AA2BD-2E3F-4B1D-8127-5744B8115311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8" creationId="{4BD02261-2DC8-4AA8-9E16-7751AE892445}"/>
          </ac:spMkLst>
        </pc:spChg>
        <pc:spChg chg="add del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19" creationId="{3D752CF2-2291-40B5-B462-C17B174C10BC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5" creationId="{2C9A9DA9-7DC8-488B-A882-123947B0F3D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7" creationId="{57F6BDD4-E066-4008-8011-6CC31AEB4556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29" creationId="{2711A8FB-68FC-45FC-B01E-38F809E2D439}"/>
          </ac:spMkLst>
        </pc:spChg>
        <pc:spChg chg="add">
          <ac:chgData name="dave Dalsveen" userId="039815d45609d4df" providerId="LiveId" clId="{2866B246-72FF-4413-A4D5-01EC4237DCF2}" dt="2020-05-25T16:24:20.245" v="888" actId="26606"/>
          <ac:spMkLst>
            <pc:docMk/>
            <pc:sldMk cId="3647716643" sldId="258"/>
            <ac:spMk id="31" creationId="{2A865FE3-5FC9-4049-87CF-30019C46C0F5}"/>
          </ac:spMkLst>
        </pc:spChg>
        <pc:picChg chg="add del">
          <ac:chgData name="dave Dalsveen" userId="039815d45609d4df" providerId="LiveId" clId="{2866B246-72FF-4413-A4D5-01EC4237DCF2}" dt="2020-05-25T16:23:24.062" v="886" actId="26606"/>
          <ac:picMkLst>
            <pc:docMk/>
            <pc:sldMk cId="3647716643" sldId="258"/>
            <ac:picMk id="5" creationId="{0F783CCE-8A41-4134-BDD5-EF0E9270BDD0}"/>
          </ac:picMkLst>
        </pc:picChg>
        <pc:picChg chg="add mod">
          <ac:chgData name="dave Dalsveen" userId="039815d45609d4df" providerId="LiveId" clId="{2866B246-72FF-4413-A4D5-01EC4237DCF2}" dt="2020-05-25T16:24:20.245" v="888" actId="26606"/>
          <ac:picMkLst>
            <pc:docMk/>
            <pc:sldMk cId="3647716643" sldId="258"/>
            <ac:picMk id="20" creationId="{19B0DD80-FE1C-4CF4-99AA-8816687ABA5E}"/>
          </ac:picMkLst>
        </pc:picChg>
      </pc:sldChg>
      <pc:sldChg chg="addSp delSp modSp new mod setBg">
        <pc:chgData name="dave Dalsveen" userId="039815d45609d4df" providerId="LiveId" clId="{2866B246-72FF-4413-A4D5-01EC4237DCF2}" dt="2020-05-25T17:00:31.076" v="994" actId="33524"/>
        <pc:sldMkLst>
          <pc:docMk/>
          <pc:sldMk cId="3024770718" sldId="259"/>
        </pc:sldMkLst>
        <pc:spChg chg="mod">
          <ac:chgData name="dave Dalsveen" userId="039815d45609d4df" providerId="LiveId" clId="{2866B246-72FF-4413-A4D5-01EC4237DCF2}" dt="2020-05-25T17:00:15.825" v="990" actId="20577"/>
          <ac:spMkLst>
            <pc:docMk/>
            <pc:sldMk cId="3024770718" sldId="259"/>
            <ac:spMk id="2" creationId="{C50C355D-D27F-4909-9FE8-2A9E263A5945}"/>
          </ac:spMkLst>
        </pc:spChg>
        <pc:spChg chg="add del mo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3" creationId="{F6475D28-392C-4B0D-9AEA-FE72C179437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8" creationId="{CBB2B1F0-0DD6-4744-9A46-7A344FB48E4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9" creationId="{44AD29B6-BF3B-4407-9E75-52DF8E3B29F1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0" creationId="{7A0B5DEA-ADF6-4BA5-9307-147F0A4685A0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1" creationId="{55F8BA08-3E38-4B70-B93A-74F08E092206}"/>
          </ac:spMkLst>
        </pc:spChg>
        <pc:spChg chg="add">
          <ac:chgData name="dave Dalsveen" userId="039815d45609d4df" providerId="LiveId" clId="{2866B246-72FF-4413-A4D5-01EC4237DCF2}" dt="2020-05-25T16:24:53.213" v="893" actId="26606"/>
          <ac:spMkLst>
            <pc:docMk/>
            <pc:sldMk cId="3024770718" sldId="259"/>
            <ac:spMk id="12" creationId="{9DECDBF4-02B6-4BB4-B65B-B8107AD6A9E8}"/>
          </ac:spMkLst>
        </pc:spChg>
        <pc:spChg chg="add del">
          <ac:chgData name="dave Dalsveen" userId="039815d45609d4df" providerId="LiveId" clId="{2866B246-72FF-4413-A4D5-01EC4237DCF2}" dt="2020-05-25T16:24:45.695" v="890" actId="26606"/>
          <ac:spMkLst>
            <pc:docMk/>
            <pc:sldMk cId="3024770718" sldId="259"/>
            <ac:spMk id="13" creationId="{357F1B33-79AB-4A71-8CEC-4546D709B8C8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5" creationId="{BC68A55F-7B32-44D8-AEE5-1AF40532656C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6" creationId="{CD1AAA2C-FBBE-42AA-B869-31D524B7653F}"/>
          </ac:spMkLst>
        </pc:spChg>
        <pc:spChg chg="add del">
          <ac:chgData name="dave Dalsveen" userId="039815d45609d4df" providerId="LiveId" clId="{2866B246-72FF-4413-A4D5-01EC4237DCF2}" dt="2020-05-25T16:24:53.198" v="892" actId="26606"/>
          <ac:spMkLst>
            <pc:docMk/>
            <pc:sldMk cId="3024770718" sldId="259"/>
            <ac:spMk id="17" creationId="{5F937BBF-9326-4230-AB1B-F1795E350559}"/>
          </ac:spMkLst>
        </pc:spChg>
        <pc:spChg chg="add mod">
          <ac:chgData name="dave Dalsveen" userId="039815d45609d4df" providerId="LiveId" clId="{2866B246-72FF-4413-A4D5-01EC4237DCF2}" dt="2020-05-25T17:00:31.076" v="994" actId="33524"/>
          <ac:spMkLst>
            <pc:docMk/>
            <pc:sldMk cId="3024770718" sldId="259"/>
            <ac:spMk id="20" creationId="{F6475D28-392C-4B0D-9AEA-FE72C1794376}"/>
          </ac:spMkLst>
        </pc:spChg>
        <pc:graphicFrameChg chg="add del">
          <ac:chgData name="dave Dalsveen" userId="039815d45609d4df" providerId="LiveId" clId="{2866B246-72FF-4413-A4D5-01EC4237DCF2}" dt="2020-05-25T16:24:45.695" v="890" actId="26606"/>
          <ac:graphicFrameMkLst>
            <pc:docMk/>
            <pc:sldMk cId="3024770718" sldId="259"/>
            <ac:graphicFrameMk id="5" creationId="{0C38A697-8E3D-42BE-A964-4ACB2B37592F}"/>
          </ac:graphicFrameMkLst>
        </pc:graphicFrameChg>
        <pc:graphicFrameChg chg="add del">
          <ac:chgData name="dave Dalsveen" userId="039815d45609d4df" providerId="LiveId" clId="{2866B246-72FF-4413-A4D5-01EC4237DCF2}" dt="2020-05-25T16:24:53.198" v="892" actId="26606"/>
          <ac:graphicFrameMkLst>
            <pc:docMk/>
            <pc:sldMk cId="3024770718" sldId="259"/>
            <ac:graphicFrameMk id="18" creationId="{3CDD6908-F880-418A-AC21-ADCD3DC59EC8}"/>
          </ac:graphicFrameMkLst>
        </pc:graphicFrameChg>
      </pc:sldChg>
      <pc:sldChg chg="modSp new mod">
        <pc:chgData name="dave Dalsveen" userId="039815d45609d4df" providerId="LiveId" clId="{2866B246-72FF-4413-A4D5-01EC4237DCF2}" dt="2020-05-25T16:52:07.992" v="947" actId="12"/>
        <pc:sldMkLst>
          <pc:docMk/>
          <pc:sldMk cId="2963209938" sldId="260"/>
        </pc:sldMkLst>
        <pc:spChg chg="mod">
          <ac:chgData name="dave Dalsveen" userId="039815d45609d4df" providerId="LiveId" clId="{2866B246-72FF-4413-A4D5-01EC4237DCF2}" dt="2020-05-25T16:49:32.576" v="936" actId="20577"/>
          <ac:spMkLst>
            <pc:docMk/>
            <pc:sldMk cId="2963209938" sldId="260"/>
            <ac:spMk id="2" creationId="{C95DD42F-3597-4420-B17A-0538B741FE26}"/>
          </ac:spMkLst>
        </pc:spChg>
        <pc:spChg chg="mod">
          <ac:chgData name="dave Dalsveen" userId="039815d45609d4df" providerId="LiveId" clId="{2866B246-72FF-4413-A4D5-01EC4237DCF2}" dt="2020-05-25T16:52:07.992" v="947" actId="12"/>
          <ac:spMkLst>
            <pc:docMk/>
            <pc:sldMk cId="2963209938" sldId="260"/>
            <ac:spMk id="3" creationId="{8D974377-57CD-4707-A0C0-DC9AADE483C8}"/>
          </ac:spMkLst>
        </pc:spChg>
      </pc:sldChg>
      <pc:sldChg chg="modSp new mod">
        <pc:chgData name="dave Dalsveen" userId="039815d45609d4df" providerId="LiveId" clId="{2866B246-72FF-4413-A4D5-01EC4237DCF2}" dt="2020-05-25T16:59:22.826" v="979" actId="27636"/>
        <pc:sldMkLst>
          <pc:docMk/>
          <pc:sldMk cId="3893231935" sldId="261"/>
        </pc:sldMkLst>
        <pc:spChg chg="mod">
          <ac:chgData name="dave Dalsveen" userId="039815d45609d4df" providerId="LiveId" clId="{2866B246-72FF-4413-A4D5-01EC4237DCF2}" dt="2020-05-25T16:59:10.543" v="968" actId="20577"/>
          <ac:spMkLst>
            <pc:docMk/>
            <pc:sldMk cId="3893231935" sldId="261"/>
            <ac:spMk id="2" creationId="{C1B19A76-FC3C-4540-8436-AC4F833D2B75}"/>
          </ac:spMkLst>
        </pc:spChg>
        <pc:spChg chg="mod">
          <ac:chgData name="dave Dalsveen" userId="039815d45609d4df" providerId="LiveId" clId="{2866B246-72FF-4413-A4D5-01EC4237DCF2}" dt="2020-05-25T16:59:22.826" v="979" actId="27636"/>
          <ac:spMkLst>
            <pc:docMk/>
            <pc:sldMk cId="3893231935" sldId="261"/>
            <ac:spMk id="3" creationId="{4D58193E-70A3-434B-A626-4D4CF4BEE9F7}"/>
          </ac:spMkLst>
        </pc:spChg>
      </pc:sldChg>
      <pc:sldChg chg="modSp new mod">
        <pc:chgData name="dave Dalsveen" userId="039815d45609d4df" providerId="LiveId" clId="{2866B246-72FF-4413-A4D5-01EC4237DCF2}" dt="2020-05-25T17:06:28.776" v="1421" actId="20577"/>
        <pc:sldMkLst>
          <pc:docMk/>
          <pc:sldMk cId="1901561588" sldId="262"/>
        </pc:sldMkLst>
        <pc:spChg chg="mod">
          <ac:chgData name="dave Dalsveen" userId="039815d45609d4df" providerId="LiveId" clId="{2866B246-72FF-4413-A4D5-01EC4237DCF2}" dt="2020-05-25T17:03:11.093" v="1014" actId="20577"/>
          <ac:spMkLst>
            <pc:docMk/>
            <pc:sldMk cId="1901561588" sldId="262"/>
            <ac:spMk id="2" creationId="{64F6F33A-6500-4407-9EA1-9625BB45E9F4}"/>
          </ac:spMkLst>
        </pc:spChg>
        <pc:spChg chg="mod">
          <ac:chgData name="dave Dalsveen" userId="039815d45609d4df" providerId="LiveId" clId="{2866B246-72FF-4413-A4D5-01EC4237DCF2}" dt="2020-05-25T17:06:28.776" v="1421" actId="20577"/>
          <ac:spMkLst>
            <pc:docMk/>
            <pc:sldMk cId="1901561588" sldId="262"/>
            <ac:spMk id="3" creationId="{DB1C8AE6-E66E-4B02-88D2-940ABC78DECA}"/>
          </ac:spMkLst>
        </pc:spChg>
      </pc:sldChg>
      <pc:sldChg chg="modSp new mod">
        <pc:chgData name="dave Dalsveen" userId="039815d45609d4df" providerId="LiveId" clId="{2866B246-72FF-4413-A4D5-01EC4237DCF2}" dt="2020-05-25T18:22:26.476" v="1986" actId="20577"/>
        <pc:sldMkLst>
          <pc:docMk/>
          <pc:sldMk cId="3223762024" sldId="263"/>
        </pc:sldMkLst>
        <pc:spChg chg="mod">
          <ac:chgData name="dave Dalsveen" userId="039815d45609d4df" providerId="LiveId" clId="{2866B246-72FF-4413-A4D5-01EC4237DCF2}" dt="2020-05-25T17:40:16.420" v="1468" actId="20577"/>
          <ac:spMkLst>
            <pc:docMk/>
            <pc:sldMk cId="3223762024" sldId="263"/>
            <ac:spMk id="2" creationId="{323F022C-8432-4CD7-88C6-77087C03BF13}"/>
          </ac:spMkLst>
        </pc:spChg>
        <pc:spChg chg="mod">
          <ac:chgData name="dave Dalsveen" userId="039815d45609d4df" providerId="LiveId" clId="{2866B246-72FF-4413-A4D5-01EC4237DCF2}" dt="2020-05-25T18:22:26.476" v="1986" actId="20577"/>
          <ac:spMkLst>
            <pc:docMk/>
            <pc:sldMk cId="3223762024" sldId="263"/>
            <ac:spMk id="3" creationId="{7D23282E-0786-4D28-90E8-C96C7B43AED3}"/>
          </ac:spMkLst>
        </pc:spChg>
      </pc:sldChg>
      <pc:sldMasterChg chg="setBg modSldLayout">
        <pc:chgData name="dave Dalsveen" userId="039815d45609d4df" providerId="LiveId" clId="{2866B246-72FF-4413-A4D5-01EC4237DCF2}" dt="2020-05-25T16:26:04.533" v="896"/>
        <pc:sldMasterMkLst>
          <pc:docMk/>
          <pc:sldMasterMk cId="2456903393" sldId="2147483673"/>
        </pc:sldMasterMkLst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877423094" sldId="2147483662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931422448" sldId="2147483663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1810402763" sldId="2147483664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745245016" sldId="2147483665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579753939" sldId="2147483666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694429835" sldId="2147483667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068976084" sldId="2147483668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12504754" sldId="2147483669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3253511447" sldId="2147483670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4110810634" sldId="2147483671"/>
          </pc:sldLayoutMkLst>
        </pc:sldLayoutChg>
        <pc:sldLayoutChg chg="setBg">
          <pc:chgData name="dave Dalsveen" userId="039815d45609d4df" providerId="LiveId" clId="{2866B246-72FF-4413-A4D5-01EC4237DCF2}" dt="2020-05-25T16:26:04.533" v="896"/>
          <pc:sldLayoutMkLst>
            <pc:docMk/>
            <pc:sldMasterMk cId="2456903393" sldId="2147483673"/>
            <pc:sldLayoutMk cId="2445267297" sldId="2147483672"/>
          </pc:sldLayoutMkLst>
        </pc:sldLayoutChg>
      </pc:sldMasterChg>
    </pc:docChg>
  </pc:docChgLst>
  <pc:docChgLst>
    <pc:chgData name="dave Dalsveen" userId="039815d45609d4df" providerId="LiveId" clId="{B0C86FD0-B298-4422-87EB-EDA6BE2E02B3}"/>
    <pc:docChg chg="undo custSel addSld delSld modSld">
      <pc:chgData name="dave Dalsveen" userId="039815d45609d4df" providerId="LiveId" clId="{B0C86FD0-B298-4422-87EB-EDA6BE2E02B3}" dt="2020-05-30T23:02:31.171" v="1732" actId="1076"/>
      <pc:docMkLst>
        <pc:docMk/>
      </pc:docMkLst>
      <pc:sldChg chg="addSp modSp mod">
        <pc:chgData name="dave Dalsveen" userId="039815d45609d4df" providerId="LiveId" clId="{B0C86FD0-B298-4422-87EB-EDA6BE2E02B3}" dt="2020-05-30T18:14:17.177" v="27" actId="14100"/>
        <pc:sldMkLst>
          <pc:docMk/>
          <pc:sldMk cId="4063939883" sldId="256"/>
        </pc:sldMkLst>
        <pc:spChg chg="mod">
          <ac:chgData name="dave Dalsveen" userId="039815d45609d4df" providerId="LiveId" clId="{B0C86FD0-B298-4422-87EB-EDA6BE2E02B3}" dt="2020-05-30T18:12:09.398" v="22" actId="20577"/>
          <ac:spMkLst>
            <pc:docMk/>
            <pc:sldMk cId="4063939883" sldId="256"/>
            <ac:spMk id="2" creationId="{1C265080-7784-47AD-95CE-A9F66BD5AE31}"/>
          </ac:spMkLst>
        </pc:spChg>
        <pc:picChg chg="add mod">
          <ac:chgData name="dave Dalsveen" userId="039815d45609d4df" providerId="LiveId" clId="{B0C86FD0-B298-4422-87EB-EDA6BE2E02B3}" dt="2020-05-30T18:14:17.177" v="27" actId="14100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">
        <pc:chgData name="dave Dalsveen" userId="039815d45609d4df" providerId="LiveId" clId="{B0C86FD0-B298-4422-87EB-EDA6BE2E02B3}" dt="2020-05-30T23:01:56.326" v="1730" actId="1076"/>
        <pc:sldMkLst>
          <pc:docMk/>
          <pc:sldMk cId="3647716643" sldId="258"/>
        </pc:sldMkLst>
        <pc:spChg chg="mod">
          <ac:chgData name="dave Dalsveen" userId="039815d45609d4df" providerId="LiveId" clId="{B0C86FD0-B298-4422-87EB-EDA6BE2E02B3}" dt="2020-05-30T20:24:48.725" v="452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18:22:09.039" v="69" actId="5793"/>
          <ac:spMkLst>
            <pc:docMk/>
            <pc:sldMk cId="3647716643" sldId="258"/>
            <ac:spMk id="3" creationId="{26532813-06A8-4210-874A-2DE00374E51C}"/>
          </ac:spMkLst>
        </pc:spChg>
        <pc:spChg chg="add mod">
          <ac:chgData name="dave Dalsveen" userId="039815d45609d4df" providerId="LiveId" clId="{B0C86FD0-B298-4422-87EB-EDA6BE2E02B3}" dt="2020-05-30T18:45:46.910" v="439" actId="12"/>
          <ac:spMkLst>
            <pc:docMk/>
            <pc:sldMk cId="3647716643" sldId="258"/>
            <ac:spMk id="15" creationId="{54497D69-439C-4E04-AB3B-CAA04057B828}"/>
          </ac:spMkLst>
        </pc:spChg>
        <pc:graphicFrameChg chg="add del mod">
          <ac:chgData name="dave Dalsveen" userId="039815d45609d4df" providerId="LiveId" clId="{B0C86FD0-B298-4422-87EB-EDA6BE2E02B3}" dt="2020-05-30T18:16:56.499" v="37"/>
          <ac:graphicFrameMkLst>
            <pc:docMk/>
            <pc:sldMk cId="3647716643" sldId="258"/>
            <ac:graphicFrameMk id="4" creationId="{066275CC-8A1F-4A8C-8E73-13C94E9CD10C}"/>
          </ac:graphicFrameMkLst>
        </pc:graphicFrameChg>
        <pc:graphicFrameChg chg="add del mod">
          <ac:chgData name="dave Dalsveen" userId="039815d45609d4df" providerId="LiveId" clId="{B0C86FD0-B298-4422-87EB-EDA6BE2E02B3}" dt="2020-05-30T18:17:50.784" v="39"/>
          <ac:graphicFrameMkLst>
            <pc:docMk/>
            <pc:sldMk cId="3647716643" sldId="258"/>
            <ac:graphicFrameMk id="5" creationId="{88991DF1-D0F0-4FF6-B85A-B042446AE55E}"/>
          </ac:graphicFrameMkLst>
        </pc:graphicFrameChg>
        <pc:graphicFrameChg chg="add del mod">
          <ac:chgData name="dave Dalsveen" userId="039815d45609d4df" providerId="LiveId" clId="{B0C86FD0-B298-4422-87EB-EDA6BE2E02B3}" dt="2020-05-30T18:18:03.202" v="41"/>
          <ac:graphicFrameMkLst>
            <pc:docMk/>
            <pc:sldMk cId="3647716643" sldId="258"/>
            <ac:graphicFrameMk id="6" creationId="{F3C6D011-655E-44A7-AC5D-504F8DD2F8A8}"/>
          </ac:graphicFrameMkLst>
        </pc:graphicFrameChg>
        <pc:picChg chg="add mod">
          <ac:chgData name="dave Dalsveen" userId="039815d45609d4df" providerId="LiveId" clId="{B0C86FD0-B298-4422-87EB-EDA6BE2E02B3}" dt="2020-05-30T23:01:56.326" v="1730" actId="1076"/>
          <ac:picMkLst>
            <pc:docMk/>
            <pc:sldMk cId="3647716643" sldId="258"/>
            <ac:picMk id="8" creationId="{6E8EF047-356E-4CB4-A4F6-927A88B1ACE6}"/>
          </ac:picMkLst>
        </pc:picChg>
        <pc:picChg chg="add mod">
          <ac:chgData name="dave Dalsveen" userId="039815d45609d4df" providerId="LiveId" clId="{B0C86FD0-B298-4422-87EB-EDA6BE2E02B3}" dt="2020-05-30T20:28:11.744" v="457" actId="14100"/>
          <ac:picMkLst>
            <pc:docMk/>
            <pc:sldMk cId="3647716643" sldId="258"/>
            <ac:picMk id="9" creationId="{528BC46E-96AE-45FF-B433-C41727D440BE}"/>
          </ac:picMkLst>
        </pc:picChg>
        <pc:picChg chg="add del mod">
          <ac:chgData name="dave Dalsveen" userId="039815d45609d4df" providerId="LiveId" clId="{B0C86FD0-B298-4422-87EB-EDA6BE2E02B3}" dt="2020-05-30T18:23:56.277" v="79"/>
          <ac:picMkLst>
            <pc:docMk/>
            <pc:sldMk cId="3647716643" sldId="258"/>
            <ac:picMk id="14" creationId="{B81D07B1-935C-49C3-BF59-D9617F8AF129}"/>
          </ac:picMkLst>
        </pc:picChg>
        <pc:picChg chg="del">
          <ac:chgData name="dave Dalsveen" userId="039815d45609d4df" providerId="LiveId" clId="{B0C86FD0-B298-4422-87EB-EDA6BE2E02B3}" dt="2020-05-30T18:23:18.865" v="76" actId="21"/>
          <ac:picMkLst>
            <pc:docMk/>
            <pc:sldMk cId="3647716643" sldId="258"/>
            <ac:picMk id="20" creationId="{19B0DD80-FE1C-4CF4-99AA-8816687ABA5E}"/>
          </ac:picMkLst>
        </pc:picChg>
      </pc:sldChg>
      <pc:sldChg chg="del">
        <pc:chgData name="dave Dalsveen" userId="039815d45609d4df" providerId="LiveId" clId="{B0C86FD0-B298-4422-87EB-EDA6BE2E02B3}" dt="2020-05-30T21:11:02.468" v="1426" actId="2696"/>
        <pc:sldMkLst>
          <pc:docMk/>
          <pc:sldMk cId="3024770718" sldId="259"/>
        </pc:sldMkLst>
      </pc:sldChg>
      <pc:sldChg chg="del">
        <pc:chgData name="dave Dalsveen" userId="039815d45609d4df" providerId="LiveId" clId="{B0C86FD0-B298-4422-87EB-EDA6BE2E02B3}" dt="2020-05-30T21:11:06.058" v="1427" actId="2696"/>
        <pc:sldMkLst>
          <pc:docMk/>
          <pc:sldMk cId="2963209938" sldId="260"/>
        </pc:sldMkLst>
      </pc:sldChg>
      <pc:sldChg chg="del">
        <pc:chgData name="dave Dalsveen" userId="039815d45609d4df" providerId="LiveId" clId="{B0C86FD0-B298-4422-87EB-EDA6BE2E02B3}" dt="2020-05-30T21:11:08.456" v="1428" actId="2696"/>
        <pc:sldMkLst>
          <pc:docMk/>
          <pc:sldMk cId="3893231935" sldId="261"/>
        </pc:sldMkLst>
      </pc:sldChg>
      <pc:sldChg chg="del">
        <pc:chgData name="dave Dalsveen" userId="039815d45609d4df" providerId="LiveId" clId="{B0C86FD0-B298-4422-87EB-EDA6BE2E02B3}" dt="2020-05-30T21:11:10.927" v="1429" actId="2696"/>
        <pc:sldMkLst>
          <pc:docMk/>
          <pc:sldMk cId="1901561588" sldId="262"/>
        </pc:sldMkLst>
      </pc:sldChg>
      <pc:sldChg chg="del">
        <pc:chgData name="dave Dalsveen" userId="039815d45609d4df" providerId="LiveId" clId="{B0C86FD0-B298-4422-87EB-EDA6BE2E02B3}" dt="2020-05-30T21:11:13.003" v="1430" actId="2696"/>
        <pc:sldMkLst>
          <pc:docMk/>
          <pc:sldMk cId="3223762024" sldId="263"/>
        </pc:sldMkLst>
      </pc:sldChg>
      <pc:sldChg chg="addSp delSp modSp add mod">
        <pc:chgData name="dave Dalsveen" userId="039815d45609d4df" providerId="LiveId" clId="{B0C86FD0-B298-4422-87EB-EDA6BE2E02B3}" dt="2020-05-30T20:50:21.447" v="720" actId="20577"/>
        <pc:sldMkLst>
          <pc:docMk/>
          <pc:sldMk cId="1226514440" sldId="264"/>
        </pc:sldMkLst>
        <pc:spChg chg="mod">
          <ac:chgData name="dave Dalsveen" userId="039815d45609d4df" providerId="LiveId" clId="{B0C86FD0-B298-4422-87EB-EDA6BE2E02B3}" dt="2020-05-30T20:30:41.426" v="467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0:21.447" v="720" actId="20577"/>
          <ac:spMkLst>
            <pc:docMk/>
            <pc:sldMk cId="1226514440" sldId="264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0:46:30.448" v="470" actId="14100"/>
          <ac:picMkLst>
            <pc:docMk/>
            <pc:sldMk cId="1226514440" sldId="264"/>
            <ac:picMk id="4" creationId="{E47FBD73-8B1A-4016-81A8-0A35C2BE848C}"/>
          </ac:picMkLst>
        </pc:picChg>
        <pc:picChg chg="del">
          <ac:chgData name="dave Dalsveen" userId="039815d45609d4df" providerId="LiveId" clId="{B0C86FD0-B298-4422-87EB-EDA6BE2E02B3}" dt="2020-05-30T20:46:21.332" v="469" actId="21"/>
          <ac:picMkLst>
            <pc:docMk/>
            <pc:sldMk cId="1226514440" sldId="264"/>
            <ac:picMk id="8" creationId="{6E8EF047-356E-4CB4-A4F6-927A88B1ACE6}"/>
          </ac:picMkLst>
        </pc:picChg>
      </pc:sldChg>
      <pc:sldChg chg="addSp delSp modSp add mod">
        <pc:chgData name="dave Dalsveen" userId="039815d45609d4df" providerId="LiveId" clId="{B0C86FD0-B298-4422-87EB-EDA6BE2E02B3}" dt="2020-05-30T23:02:31.171" v="1732" actId="1076"/>
        <pc:sldMkLst>
          <pc:docMk/>
          <pc:sldMk cId="1499107813" sldId="265"/>
        </pc:sldMkLst>
        <pc:spChg chg="mod">
          <ac:chgData name="dave Dalsveen" userId="039815d45609d4df" providerId="LiveId" clId="{B0C86FD0-B298-4422-87EB-EDA6BE2E02B3}" dt="2020-05-30T20:52:57.972" v="725" actId="20577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0:59:10.018" v="1010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00:34.925" v="1014" actId="21"/>
          <ac:picMkLst>
            <pc:docMk/>
            <pc:sldMk cId="1499107813" sldId="265"/>
            <ac:picMk id="4" creationId="{E47FBD73-8B1A-4016-81A8-0A35C2BE848C}"/>
          </ac:picMkLst>
        </pc:picChg>
        <pc:picChg chg="add mod">
          <ac:chgData name="dave Dalsveen" userId="039815d45609d4df" providerId="LiveId" clId="{B0C86FD0-B298-4422-87EB-EDA6BE2E02B3}" dt="2020-05-30T23:02:31.171" v="1732" actId="1076"/>
          <ac:picMkLst>
            <pc:docMk/>
            <pc:sldMk cId="1499107813" sldId="265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10:46.393" v="1425" actId="20577"/>
        <pc:sldMkLst>
          <pc:docMk/>
          <pc:sldMk cId="3051798843" sldId="266"/>
        </pc:sldMkLst>
        <pc:spChg chg="mod">
          <ac:chgData name="dave Dalsveen" userId="039815d45609d4df" providerId="LiveId" clId="{B0C86FD0-B298-4422-87EB-EDA6BE2E02B3}" dt="2020-05-30T21:07:21.077" v="1300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10:46.393" v="1425" actId="20577"/>
          <ac:spMkLst>
            <pc:docMk/>
            <pc:sldMk cId="3051798843" sldId="266"/>
            <ac:spMk id="15" creationId="{54497D69-439C-4E04-AB3B-CAA04057B828}"/>
          </ac:spMkLst>
        </pc:spChg>
        <pc:picChg chg="add mod">
          <ac:chgData name="dave Dalsveen" userId="039815d45609d4df" providerId="LiveId" clId="{B0C86FD0-B298-4422-87EB-EDA6BE2E02B3}" dt="2020-05-30T21:09:24.190" v="1344" actId="14100"/>
          <ac:picMkLst>
            <pc:docMk/>
            <pc:sldMk cId="3051798843" sldId="266"/>
            <ac:picMk id="4" creationId="{D439DB91-C340-4F47-AF43-97A0C2550B55}"/>
          </ac:picMkLst>
        </pc:picChg>
        <pc:picChg chg="del mod">
          <ac:chgData name="dave Dalsveen" userId="039815d45609d4df" providerId="LiveId" clId="{B0C86FD0-B298-4422-87EB-EDA6BE2E02B3}" dt="2020-05-30T21:09:16.321" v="1342" actId="21"/>
          <ac:picMkLst>
            <pc:docMk/>
            <pc:sldMk cId="3051798843" sldId="266"/>
            <ac:picMk id="5" creationId="{16BF99F3-F52C-49E6-B653-65137C366AA7}"/>
          </ac:picMkLst>
        </pc:picChg>
      </pc:sldChg>
      <pc:sldChg chg="addSp delSp modSp add mod">
        <pc:chgData name="dave Dalsveen" userId="039815d45609d4df" providerId="LiveId" clId="{B0C86FD0-B298-4422-87EB-EDA6BE2E02B3}" dt="2020-05-30T21:24:59.622" v="1729" actId="20577"/>
        <pc:sldMkLst>
          <pc:docMk/>
          <pc:sldMk cId="1354350229" sldId="267"/>
        </pc:sldMkLst>
        <pc:spChg chg="mod">
          <ac:chgData name="dave Dalsveen" userId="039815d45609d4df" providerId="LiveId" clId="{B0C86FD0-B298-4422-87EB-EDA6BE2E02B3}" dt="2020-05-30T21:15:42.460" v="1442" actId="20577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B0C86FD0-B298-4422-87EB-EDA6BE2E02B3}" dt="2020-05-30T21:24:59.622" v="1729" actId="20577"/>
          <ac:spMkLst>
            <pc:docMk/>
            <pc:sldMk cId="1354350229" sldId="267"/>
            <ac:spMk id="15" creationId="{54497D69-439C-4E04-AB3B-CAA04057B828}"/>
          </ac:spMkLst>
        </pc:spChg>
        <pc:picChg chg="del">
          <ac:chgData name="dave Dalsveen" userId="039815d45609d4df" providerId="LiveId" clId="{B0C86FD0-B298-4422-87EB-EDA6BE2E02B3}" dt="2020-05-30T21:21:46.365" v="1524" actId="21"/>
          <ac:picMkLst>
            <pc:docMk/>
            <pc:sldMk cId="1354350229" sldId="267"/>
            <ac:picMk id="4" creationId="{D439DB91-C340-4F47-AF43-97A0C2550B55}"/>
          </ac:picMkLst>
        </pc:picChg>
        <pc:picChg chg="add mod">
          <ac:chgData name="dave Dalsveen" userId="039815d45609d4df" providerId="LiveId" clId="{B0C86FD0-B298-4422-87EB-EDA6BE2E02B3}" dt="2020-05-30T21:21:54.633" v="1526" actId="1076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  <pc:docChgLst>
    <pc:chgData name="dave Dalsveen" userId="039815d45609d4df" providerId="LiveId" clId="{10B4060C-83F9-4B9D-A746-B8DA76C80773}"/>
    <pc:docChg chg="undo redo custSel mod modSld">
      <pc:chgData name="dave Dalsveen" userId="039815d45609d4df" providerId="LiveId" clId="{10B4060C-83F9-4B9D-A746-B8DA76C80773}" dt="2020-06-03T16:55:59.549" v="1415" actId="20577"/>
      <pc:docMkLst>
        <pc:docMk/>
      </pc:docMkLst>
      <pc:sldChg chg="delSp modSp mod">
        <pc:chgData name="dave Dalsveen" userId="039815d45609d4df" providerId="LiveId" clId="{10B4060C-83F9-4B9D-A746-B8DA76C80773}" dt="2020-06-03T14:21:19.193" v="21" actId="20577"/>
        <pc:sldMkLst>
          <pc:docMk/>
          <pc:sldMk cId="4063939883" sldId="256"/>
        </pc:sldMkLst>
        <pc:spChg chg="mod">
          <ac:chgData name="dave Dalsveen" userId="039815d45609d4df" providerId="LiveId" clId="{10B4060C-83F9-4B9D-A746-B8DA76C80773}" dt="2020-06-03T14:21:19.193" v="21" actId="20577"/>
          <ac:spMkLst>
            <pc:docMk/>
            <pc:sldMk cId="4063939883" sldId="256"/>
            <ac:spMk id="2" creationId="{1C265080-7784-47AD-95CE-A9F66BD5AE31}"/>
          </ac:spMkLst>
        </pc:spChg>
        <pc:picChg chg="del">
          <ac:chgData name="dave Dalsveen" userId="039815d45609d4df" providerId="LiveId" clId="{10B4060C-83F9-4B9D-A746-B8DA76C80773}" dt="2020-06-03T14:21:07.786" v="0" actId="21"/>
          <ac:picMkLst>
            <pc:docMk/>
            <pc:sldMk cId="4063939883" sldId="256"/>
            <ac:picMk id="7" creationId="{574C89B1-5DC0-4FE0-BD23-D8AC72B30F2D}"/>
          </ac:picMkLst>
        </pc:picChg>
      </pc:sldChg>
      <pc:sldChg chg="addSp delSp modSp mod setBg setClrOvrMap">
        <pc:chgData name="dave Dalsveen" userId="039815d45609d4df" providerId="LiveId" clId="{10B4060C-83F9-4B9D-A746-B8DA76C80773}" dt="2020-06-03T14:33:56.109" v="112" actId="20577"/>
        <pc:sldMkLst>
          <pc:docMk/>
          <pc:sldMk cId="1901650308" sldId="257"/>
        </pc:sldMkLst>
        <pc:spChg chg="mod ord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2" creationId="{6064945E-18DD-4505-84BD-53732E1BE505}"/>
          </ac:spMkLst>
        </pc:spChg>
        <pc:spChg chg="mod ord">
          <ac:chgData name="dave Dalsveen" userId="039815d45609d4df" providerId="LiveId" clId="{10B4060C-83F9-4B9D-A746-B8DA76C80773}" dt="2020-06-03T14:33:56.109" v="112" actId="20577"/>
          <ac:spMkLst>
            <pc:docMk/>
            <pc:sldMk cId="1901650308" sldId="257"/>
            <ac:spMk id="3" creationId="{2AE1F63D-DF25-43A1-B3B5-A73A8B1D266E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24:49.738" v="31" actId="26606"/>
          <ac:spMkLst>
            <pc:docMk/>
            <pc:sldMk cId="1901650308" sldId="257"/>
            <ac:spMk id="1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19" creationId="{231BF440-39FA-4087-84CC-2EEC0BBDAF29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1" creationId="{F04E4CBA-303B-48BD-8451-C2701CB0EEBF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3" creationId="{F6CA58B3-AFCC-4A40-9882-50D5080879B0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5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1.790" v="28" actId="26606"/>
          <ac:spMkLst>
            <pc:docMk/>
            <pc:sldMk cId="1901650308" sldId="257"/>
            <ac:spMk id="27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29" creationId="{8F7AFB9A-7364-478C-B48B-8523CDD9AE8D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0" creationId="{36678033-86B6-40E6-BE90-78D8ED4E3A31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1" creationId="{D2542E1A-076E-4A34-BB67-2BF961754E0C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2" creationId="{75C56826-D4E5-42ED-8529-079651CB3005}"/>
          </ac:spMkLst>
        </pc:spChg>
        <pc:spChg chg="add del">
          <ac:chgData name="dave Dalsveen" userId="039815d45609d4df" providerId="LiveId" clId="{10B4060C-83F9-4B9D-A746-B8DA76C80773}" dt="2020-06-03T14:24:49.738" v="30" actId="26606"/>
          <ac:spMkLst>
            <pc:docMk/>
            <pc:sldMk cId="1901650308" sldId="257"/>
            <ac:spMk id="33" creationId="{82095FCE-EF05-4443-B97A-85DEE3A5CA17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5" creationId="{6D731904-7733-45B0-902C-289497204C19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6" creationId="{504E6397-35D7-4AEC-9DA9-B7F6B12B88A5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7" creationId="{62C5A04F-2AEB-4631-8314-A8B812E1EC8E}"/>
          </ac:spMkLst>
        </pc:spChg>
        <pc:spChg chg="add del">
          <ac:chgData name="dave Dalsveen" userId="039815d45609d4df" providerId="LiveId" clId="{10B4060C-83F9-4B9D-A746-B8DA76C80773}" dt="2020-06-03T14:25:07.435" v="35" actId="26606"/>
          <ac:spMkLst>
            <pc:docMk/>
            <pc:sldMk cId="1901650308" sldId="257"/>
            <ac:spMk id="38" creationId="{4B2B1C70-BF3F-41BD-871B-63D8F911F77B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3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5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7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7:55.659" v="59" actId="26606"/>
          <ac:spMkLst>
            <pc:docMk/>
            <pc:sldMk cId="1901650308" sldId="257"/>
            <ac:spMk id="49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5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28:21.720" v="62" actId="26606"/>
          <ac:spMkLst>
            <pc:docMk/>
            <pc:sldMk cId="1901650308" sldId="257"/>
            <ac:spMk id="60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5" creationId="{8FC9BE17-9A7B-462D-AE50-3D8777387304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7" creationId="{3EBE8569-6AEC-4B8C-8D53-2DE337CDBA6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69" creationId="{55D4142C-5077-457F-A6AD-3FECFDB39685}"/>
          </ac:spMkLst>
        </pc:spChg>
        <pc:spChg chg="add del">
          <ac:chgData name="dave Dalsveen" userId="039815d45609d4df" providerId="LiveId" clId="{10B4060C-83F9-4B9D-A746-B8DA76C80773}" dt="2020-06-03T14:28:21.704" v="61" actId="26606"/>
          <ac:spMkLst>
            <pc:docMk/>
            <pc:sldMk cId="1901650308" sldId="257"/>
            <ac:spMk id="71" creationId="{7A5F0580-5EE9-419F-96EE-B6529EF6E7D0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3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4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59" v="68" actId="26606"/>
          <ac:spMkLst>
            <pc:docMk/>
            <pc:sldMk cId="1901650308" sldId="257"/>
            <ac:spMk id="75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0" creationId="{7C432AFE-B3D2-4BFF-BF8F-96C27AFF1AC7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2" creationId="{AF2F604E-43BE-4DC3-B983-E071523364F8}"/>
          </ac:spMkLst>
        </pc:spChg>
        <pc:spChg chg="add del">
          <ac:chgData name="dave Dalsveen" userId="039815d45609d4df" providerId="LiveId" clId="{10B4060C-83F9-4B9D-A746-B8DA76C80773}" dt="2020-06-03T14:31:48.843" v="67" actId="26606"/>
          <ac:spMkLst>
            <pc:docMk/>
            <pc:sldMk cId="1901650308" sldId="257"/>
            <ac:spMk id="84" creationId="{08C9B587-E65E-4B52-B37C-ABEBB6E87928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6" creationId="{A4F3394A-A959-460A-ACF9-5FA682C76940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7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8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89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4" creationId="{D5997EA8-5EFC-40CD-A85F-C3C3BC5F9EB7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6" creationId="{1CF6A1EC-BD15-42D9-A339-A3970CF7C65A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98" creationId="{A720C27D-5C39-492B-BD68-C220C0F838AC}"/>
          </ac:spMkLst>
        </pc:spChg>
        <pc:spChg chg="add del">
          <ac:chgData name="dave Dalsveen" userId="039815d45609d4df" providerId="LiveId" clId="{10B4060C-83F9-4B9D-A746-B8DA76C80773}" dt="2020-06-03T14:32:38.454" v="74" actId="26606"/>
          <ac:spMkLst>
            <pc:docMk/>
            <pc:sldMk cId="1901650308" sldId="257"/>
            <ac:spMk id="100" creationId="{A4F3394A-A959-460A-ACF9-5FA682C76940}"/>
          </ac:spMkLst>
        </pc:spChg>
        <pc:picChg chg="add del">
          <ac:chgData name="dave Dalsveen" userId="039815d45609d4df" providerId="LiveId" clId="{10B4060C-83F9-4B9D-A746-B8DA76C80773}" dt="2020-06-03T14:24:12.605" v="23"/>
          <ac:picMkLst>
            <pc:docMk/>
            <pc:sldMk cId="1901650308" sldId="257"/>
            <ac:picMk id="4" creationId="{BEA72E98-7F99-45EB-8AB8-5591CDC130C0}"/>
          </ac:picMkLst>
        </pc:picChg>
        <pc:picChg chg="del mod ord">
          <ac:chgData name="dave Dalsveen" userId="039815d45609d4df" providerId="LiveId" clId="{10B4060C-83F9-4B9D-A746-B8DA76C80773}" dt="2020-06-03T14:24:56.398" v="32" actId="21"/>
          <ac:picMkLst>
            <pc:docMk/>
            <pc:sldMk cId="1901650308" sldId="257"/>
            <ac:picMk id="5" creationId="{72550387-0E6F-466F-BD2C-8FDB4BEFEC11}"/>
          </ac:picMkLst>
        </pc:picChg>
        <pc:picChg chg="add del mod ord">
          <ac:chgData name="dave Dalsveen" userId="039815d45609d4df" providerId="LiveId" clId="{10B4060C-83F9-4B9D-A746-B8DA76C80773}" dt="2020-06-03T14:27:27.634" v="58" actId="21"/>
          <ac:picMkLst>
            <pc:docMk/>
            <pc:sldMk cId="1901650308" sldId="257"/>
            <ac:picMk id="6" creationId="{E5BE68A2-8A48-40D7-91D0-E44501A6557D}"/>
          </ac:picMkLst>
        </pc:picChg>
        <pc:picChg chg="add del mod ord">
          <ac:chgData name="dave Dalsveen" userId="039815d45609d4df" providerId="LiveId" clId="{10B4060C-83F9-4B9D-A746-B8DA76C80773}" dt="2020-06-03T14:31:31.791" v="65" actId="21"/>
          <ac:picMkLst>
            <pc:docMk/>
            <pc:sldMk cId="1901650308" sldId="257"/>
            <ac:picMk id="7" creationId="{11210D23-A9B5-4423-8D50-B2890F46FC0D}"/>
          </ac:picMkLst>
        </pc:picChg>
        <pc:picChg chg="add del mod ord">
          <ac:chgData name="dave Dalsveen" userId="039815d45609d4df" providerId="LiveId" clId="{10B4060C-83F9-4B9D-A746-B8DA76C80773}" dt="2020-06-03T14:32:06.798" v="69" actId="21"/>
          <ac:picMkLst>
            <pc:docMk/>
            <pc:sldMk cId="1901650308" sldId="257"/>
            <ac:picMk id="8" creationId="{06C594FC-83B0-4DEE-A7D3-E0363D16CE99}"/>
          </ac:picMkLst>
        </pc:picChg>
        <pc:picChg chg="add mod ord">
          <ac:chgData name="dave Dalsveen" userId="039815d45609d4df" providerId="LiveId" clId="{10B4060C-83F9-4B9D-A746-B8DA76C80773}" dt="2020-06-03T14:33:05.586" v="78" actId="14100"/>
          <ac:picMkLst>
            <pc:docMk/>
            <pc:sldMk cId="1901650308" sldId="257"/>
            <ac:picMk id="11" creationId="{7ABA980D-BD89-492D-AE84-1C1B4A68875E}"/>
          </ac:picMkLst>
        </pc:picChg>
      </pc:sldChg>
      <pc:sldChg chg="addSp delSp modSp mod">
        <pc:chgData name="dave Dalsveen" userId="039815d45609d4df" providerId="LiveId" clId="{10B4060C-83F9-4B9D-A746-B8DA76C80773}" dt="2020-06-03T16:55:59.549" v="1415" actId="20577"/>
        <pc:sldMkLst>
          <pc:docMk/>
          <pc:sldMk cId="3647716643" sldId="258"/>
        </pc:sldMkLst>
        <pc:spChg chg="mod">
          <ac:chgData name="dave Dalsveen" userId="039815d45609d4df" providerId="LiveId" clId="{10B4060C-83F9-4B9D-A746-B8DA76C80773}" dt="2020-06-03T14:38:02.909" v="458" actId="20577"/>
          <ac:spMkLst>
            <pc:docMk/>
            <pc:sldMk cId="3647716643" sldId="258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6:55:59.549" v="1415" actId="20577"/>
          <ac:spMkLst>
            <pc:docMk/>
            <pc:sldMk cId="3647716643" sldId="258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4:41:46.054" v="529" actId="14100"/>
          <ac:picMkLst>
            <pc:docMk/>
            <pc:sldMk cId="3647716643" sldId="258"/>
            <ac:picMk id="5" creationId="{5E7A7621-172C-4781-9A26-1A0E800CF0DC}"/>
          </ac:picMkLst>
        </pc:picChg>
        <pc:picChg chg="del">
          <ac:chgData name="dave Dalsveen" userId="039815d45609d4df" providerId="LiveId" clId="{10B4060C-83F9-4B9D-A746-B8DA76C80773}" dt="2020-06-03T14:41:41.901" v="528" actId="21"/>
          <ac:picMkLst>
            <pc:docMk/>
            <pc:sldMk cId="3647716643" sldId="258"/>
            <ac:picMk id="8" creationId="{6E8EF047-356E-4CB4-A4F6-927A88B1ACE6}"/>
          </ac:picMkLst>
        </pc:picChg>
        <pc:picChg chg="del">
          <ac:chgData name="dave Dalsveen" userId="039815d45609d4df" providerId="LiveId" clId="{10B4060C-83F9-4B9D-A746-B8DA76C80773}" dt="2020-06-03T14:41:38.960" v="527" actId="21"/>
          <ac:picMkLst>
            <pc:docMk/>
            <pc:sldMk cId="3647716643" sldId="258"/>
            <ac:picMk id="9" creationId="{528BC46E-96AE-45FF-B433-C41727D440BE}"/>
          </ac:picMkLst>
        </pc:picChg>
      </pc:sldChg>
      <pc:sldChg chg="addSp delSp modSp mod">
        <pc:chgData name="dave Dalsveen" userId="039815d45609d4df" providerId="LiveId" clId="{10B4060C-83F9-4B9D-A746-B8DA76C80773}" dt="2020-06-03T14:48:02.812" v="599" actId="14100"/>
        <pc:sldMkLst>
          <pc:docMk/>
          <pc:sldMk cId="1226514440" sldId="264"/>
        </pc:sldMkLst>
        <pc:spChg chg="mod">
          <ac:chgData name="dave Dalsveen" userId="039815d45609d4df" providerId="LiveId" clId="{10B4060C-83F9-4B9D-A746-B8DA76C80773}" dt="2020-06-03T14:45:02.622" v="532" actId="20577"/>
          <ac:spMkLst>
            <pc:docMk/>
            <pc:sldMk cId="1226514440" sldId="264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46:37.742" v="593" actId="20577"/>
          <ac:spMkLst>
            <pc:docMk/>
            <pc:sldMk cId="1226514440" sldId="264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46:51.309" v="594" actId="21"/>
          <ac:picMkLst>
            <pc:docMk/>
            <pc:sldMk cId="1226514440" sldId="264"/>
            <ac:picMk id="4" creationId="{E47FBD73-8B1A-4016-81A8-0A35C2BE848C}"/>
          </ac:picMkLst>
        </pc:picChg>
        <pc:picChg chg="add mod">
          <ac:chgData name="dave Dalsveen" userId="039815d45609d4df" providerId="LiveId" clId="{10B4060C-83F9-4B9D-A746-B8DA76C80773}" dt="2020-06-03T14:48:02.812" v="599" actId="14100"/>
          <ac:picMkLst>
            <pc:docMk/>
            <pc:sldMk cId="1226514440" sldId="264"/>
            <ac:picMk id="5" creationId="{B3176E99-523B-4F45-BE38-D79E7EE92F65}"/>
          </ac:picMkLst>
        </pc:picChg>
      </pc:sldChg>
      <pc:sldChg chg="addSp delSp modSp mod">
        <pc:chgData name="dave Dalsveen" userId="039815d45609d4df" providerId="LiveId" clId="{10B4060C-83F9-4B9D-A746-B8DA76C80773}" dt="2020-06-03T14:54:40.480" v="774"/>
        <pc:sldMkLst>
          <pc:docMk/>
          <pc:sldMk cId="1499107813" sldId="265"/>
        </pc:sldMkLst>
        <pc:spChg chg="mod">
          <ac:chgData name="dave Dalsveen" userId="039815d45609d4df" providerId="LiveId" clId="{10B4060C-83F9-4B9D-A746-B8DA76C80773}" dt="2020-06-03T14:50:18.976" v="608"/>
          <ac:spMkLst>
            <pc:docMk/>
            <pc:sldMk cId="1499107813" sldId="265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4:54:12.926" v="773" actId="20577"/>
          <ac:spMkLst>
            <pc:docMk/>
            <pc:sldMk cId="1499107813" sldId="265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4:08.859" v="772" actId="21"/>
          <ac:picMkLst>
            <pc:docMk/>
            <pc:sldMk cId="1499107813" sldId="265"/>
            <ac:picMk id="5" creationId="{16BF99F3-F52C-49E6-B653-65137C366AA7}"/>
          </ac:picMkLst>
        </pc:picChg>
        <pc:picChg chg="add mod">
          <ac:chgData name="dave Dalsveen" userId="039815d45609d4df" providerId="LiveId" clId="{10B4060C-83F9-4B9D-A746-B8DA76C80773}" dt="2020-06-03T14:54:40.480" v="774"/>
          <ac:picMkLst>
            <pc:docMk/>
            <pc:sldMk cId="1499107813" sldId="265"/>
            <ac:picMk id="10" creationId="{F318CDEC-0D51-40E3-9CC3-497989785767}"/>
          </ac:picMkLst>
        </pc:picChg>
      </pc:sldChg>
      <pc:sldChg chg="addSp delSp modSp mod">
        <pc:chgData name="dave Dalsveen" userId="039815d45609d4df" providerId="LiveId" clId="{10B4060C-83F9-4B9D-A746-B8DA76C80773}" dt="2020-06-03T15:24:29.259" v="1323" actId="20577"/>
        <pc:sldMkLst>
          <pc:docMk/>
          <pc:sldMk cId="3051798843" sldId="266"/>
        </pc:sldMkLst>
        <pc:spChg chg="mod">
          <ac:chgData name="dave Dalsveen" userId="039815d45609d4df" providerId="LiveId" clId="{10B4060C-83F9-4B9D-A746-B8DA76C80773}" dt="2020-06-03T14:55:02.576" v="779" actId="20577"/>
          <ac:spMkLst>
            <pc:docMk/>
            <pc:sldMk cId="3051798843" sldId="266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24:29.259" v="1323" actId="20577"/>
          <ac:spMkLst>
            <pc:docMk/>
            <pc:sldMk cId="3051798843" sldId="266"/>
            <ac:spMk id="15" creationId="{54497D69-439C-4E04-AB3B-CAA04057B828}"/>
          </ac:spMkLst>
        </pc:spChg>
        <pc:picChg chg="del">
          <ac:chgData name="dave Dalsveen" userId="039815d45609d4df" providerId="LiveId" clId="{10B4060C-83F9-4B9D-A746-B8DA76C80773}" dt="2020-06-03T14:55:10.435" v="780" actId="21"/>
          <ac:picMkLst>
            <pc:docMk/>
            <pc:sldMk cId="3051798843" sldId="266"/>
            <ac:picMk id="4" creationId="{D439DB91-C340-4F47-AF43-97A0C2550B55}"/>
          </ac:picMkLst>
        </pc:picChg>
        <pc:picChg chg="add mod">
          <ac:chgData name="dave Dalsveen" userId="039815d45609d4df" providerId="LiveId" clId="{10B4060C-83F9-4B9D-A746-B8DA76C80773}" dt="2020-06-03T14:56:11.874" v="786" actId="14100"/>
          <ac:picMkLst>
            <pc:docMk/>
            <pc:sldMk cId="3051798843" sldId="266"/>
            <ac:picMk id="5" creationId="{1670BF89-85BA-4359-BDEB-4CCB8E039629}"/>
          </ac:picMkLst>
        </pc:picChg>
        <pc:picChg chg="add del mod">
          <ac:chgData name="dave Dalsveen" userId="039815d45609d4df" providerId="LiveId" clId="{10B4060C-83F9-4B9D-A746-B8DA76C80773}" dt="2020-06-03T14:55:13.294" v="782" actId="21"/>
          <ac:picMkLst>
            <pc:docMk/>
            <pc:sldMk cId="3051798843" sldId="266"/>
            <ac:picMk id="10" creationId="{36FAF851-139F-42B6-9976-715B3DA91649}"/>
          </ac:picMkLst>
        </pc:picChg>
      </pc:sldChg>
      <pc:sldChg chg="addSp delSp modSp mod">
        <pc:chgData name="dave Dalsveen" userId="039815d45609d4df" providerId="LiveId" clId="{10B4060C-83F9-4B9D-A746-B8DA76C80773}" dt="2020-06-03T15:14:12.505" v="1317" actId="20577"/>
        <pc:sldMkLst>
          <pc:docMk/>
          <pc:sldMk cId="1354350229" sldId="267"/>
        </pc:sldMkLst>
        <pc:spChg chg="mod">
          <ac:chgData name="dave Dalsveen" userId="039815d45609d4df" providerId="LiveId" clId="{10B4060C-83F9-4B9D-A746-B8DA76C80773}" dt="2020-06-03T15:03:44.276" v="1040" actId="27636"/>
          <ac:spMkLst>
            <pc:docMk/>
            <pc:sldMk cId="1354350229" sldId="267"/>
            <ac:spMk id="2" creationId="{FA2C910C-20A3-493C-AFCB-9366AF6F8D13}"/>
          </ac:spMkLst>
        </pc:spChg>
        <pc:spChg chg="mod">
          <ac:chgData name="dave Dalsveen" userId="039815d45609d4df" providerId="LiveId" clId="{10B4060C-83F9-4B9D-A746-B8DA76C80773}" dt="2020-06-03T15:14:12.505" v="1317" actId="20577"/>
          <ac:spMkLst>
            <pc:docMk/>
            <pc:sldMk cId="1354350229" sldId="267"/>
            <ac:spMk id="15" creationId="{54497D69-439C-4E04-AB3B-CAA04057B828}"/>
          </ac:spMkLst>
        </pc:spChg>
        <pc:picChg chg="add mod">
          <ac:chgData name="dave Dalsveen" userId="039815d45609d4df" providerId="LiveId" clId="{10B4060C-83F9-4B9D-A746-B8DA76C80773}" dt="2020-06-03T15:12:18.930" v="1176" actId="14100"/>
          <ac:picMkLst>
            <pc:docMk/>
            <pc:sldMk cId="1354350229" sldId="267"/>
            <ac:picMk id="4" creationId="{DA98716C-6CDE-4739-B27D-D8B952C42F08}"/>
          </ac:picMkLst>
        </pc:picChg>
        <pc:picChg chg="del">
          <ac:chgData name="dave Dalsveen" userId="039815d45609d4df" providerId="LiveId" clId="{10B4060C-83F9-4B9D-A746-B8DA76C80773}" dt="2020-06-03T15:03:51.642" v="1041" actId="21"/>
          <ac:picMkLst>
            <pc:docMk/>
            <pc:sldMk cId="1354350229" sldId="267"/>
            <ac:picMk id="5" creationId="{6EA571C2-8BB1-4D51-8F39-3C4C38CCE8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97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2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1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0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5080-7784-47AD-95CE-A9F66BD5A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Use Python Regular Expressions to Process File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8DAF7-F016-4B43-9683-C9BBDCD07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Dave Dalsveen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E2EFA48-108D-43F0-9F7E-B9FB42F28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8" y="480121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AC9C-EA0F-46C9-B327-6D826C77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684847"/>
          </a:xfrm>
        </p:spPr>
        <p:txBody>
          <a:bodyPr/>
          <a:lstStyle/>
          <a:p>
            <a:r>
              <a:rPr lang="en-US" dirty="0"/>
              <a:t>Completed Project and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A1A94-3DBD-46C2-8319-615CC9C0F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9" y="2439229"/>
            <a:ext cx="10168128" cy="373297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525BC9-5667-4644-BE84-D75BE04E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9" y="2478088"/>
            <a:ext cx="9879518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Task1: Create a Python Regular Expression pattern test.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Describe the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ea typeface="Open Sans"/>
                <a:cs typeface="Open Sans"/>
              </a:rPr>
              <a:t>Create a Virtual Environment to avoid conflicts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a typeface="Open Sans"/>
                <a:cs typeface="Open Sans"/>
              </a:rPr>
              <a:t>Create a function stub for processing a regular expression</a:t>
            </a:r>
            <a:r>
              <a:rPr lang="en-US" sz="2000" dirty="0">
                <a:effectLst/>
                <a:ea typeface="Open Sans"/>
                <a:cs typeface="Open Sans"/>
              </a:rPr>
              <a:t>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 Unit test for a simple regular expression.</a:t>
            </a:r>
          </a:p>
        </p:txBody>
      </p:sp>
    </p:spTree>
    <p:extLst>
      <p:ext uri="{BB962C8B-B14F-4D97-AF65-F5344CB8AC3E}">
        <p14:creationId xmlns:p14="http://schemas.microsoft.com/office/powerpoint/2010/main" val="364771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800" dirty="0"/>
              <a:t>Task2: Create strings to test a simple regular expression.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another test for valid email that lacks a 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the first regular expression and compile it in the </a:t>
            </a:r>
            <a:r>
              <a:rPr lang="en-US" sz="2000" dirty="0" err="1"/>
              <a:t>regex_email</a:t>
            </a:r>
            <a:r>
              <a:rPr lang="en-US" sz="2000" dirty="0"/>
              <a:t>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 the regular expression by running the first test.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second test case has not been implemented in the function; it should fail..</a:t>
            </a:r>
          </a:p>
        </p:txBody>
      </p:sp>
    </p:spTree>
    <p:extLst>
      <p:ext uri="{BB962C8B-B14F-4D97-AF65-F5344CB8AC3E}">
        <p14:creationId xmlns:p14="http://schemas.microsoft.com/office/powerpoint/2010/main" val="1226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Task3: Implement a Python function that matches an email pattern.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/>
              <a:t>Implement the regular expression to use to match emails.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Modify the function to check the match and return the matched email with the email: 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an ignore case flag to allow upper-case emails and lower-case emails.</a:t>
            </a:r>
          </a:p>
        </p:txBody>
      </p:sp>
    </p:spTree>
    <p:extLst>
      <p:ext uri="{BB962C8B-B14F-4D97-AF65-F5344CB8AC3E}">
        <p14:creationId xmlns:p14="http://schemas.microsoft.com/office/powerpoint/2010/main" val="149910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Autofit/>
          </a:bodyPr>
          <a:lstStyle/>
          <a:p>
            <a:r>
              <a:rPr lang="en-US" sz="2800" dirty="0"/>
              <a:t>Task4: </a:t>
            </a:r>
            <a:r>
              <a:rPr lang="en-US" sz="2800" dirty="0">
                <a:effectLst/>
                <a:ea typeface="Open Sans"/>
                <a:cs typeface="Open Sans"/>
              </a:rPr>
              <a:t>Read from a file containing emails using Python and match each line.</a:t>
            </a:r>
            <a:endParaRPr lang="en-US" sz="2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the </a:t>
            </a:r>
            <a:r>
              <a:rPr lang="en-US" sz="2000" dirty="0" err="1"/>
              <a:t>regex_email</a:t>
            </a:r>
            <a:r>
              <a:rPr lang="en-US" sz="2000" dirty="0"/>
              <a:t> function by checking for a valid email with no prefix..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valid email exists, return the email prefix and the output from the match.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and return invalid email if no email was found.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Input the file data and pass each line to the </a:t>
            </a:r>
            <a:r>
              <a:rPr lang="en-US" sz="2000" dirty="0" err="1"/>
              <a:t>regex_email</a:t>
            </a:r>
            <a:r>
              <a:rPr lang="en-US" sz="20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05179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C910C-20A3-493C-AFCB-9366A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Open Sans"/>
              </a:rPr>
              <a:t>Task5: Use Python Regular Expressions to replace missing email prefixes in a file.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813-06A8-4210-874A-2DE00374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497D69-439C-4E04-AB3B-CAA04057B828}"/>
              </a:ext>
            </a:extLst>
          </p:cNvPr>
          <p:cNvSpPr txBox="1">
            <a:spLocks/>
          </p:cNvSpPr>
          <p:nvPr/>
        </p:nvSpPr>
        <p:spPr>
          <a:xfrm>
            <a:off x="841248" y="2252870"/>
            <a:ext cx="6013201" cy="40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In the case of the valid email with no prefix, use the regular expression </a:t>
            </a:r>
            <a:r>
              <a:rPr lang="en-US" sz="2000" dirty="0" err="1"/>
              <a:t>subn</a:t>
            </a:r>
            <a:r>
              <a:rPr lang="en-US" sz="2000" dirty="0"/>
              <a:t> function to add the email prefix.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Return the prefixed email from the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Process each string returned from the regex function for an email prefix (valid email).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the valid email to a list.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the list to an output file.</a:t>
            </a:r>
          </a:p>
        </p:txBody>
      </p:sp>
    </p:spTree>
    <p:extLst>
      <p:ext uri="{BB962C8B-B14F-4D97-AF65-F5344CB8AC3E}">
        <p14:creationId xmlns:p14="http://schemas.microsoft.com/office/powerpoint/2010/main" val="135435022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62441"/>
      </a:dk2>
      <a:lt2>
        <a:srgbClr val="E2E8E4"/>
      </a:lt2>
      <a:accent1>
        <a:srgbClr val="DC34AA"/>
      </a:accent1>
      <a:accent2>
        <a:srgbClr val="B622CA"/>
      </a:accent2>
      <a:accent3>
        <a:srgbClr val="8234DC"/>
      </a:accent3>
      <a:accent4>
        <a:srgbClr val="453DD1"/>
      </a:accent4>
      <a:accent5>
        <a:srgbClr val="3472DC"/>
      </a:accent5>
      <a:accent6>
        <a:srgbClr val="22A6CA"/>
      </a:accent6>
      <a:hlink>
        <a:srgbClr val="556B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323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Open Sans</vt:lpstr>
      <vt:lpstr>AccentBoxVTI</vt:lpstr>
      <vt:lpstr>Use Python Regular Expressions to Process File Data</vt:lpstr>
      <vt:lpstr>Completed Project and Output</vt:lpstr>
      <vt:lpstr>Task1: Create a Python Regular Expression pattern test.</vt:lpstr>
      <vt:lpstr>Task2: Create strings to test a simple regular expression.</vt:lpstr>
      <vt:lpstr>Task3: Implement a Python function that matches an email pattern.</vt:lpstr>
      <vt:lpstr>Task4: Read from a file containing emails using Python and match each line.</vt:lpstr>
      <vt:lpstr>Task5: Use Python Regular Expressions to replace missing email prefixes in a file.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Testing and Debugging Python</dc:title>
  <dc:creator>dave Dalsveen</dc:creator>
  <cp:lastModifiedBy>david dalsveen</cp:lastModifiedBy>
  <cp:revision>1</cp:revision>
  <dcterms:created xsi:type="dcterms:W3CDTF">2020-06-03T14:24:49Z</dcterms:created>
  <dcterms:modified xsi:type="dcterms:W3CDTF">2021-01-27T23:09:20Z</dcterms:modified>
</cp:coreProperties>
</file>