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3721-7AFB-4374-ADA1-D83ECCB18C9B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0E6C-7026-4F75-8B35-2576473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10" y="0"/>
            <a:ext cx="7441270" cy="161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70427"/>
            <a:ext cx="3612444" cy="636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2" y="338873"/>
            <a:ext cx="2465675" cy="934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24" y="1328700"/>
            <a:ext cx="1224379" cy="20367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10974" r="29854" b="30366"/>
          <a:stretch/>
        </p:blipFill>
        <p:spPr>
          <a:xfrm>
            <a:off x="211309" y="1770907"/>
            <a:ext cx="4499514" cy="2582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9777" r="35802" b="58100"/>
          <a:stretch/>
        </p:blipFill>
        <p:spPr>
          <a:xfrm>
            <a:off x="291058" y="4377209"/>
            <a:ext cx="3727782" cy="14346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9" y="5802488"/>
            <a:ext cx="3118966" cy="885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7183" r="5948" b="437"/>
          <a:stretch/>
        </p:blipFill>
        <p:spPr>
          <a:xfrm>
            <a:off x="4255910" y="4496735"/>
            <a:ext cx="4075289" cy="2184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l="19153" t="19565" r="26508" b="21124"/>
          <a:stretch/>
        </p:blipFill>
        <p:spPr>
          <a:xfrm>
            <a:off x="3714044" y="1612698"/>
            <a:ext cx="3569997" cy="2133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24" y="3365499"/>
            <a:ext cx="1318263" cy="98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996" r="8755" b="1434"/>
          <a:stretch/>
        </p:blipFill>
        <p:spPr>
          <a:xfrm>
            <a:off x="8629888" y="3365499"/>
            <a:ext cx="2586378" cy="1627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2195" r="11223" b="2432"/>
          <a:stretch/>
        </p:blipFill>
        <p:spPr>
          <a:xfrm>
            <a:off x="8720199" y="5036241"/>
            <a:ext cx="3162104" cy="18003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4"/>
          <a:srcRect l="23601" t="19150" r="17654" b="15945"/>
          <a:stretch/>
        </p:blipFill>
        <p:spPr>
          <a:xfrm>
            <a:off x="7284041" y="1417635"/>
            <a:ext cx="3254493" cy="19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gupta</dc:creator>
  <cp:lastModifiedBy>vivek gupta</cp:lastModifiedBy>
  <cp:revision>23</cp:revision>
  <dcterms:created xsi:type="dcterms:W3CDTF">2013-12-02T19:10:15Z</dcterms:created>
  <dcterms:modified xsi:type="dcterms:W3CDTF">2013-12-02T20:50:27Z</dcterms:modified>
</cp:coreProperties>
</file>