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8"/>
  </p:notesMasterIdLst>
  <p:sldIdLst>
    <p:sldId id="256" r:id="rId3"/>
    <p:sldId id="275" r:id="rId4"/>
    <p:sldId id="276" r:id="rId5"/>
    <p:sldId id="257" r:id="rId6"/>
    <p:sldId id="27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949EA026-F804-4B17-B8B0-0207FA0C73E4}">
          <p14:sldIdLst>
            <p14:sldId id="256"/>
          </p14:sldIdLst>
        </p14:section>
        <p14:section name="Docker" id="{53B1768A-1DE5-40B5-BC99-8F9B59D621DF}">
          <p14:sldIdLst>
            <p14:sldId id="275"/>
          </p14:sldIdLst>
        </p14:section>
        <p14:section name="Kubernetes" id="{A787202A-C5AB-48E9-982C-F49DFFFB2CE2}">
          <p14:sldIdLst>
            <p14:sldId id="276"/>
          </p14:sldIdLst>
        </p14:section>
        <p14:section name="Layout" id="{A151CB39-B4E7-4975-B923-1B42C9234D9B}">
          <p14:sldIdLst>
            <p14:sldId id="257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C4E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83" autoAdjust="0"/>
  </p:normalViewPr>
  <p:slideViewPr>
    <p:cSldViewPr snapToGrid="0">
      <p:cViewPr varScale="1">
        <p:scale>
          <a:sx n="117" d="100"/>
          <a:sy n="117" d="100"/>
        </p:scale>
        <p:origin x="39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8b217438c_0_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g2c8b217438c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CB3600C5-6F7C-E034-2AC5-FE95627A3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EE0820D7-6321-6F6C-BE81-928FB34AE3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64298858-63FE-7931-8608-290DFF193C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581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F05B259F-52F4-0BA4-63A2-8C29A7797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61DF8411-6F67-E182-1337-CF14C43EED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77E6F528-8E98-B762-AB9E-167F1777E9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872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8b217438c_0_2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c8b217438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905743" y="3257550"/>
            <a:ext cx="7406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bschnitts-&#10;überschrif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cxnSp>
        <p:nvCxnSpPr>
          <p:cNvPr id="88" name="Google Shape;88;p17"/>
          <p:cNvCxnSpPr/>
          <p:nvPr/>
        </p:nvCxnSpPr>
        <p:spPr>
          <a:xfrm>
            <a:off x="905743" y="3257550"/>
            <a:ext cx="7406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2"/>
          </p:nvPr>
        </p:nvSpPr>
        <p:spPr>
          <a:xfrm>
            <a:off x="82296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4"/>
          </p:nvPr>
        </p:nvSpPr>
        <p:spPr>
          <a:xfrm>
            <a:off x="466344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eer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halt mit Überschrift" type="objTx">
  <p:cSld name="OBJECT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ld mit Überschrift" type="picTx">
  <p:cSld name="PICTURE_WITH_CAPTIO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49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29" name="Google Shape;129;p23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1" y="0"/>
            <a:ext cx="9144000" cy="3686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822960" y="4430267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kaler Titel und Tex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 rot="5400000">
            <a:off x="5370600" y="1484234"/>
            <a:ext cx="4317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 rot="5400000">
            <a:off x="1370025" y="-430367"/>
            <a:ext cx="4317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0" y="4750737"/>
            <a:ext cx="9144000" cy="4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500"/>
              <a:buFont typeface="Calibri"/>
              <a:buNone/>
            </a:pPr>
            <a:r>
              <a:rPr lang="de" sz="45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Thema</a:t>
            </a:r>
            <a:endParaRPr sz="4500" dirty="0">
              <a:solidFill>
                <a:srgbClr val="3F3F3F"/>
              </a:solidFill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822960" y="3529390"/>
            <a:ext cx="6858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de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Namen ∙ Datum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5180" y="109538"/>
            <a:ext cx="1864520" cy="590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D9826137-21DD-F3DD-63D0-BA5075091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097E2602-2A12-821F-2C6B-AF2796C8D3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dirty="0"/>
              <a:t>Überschrift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9988A16A-3CC9-8B1F-8535-11926AEAE5D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0CDA6006-2416-7AB1-DE66-53D8DC272F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92100" lvl="0" indent="-50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400" dirty="0" err="1"/>
              <a:t>TextTextText</a:t>
            </a:r>
            <a:endParaRPr sz="14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089693A2-30A8-CA20-3706-0E73B114CE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6EBA76ED-6BB6-ABA1-6D31-9A3E8D8A7E1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22D9E0BD-38B9-F5F7-B1AF-675E34371CF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                                                                  AUTOR: XXX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303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F9400CA8-8B28-5336-0D0A-744B097E8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9F03477D-C62E-BFE7-F1AF-CFD3901680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dirty="0"/>
              <a:t>Überschrift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35D39A99-81C5-E1BC-A26F-53D2E632E6B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4A7FFCC2-5639-B06B-6B92-F661FEBEDB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92100" lvl="0" indent="-50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400" dirty="0" err="1"/>
              <a:t>TextTextText</a:t>
            </a:r>
            <a:endParaRPr sz="14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84B294C5-6AF6-E129-AF42-EAC535A944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8FBE5F67-1836-3E76-2302-85A60722D18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C6EA2D84-1AB9-BC25-CD4A-F73D9767E89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                                                                  AUTOR: XXX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18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/>
          <p:nvPr/>
        </p:nvSpPr>
        <p:spPr>
          <a:xfrm>
            <a:off x="0" y="0"/>
            <a:ext cx="9144000" cy="475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3858509" y="476210"/>
            <a:ext cx="48036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dirty="0"/>
              <a:t>Thema</a:t>
            </a:r>
            <a:endParaRPr dirty="0"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1010107" y="435824"/>
            <a:ext cx="1946010" cy="18571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7"/>
          <p:cNvCxnSpPr/>
          <p:nvPr/>
        </p:nvCxnSpPr>
        <p:spPr>
          <a:xfrm>
            <a:off x="3885935" y="1564641"/>
            <a:ext cx="4389000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858509" y="1649186"/>
            <a:ext cx="4803600" cy="2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Kapitel 1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Kapitel 2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Kapitel 3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…</a:t>
            </a:r>
            <a:endParaRPr dirty="0"/>
          </a:p>
        </p:txBody>
      </p:sp>
      <p:sp>
        <p:nvSpPr>
          <p:cNvPr id="165" name="Google Shape;165;p27"/>
          <p:cNvSpPr/>
          <p:nvPr/>
        </p:nvSpPr>
        <p:spPr>
          <a:xfrm>
            <a:off x="11" y="4750737"/>
            <a:ext cx="9144000" cy="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168" name="Google Shape;168;p27"/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                                                               AUTOR: XXX</a:t>
            </a:r>
            <a:endParaRPr dirty="0"/>
          </a:p>
        </p:txBody>
      </p:sp>
      <p:sp>
        <p:nvSpPr>
          <p:cNvPr id="169" name="Google Shape;169;p2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</a:t>
            </a:fld>
            <a:endParaRPr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2E82DD84-C915-4F50-E7E4-96284F104CA4}"/>
              </a:ext>
            </a:extLst>
          </p:cNvPr>
          <p:cNvSpPr/>
          <p:nvPr/>
        </p:nvSpPr>
        <p:spPr>
          <a:xfrm>
            <a:off x="3403076" y="1717482"/>
            <a:ext cx="5259034" cy="39756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dirty="0"/>
              <a:t>Überschrift</a:t>
            </a:r>
            <a:endParaRPr dirty="0"/>
          </a:p>
        </p:txBody>
      </p:sp>
      <p:pic>
        <p:nvPicPr>
          <p:cNvPr id="310" name="Google Shape;310;p41"/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92100" lvl="0" indent="-50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400" dirty="0" err="1"/>
              <a:t>TextTextText</a:t>
            </a:r>
            <a:endParaRPr sz="1400" dirty="0"/>
          </a:p>
        </p:txBody>
      </p:sp>
      <p:sp>
        <p:nvSpPr>
          <p:cNvPr id="312" name="Google Shape;312;p4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</a:t>
            </a:fld>
            <a:endParaRPr/>
          </a:p>
        </p:txBody>
      </p:sp>
      <p:sp>
        <p:nvSpPr>
          <p:cNvPr id="313" name="Google Shape;313;p41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/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                                                                  AUTOR: XXX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Bildschirmpräsentation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Noto Sans Symbols</vt:lpstr>
      <vt:lpstr>Simple Light</vt:lpstr>
      <vt:lpstr>Rückblick</vt:lpstr>
      <vt:lpstr>Thema</vt:lpstr>
      <vt:lpstr>Überschrift</vt:lpstr>
      <vt:lpstr>Überschrift</vt:lpstr>
      <vt:lpstr>Thema</vt:lpstr>
      <vt:lpstr>Überschrift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Key-Value Store</dc:title>
  <dc:creator>Pas Tha</dc:creator>
  <cp:lastModifiedBy>Thamm, Pascal Michael</cp:lastModifiedBy>
  <cp:revision>57</cp:revision>
  <dcterms:modified xsi:type="dcterms:W3CDTF">2024-12-17T18:25:52Z</dcterms:modified>
</cp:coreProperties>
</file>