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Advent Pro SemiBold"/>
      <p:regular r:id="rId9"/>
      <p:bold r:id="rId10"/>
    </p:embeddedFont>
    <p:embeddedFont>
      <p:font typeface="Fira Sans Extra Condensed Medium"/>
      <p:regular r:id="rId11"/>
      <p:bold r:id="rId12"/>
      <p:italic r:id="rId13"/>
      <p:boldItalic r:id="rId14"/>
    </p:embeddedFont>
    <p:embeddedFont>
      <p:font typeface="Fira Sans Condensed Medium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Share Tec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3WS4OVcn0GoRs+e5gxALR8dHg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font" Target="fonts/FiraSansExtraCondensedMedium-regular.fntdata"/><Relationship Id="rId22" Type="http://customschemas.google.com/relationships/presentationmetadata" Target="metadata"/><Relationship Id="rId10" Type="http://schemas.openxmlformats.org/officeDocument/2006/relationships/font" Target="fonts/AdventProSemiBold-bold.fntdata"/><Relationship Id="rId21" Type="http://schemas.openxmlformats.org/officeDocument/2006/relationships/font" Target="fonts/ShareTech-regular.fntdata"/><Relationship Id="rId13" Type="http://schemas.openxmlformats.org/officeDocument/2006/relationships/font" Target="fonts/FiraSansExtraCondensedMedium-italic.fntdata"/><Relationship Id="rId12" Type="http://schemas.openxmlformats.org/officeDocument/2006/relationships/font" Target="fonts/FiraSansExtra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dventProSemiBold-regular.fntdata"/><Relationship Id="rId15" Type="http://schemas.openxmlformats.org/officeDocument/2006/relationships/font" Target="fonts/FiraSansCondensedMedium-regular.fntdata"/><Relationship Id="rId14" Type="http://schemas.openxmlformats.org/officeDocument/2006/relationships/font" Target="fonts/FiraSansExtraCondensedMedium-boldItalic.fntdata"/><Relationship Id="rId17" Type="http://schemas.openxmlformats.org/officeDocument/2006/relationships/font" Target="fonts/FiraSansCondensedMedium-italic.fntdata"/><Relationship Id="rId16" Type="http://schemas.openxmlformats.org/officeDocument/2006/relationships/font" Target="fonts/FiraSansCondensedMedium-bold.fntdata"/><Relationship Id="rId5" Type="http://schemas.openxmlformats.org/officeDocument/2006/relationships/slide" Target="slides/slide1.xml"/><Relationship Id="rId19" Type="http://schemas.openxmlformats.org/officeDocument/2006/relationships/font" Target="fonts/MavenPro-regular.fntdata"/><Relationship Id="rId6" Type="http://schemas.openxmlformats.org/officeDocument/2006/relationships/slide" Target="slides/slide2.xml"/><Relationship Id="rId18" Type="http://schemas.openxmlformats.org/officeDocument/2006/relationships/font" Target="fonts/FiraSansCondensed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8cc3eb6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88cc3eb6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3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3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43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4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4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43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4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43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4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43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4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4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4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2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6" name="Google Shape;166;p5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5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73" name="Google Shape;173;p5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5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2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52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80" name="Google Shape;180;p5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5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3" name="Google Shape;183;p5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52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6" name="Google Shape;186;p5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52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89" name="Google Shape;189;p5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52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4" name="Google Shape;194;p5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5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5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9" name="Google Shape;199;p5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52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202" name="Google Shape;202;p5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52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52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206" name="Google Shape;206;p5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52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9" name="Google Shape;209;p5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52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2" name="Google Shape;212;p5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52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2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3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18" name="Google Shape;218;p53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19" name="Google Shape;219;p53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20" name="Google Shape;220;p53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1" name="Google Shape;221;p5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5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26" name="Google Shape;226;p5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5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3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3" name="Google Shape;233;p5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5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54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240" name="Google Shape;240;p5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5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54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245" name="Google Shape;245;p5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5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48" name="Google Shape;248;p5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54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51" name="Google Shape;251;p5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5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5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58" name="Google Shape;258;p5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5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54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62" name="Google Shape;262;p5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5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5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67" name="Google Shape;267;p5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5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0" name="Google Shape;270;p5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2">
  <p:cSld name="CUSTOM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5" name="Google Shape;275;p55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6" name="Google Shape;276;p55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55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8" name="Google Shape;278;p55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9" name="Google Shape;279;p55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0" name="Google Shape;280;p55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55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55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3" name="Google Shape;283;p5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5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1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5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5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7" name="Google Shape;297;p5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8" name="Google Shape;298;p5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9" name="Google Shape;299;p5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0" name="Google Shape;300;p5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1" name="Google Shape;301;p5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2" name="Google Shape;302;p5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5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5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5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5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5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5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9" name="Google Shape;319;p57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320" name="Google Shape;320;p57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5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61" name="Google Shape;361;p5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5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8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58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58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58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1" name="Google Shape;371;p5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4" name="Google Shape;374;p5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5" name="Google Shape;375;p5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5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80" name="Google Shape;380;p5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5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CUSTOM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6" name="Google Shape;386;p60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7" name="Google Shape;387;p60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en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8" name="Google Shape;388;p60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0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0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0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0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0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0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60"/>
          <p:cNvGrpSpPr/>
          <p:nvPr/>
        </p:nvGrpSpPr>
        <p:grpSpPr>
          <a:xfrm>
            <a:off x="6669746" y="-389684"/>
            <a:ext cx="143766" cy="2106420"/>
            <a:chOff x="6780548" y="337714"/>
            <a:chExt cx="133252" cy="1952377"/>
          </a:xfrm>
        </p:grpSpPr>
        <p:sp>
          <p:nvSpPr>
            <p:cNvPr id="397" name="Google Shape;397;p6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60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400" name="Google Shape;400;p6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60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05" name="Google Shape;405;p6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60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0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60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1" name="Google Shape;411;p6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60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14" name="Google Shape;414;p6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60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60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18" name="Google Shape;418;p6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2" name="Google Shape;422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3" name="Google Shape;423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2" name="Google Shape;42;p44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4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4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4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4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4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4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4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4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4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4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6" name="Google Shape;66;p4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45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8" name="Google Shape;68;p4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69" name="Google Shape;69;p4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2" name="Google Shape;72;p4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73" name="Google Shape;73;p45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4" name="Google Shape;74;p4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8" name="Google Shape;78;p4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46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84" name="Google Shape;84;p4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4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87" name="Google Shape;87;p4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90" name="Google Shape;90;p4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4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4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4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8" name="Google Shape;98;p4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9" name="Google Shape;99;p4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4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4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05" name="Google Shape;105;p4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1" name="Google Shape;111;p48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2" name="Google Shape;112;p4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3" name="Google Shape;113;p48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4" name="Google Shape;114;p4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5" name="Google Shape;115;p48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4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7" name="Google Shape;117;p48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4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9" name="Google Shape;119;p4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1" name="Google Shape;131;p4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0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45" name="Google Shape;145;p5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5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50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50" name="Google Shape;150;p5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50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50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4" name="Google Shape;154;p5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0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157" name="Google Shape;157;p5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50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0" name="Google Shape;160;p50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5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1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"/>
          <p:cNvSpPr txBox="1"/>
          <p:nvPr>
            <p:ph idx="1" type="subTitle"/>
          </p:nvPr>
        </p:nvSpPr>
        <p:spPr>
          <a:xfrm>
            <a:off x="2911900" y="3398158"/>
            <a:ext cx="3295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Team AJA</a:t>
            </a:r>
            <a:endParaRPr/>
          </a:p>
        </p:txBody>
      </p:sp>
      <p:sp>
        <p:nvSpPr>
          <p:cNvPr id="431" name="Google Shape;431;p1"/>
          <p:cNvSpPr txBox="1"/>
          <p:nvPr>
            <p:ph type="ctrTitle"/>
          </p:nvPr>
        </p:nvSpPr>
        <p:spPr>
          <a:xfrm>
            <a:off x="1561650" y="1130800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Trends in Online Entertainment during the Pandemic</a:t>
            </a:r>
            <a:endParaRPr/>
          </a:p>
        </p:txBody>
      </p:sp>
      <p:sp>
        <p:nvSpPr>
          <p:cNvPr id="432" name="Google Shape;432;p1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1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1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1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1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1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451" name="Google Shape;451;p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1"/>
          <p:cNvGrpSpPr/>
          <p:nvPr/>
        </p:nvGrpSpPr>
        <p:grpSpPr>
          <a:xfrm>
            <a:off x="4472500" y="3928605"/>
            <a:ext cx="199001" cy="867199"/>
            <a:chOff x="4475150" y="4052605"/>
            <a:chExt cx="199001" cy="867199"/>
          </a:xfrm>
        </p:grpSpPr>
        <p:sp>
          <p:nvSpPr>
            <p:cNvPr id="454" name="Google Shape;454;p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"/>
          <p:cNvSpPr txBox="1"/>
          <p:nvPr>
            <p:ph type="ctrTitle"/>
          </p:nvPr>
        </p:nvSpPr>
        <p:spPr>
          <a:xfrm>
            <a:off x="618825" y="647425"/>
            <a:ext cx="578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Popularity of the Streaming Services (2020-01-01, 2020-06-13)</a:t>
            </a:r>
            <a:endParaRPr/>
          </a:p>
        </p:txBody>
      </p:sp>
      <p:pic>
        <p:nvPicPr>
          <p:cNvPr id="462" name="Google Shape;4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5" y="1537139"/>
            <a:ext cx="2955551" cy="208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050" y="1556916"/>
            <a:ext cx="2854825" cy="2029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7900" y="1537150"/>
            <a:ext cx="2854818" cy="20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Popular Movie Genres</a:t>
            </a:r>
            <a:endParaRPr/>
          </a:p>
        </p:txBody>
      </p:sp>
      <p:pic>
        <p:nvPicPr>
          <p:cNvPr id="470" name="Google Shape;4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50" y="2732475"/>
            <a:ext cx="4858476" cy="22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50" y="989475"/>
            <a:ext cx="6195075" cy="17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8cc3eb6cc_0_8"/>
          <p:cNvSpPr txBox="1"/>
          <p:nvPr>
            <p:ph idx="7" type="ctrTitle"/>
          </p:nvPr>
        </p:nvSpPr>
        <p:spPr>
          <a:xfrm>
            <a:off x="618825" y="411675"/>
            <a:ext cx="794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Trends in Popular </a:t>
            </a:r>
            <a:r>
              <a:rPr lang="en"/>
              <a:t>Movie Genres Since the Lockdown</a:t>
            </a:r>
            <a:endParaRPr/>
          </a:p>
        </p:txBody>
      </p:sp>
      <p:pic>
        <p:nvPicPr>
          <p:cNvPr id="477" name="Google Shape;477;g88cc3eb6c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75" y="1690948"/>
            <a:ext cx="2449135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88cc3eb6c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093" y="1690950"/>
            <a:ext cx="2479431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88cc3eb6cc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888" y="1690950"/>
            <a:ext cx="2618501" cy="17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