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</p:sldIdLst>
  <p:sldSz cx="6483350" cy="6483350"/>
  <p:notesSz cx="6858000" cy="9144000"/>
  <p:defaultTextStyle>
    <a:defPPr>
      <a:defRPr lang="en-US"/>
    </a:defPPr>
    <a:lvl1pPr marL="0" algn="l" defTabSz="3704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469" algn="l" defTabSz="3704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938" algn="l" defTabSz="3704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1407" algn="l" defTabSz="3704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1877" algn="l" defTabSz="3704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2346" algn="l" defTabSz="3704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2815" algn="l" defTabSz="3704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3284" algn="l" defTabSz="3704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3753" algn="l" defTabSz="37046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957"/>
    <a:srgbClr val="020000"/>
    <a:srgbClr val="2EB0D9"/>
    <a:srgbClr val="EB532A"/>
    <a:srgbClr val="D60F32"/>
    <a:srgbClr val="8D0E35"/>
    <a:srgbClr val="F7B728"/>
    <a:srgbClr val="F38A2C"/>
    <a:srgbClr val="306232"/>
    <a:srgbClr val="50A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098" autoAdjust="0"/>
  </p:normalViewPr>
  <p:slideViewPr>
    <p:cSldViewPr snapToGrid="0" snapToObjects="1">
      <p:cViewPr varScale="1">
        <p:scale>
          <a:sx n="119" d="100"/>
          <a:sy n="119" d="100"/>
        </p:scale>
        <p:origin x="-136" y="-112"/>
      </p:cViewPr>
      <p:guideLst>
        <p:guide orient="horz" pos="2042"/>
        <p:guide pos="20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251" y="2014041"/>
            <a:ext cx="5510848" cy="138971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503" y="3673898"/>
            <a:ext cx="4538345" cy="16568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2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3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3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00429" y="259635"/>
            <a:ext cx="1458754" cy="553185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168" y="259635"/>
            <a:ext cx="4268205" cy="553185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140" y="4166153"/>
            <a:ext cx="5510848" cy="128766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140" y="2747921"/>
            <a:ext cx="5510848" cy="1418232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7046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409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140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8187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5234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2228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9328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6375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1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167" y="1512782"/>
            <a:ext cx="2863480" cy="427871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5703" y="1512782"/>
            <a:ext cx="2863480" cy="4278711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67" y="1451250"/>
            <a:ext cx="2864606" cy="6048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469" indent="0">
              <a:buNone/>
              <a:defRPr sz="1600" b="1"/>
            </a:lvl2pPr>
            <a:lvl3pPr marL="740938" indent="0">
              <a:buNone/>
              <a:defRPr sz="1500" b="1"/>
            </a:lvl3pPr>
            <a:lvl4pPr marL="1111407" indent="0">
              <a:buNone/>
              <a:defRPr sz="1300" b="1"/>
            </a:lvl4pPr>
            <a:lvl5pPr marL="1481877" indent="0">
              <a:buNone/>
              <a:defRPr sz="1300" b="1"/>
            </a:lvl5pPr>
            <a:lvl6pPr marL="1852346" indent="0">
              <a:buNone/>
              <a:defRPr sz="1300" b="1"/>
            </a:lvl6pPr>
            <a:lvl7pPr marL="2222815" indent="0">
              <a:buNone/>
              <a:defRPr sz="1300" b="1"/>
            </a:lvl7pPr>
            <a:lvl8pPr marL="2593284" indent="0">
              <a:buNone/>
              <a:defRPr sz="1300" b="1"/>
            </a:lvl8pPr>
            <a:lvl9pPr marL="2963753" indent="0">
              <a:buNone/>
              <a:defRPr sz="1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167" y="2056062"/>
            <a:ext cx="2864606" cy="37354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3452" y="1451250"/>
            <a:ext cx="2865731" cy="60481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70469" indent="0">
              <a:buNone/>
              <a:defRPr sz="1600" b="1"/>
            </a:lvl2pPr>
            <a:lvl3pPr marL="740938" indent="0">
              <a:buNone/>
              <a:defRPr sz="1500" b="1"/>
            </a:lvl3pPr>
            <a:lvl4pPr marL="1111407" indent="0">
              <a:buNone/>
              <a:defRPr sz="1300" b="1"/>
            </a:lvl4pPr>
            <a:lvl5pPr marL="1481877" indent="0">
              <a:buNone/>
              <a:defRPr sz="1300" b="1"/>
            </a:lvl5pPr>
            <a:lvl6pPr marL="1852346" indent="0">
              <a:buNone/>
              <a:defRPr sz="1300" b="1"/>
            </a:lvl6pPr>
            <a:lvl7pPr marL="2222815" indent="0">
              <a:buNone/>
              <a:defRPr sz="1300" b="1"/>
            </a:lvl7pPr>
            <a:lvl8pPr marL="2593284" indent="0">
              <a:buNone/>
              <a:defRPr sz="1300" b="1"/>
            </a:lvl8pPr>
            <a:lvl9pPr marL="2963753" indent="0">
              <a:buNone/>
              <a:defRPr sz="13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3452" y="2056062"/>
            <a:ext cx="2865731" cy="373543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0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68" y="258133"/>
            <a:ext cx="2132977" cy="1098568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810" y="258134"/>
            <a:ext cx="3624373" cy="553336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168" y="1356701"/>
            <a:ext cx="2132977" cy="4434792"/>
          </a:xfrm>
        </p:spPr>
        <p:txBody>
          <a:bodyPr/>
          <a:lstStyle>
            <a:lvl1pPr marL="0" indent="0">
              <a:buNone/>
              <a:defRPr sz="1100"/>
            </a:lvl1pPr>
            <a:lvl2pPr marL="370469" indent="0">
              <a:buNone/>
              <a:defRPr sz="1000"/>
            </a:lvl2pPr>
            <a:lvl3pPr marL="740938" indent="0">
              <a:buNone/>
              <a:defRPr sz="800"/>
            </a:lvl3pPr>
            <a:lvl4pPr marL="1111407" indent="0">
              <a:buNone/>
              <a:defRPr sz="700"/>
            </a:lvl4pPr>
            <a:lvl5pPr marL="1481877" indent="0">
              <a:buNone/>
              <a:defRPr sz="700"/>
            </a:lvl5pPr>
            <a:lvl6pPr marL="1852346" indent="0">
              <a:buNone/>
              <a:defRPr sz="700"/>
            </a:lvl6pPr>
            <a:lvl7pPr marL="2222815" indent="0">
              <a:buNone/>
              <a:defRPr sz="700"/>
            </a:lvl7pPr>
            <a:lvl8pPr marL="2593284" indent="0">
              <a:buNone/>
              <a:defRPr sz="700"/>
            </a:lvl8pPr>
            <a:lvl9pPr marL="2963753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2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82" y="4538345"/>
            <a:ext cx="3890010" cy="535777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0782" y="579299"/>
            <a:ext cx="3890010" cy="3890010"/>
          </a:xfrm>
        </p:spPr>
        <p:txBody>
          <a:bodyPr/>
          <a:lstStyle>
            <a:lvl1pPr marL="0" indent="0">
              <a:buNone/>
              <a:defRPr sz="2600"/>
            </a:lvl1pPr>
            <a:lvl2pPr marL="370469" indent="0">
              <a:buNone/>
              <a:defRPr sz="2300"/>
            </a:lvl2pPr>
            <a:lvl3pPr marL="740938" indent="0">
              <a:buNone/>
              <a:defRPr sz="1900"/>
            </a:lvl3pPr>
            <a:lvl4pPr marL="1111407" indent="0">
              <a:buNone/>
              <a:defRPr sz="1600"/>
            </a:lvl4pPr>
            <a:lvl5pPr marL="1481877" indent="0">
              <a:buNone/>
              <a:defRPr sz="1600"/>
            </a:lvl5pPr>
            <a:lvl6pPr marL="1852346" indent="0">
              <a:buNone/>
              <a:defRPr sz="1600"/>
            </a:lvl6pPr>
            <a:lvl7pPr marL="2222815" indent="0">
              <a:buNone/>
              <a:defRPr sz="1600"/>
            </a:lvl7pPr>
            <a:lvl8pPr marL="2593284" indent="0">
              <a:buNone/>
              <a:defRPr sz="1600"/>
            </a:lvl8pPr>
            <a:lvl9pPr marL="2963753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0782" y="5074122"/>
            <a:ext cx="3890010" cy="760893"/>
          </a:xfrm>
        </p:spPr>
        <p:txBody>
          <a:bodyPr/>
          <a:lstStyle>
            <a:lvl1pPr marL="0" indent="0">
              <a:buNone/>
              <a:defRPr sz="1100"/>
            </a:lvl1pPr>
            <a:lvl2pPr marL="370469" indent="0">
              <a:buNone/>
              <a:defRPr sz="1000"/>
            </a:lvl2pPr>
            <a:lvl3pPr marL="740938" indent="0">
              <a:buNone/>
              <a:defRPr sz="800"/>
            </a:lvl3pPr>
            <a:lvl4pPr marL="1111407" indent="0">
              <a:buNone/>
              <a:defRPr sz="700"/>
            </a:lvl4pPr>
            <a:lvl5pPr marL="1481877" indent="0">
              <a:buNone/>
              <a:defRPr sz="700"/>
            </a:lvl5pPr>
            <a:lvl6pPr marL="1852346" indent="0">
              <a:buNone/>
              <a:defRPr sz="700"/>
            </a:lvl6pPr>
            <a:lvl7pPr marL="2222815" indent="0">
              <a:buNone/>
              <a:defRPr sz="700"/>
            </a:lvl7pPr>
            <a:lvl8pPr marL="2593284" indent="0">
              <a:buNone/>
              <a:defRPr sz="700"/>
            </a:lvl8pPr>
            <a:lvl9pPr marL="2963753" indent="0">
              <a:buNone/>
              <a:defRPr sz="7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168" y="259635"/>
            <a:ext cx="5835015" cy="1080558"/>
          </a:xfrm>
          <a:prstGeom prst="rect">
            <a:avLst/>
          </a:prstGeom>
        </p:spPr>
        <p:txBody>
          <a:bodyPr vert="horz" lIns="74094" tIns="37047" rIns="74094" bIns="3704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168" y="1512782"/>
            <a:ext cx="5835015" cy="4278711"/>
          </a:xfrm>
          <a:prstGeom prst="rect">
            <a:avLst/>
          </a:prstGeom>
        </p:spPr>
        <p:txBody>
          <a:bodyPr vert="horz" lIns="74094" tIns="37047" rIns="74094" bIns="37047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167" y="6009106"/>
            <a:ext cx="1512782" cy="345178"/>
          </a:xfrm>
          <a:prstGeom prst="rect">
            <a:avLst/>
          </a:prstGeom>
        </p:spPr>
        <p:txBody>
          <a:bodyPr vert="horz" lIns="74094" tIns="37047" rIns="74094" bIns="3704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D9E0-A499-C841-8BC8-AADC08392B12}" type="datetimeFigureOut">
              <a:rPr lang="en-US" smtClean="0"/>
              <a:t>24/08/18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5145" y="6009106"/>
            <a:ext cx="2053061" cy="345178"/>
          </a:xfrm>
          <a:prstGeom prst="rect">
            <a:avLst/>
          </a:prstGeom>
        </p:spPr>
        <p:txBody>
          <a:bodyPr vert="horz" lIns="74094" tIns="37047" rIns="74094" bIns="3704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6401" y="6009106"/>
            <a:ext cx="1512782" cy="345178"/>
          </a:xfrm>
          <a:prstGeom prst="rect">
            <a:avLst/>
          </a:prstGeom>
        </p:spPr>
        <p:txBody>
          <a:bodyPr vert="horz" lIns="74094" tIns="37047" rIns="74094" bIns="3704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71F9-30C4-5145-9705-FE62DDFBA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4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0469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852" indent="-277852" algn="l" defTabSz="370469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02012" indent="-231543" algn="l" defTabSz="370469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6173" indent="-185235" algn="l" defTabSz="370469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642" indent="-185235" algn="l" defTabSz="370469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7111" indent="-185235" algn="l" defTabSz="370469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7580" indent="-185235" algn="l" defTabSz="3704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8050" indent="-185235" algn="l" defTabSz="3704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78519" indent="-185235" algn="l" defTabSz="3704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48988" indent="-185235" algn="l" defTabSz="370469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46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0469" algn="l" defTabSz="37046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40938" algn="l" defTabSz="37046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11407" algn="l" defTabSz="37046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877" algn="l" defTabSz="37046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52346" algn="l" defTabSz="37046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2815" algn="l" defTabSz="37046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93284" algn="l" defTabSz="37046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63753" algn="l" defTabSz="37046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8-22 at 10.04.1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" y="0"/>
            <a:ext cx="6480000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8-22 at 10.04.1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" y="0"/>
            <a:ext cx="6480000" cy="64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0" y="3350"/>
            <a:ext cx="6480000" cy="6480000"/>
          </a:xfrm>
          <a:prstGeom prst="rect">
            <a:avLst/>
          </a:prstGeom>
          <a:solidFill>
            <a:srgbClr val="0000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spcCol="0"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361675" y="361675"/>
            <a:ext cx="5760000" cy="5760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13C9F4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510129" y="526113"/>
            <a:ext cx="6858136" cy="5552813"/>
          </a:xfrm>
          <a:prstGeom prst="rect">
            <a:avLst/>
          </a:prstGeom>
          <a:noFill/>
        </p:spPr>
        <p:txBody>
          <a:bodyPr wrap="square" lIns="74094" tIns="37047" rIns="74094" bIns="37047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                 D</a:t>
            </a:r>
            <a:r>
              <a:rPr lang="en-US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=&gt;</a:t>
            </a: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   D4      </a:t>
            </a:r>
            <a:r>
              <a:rPr lang="en-US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4D4G4g&gt;</a:t>
            </a: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gd4c   4G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=</a:t>
            </a: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d     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</a:t>
            </a:r>
            <a:r>
              <a:rPr lang="el-GR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ΩD4</a:t>
            </a:r>
            <a:r>
              <a:rPr lang="en-GB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</a:t>
            </a: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</a:t>
            </a:r>
            <a:r>
              <a:rPr lang="en-US" sz="2500" dirty="0" err="1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og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4G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</a:t>
            </a:r>
            <a:r>
              <a:rPr lang="el-GR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ΩD4G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\</a:t>
            </a: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_4G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∂∆ΩD4G∂∆ΩD4G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D4GD4</a:t>
            </a: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g  =  ^g ^D4    *^1  ^g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</a:t>
            </a: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G7       Y   \^ _</a:t>
            </a:r>
            <a:r>
              <a:rPr lang="en-US" sz="2500" dirty="0" err="1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gqv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∑|  \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D4\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/</a:t>
            </a:r>
            <a:r>
              <a:rPr lang="en-GB" sz="2500" dirty="0" err="1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gmn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º           \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\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J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g_  /o___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∞\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/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\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   o        \D4     d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D4G∂∆ΩD4G∂∆ΩD4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         \g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∂∆ΩD4G∂∆ΩD4G∂∆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\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ΩD4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∑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D4G∂∆ΩD4G∂∆ΩD4G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D4G∂∆ΩD4G∂∆ΩD4G∂∆Ω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</a:t>
            </a:r>
            <a:r>
              <a:rPr lang="el-GR" sz="2500" baseline="300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baseline="300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∂∆ΩD4G∂∆Ω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\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4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|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d4</a:t>
            </a:r>
            <a:endParaRPr lang="en-US" sz="2500" baseline="300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257" y="1368415"/>
            <a:ext cx="4095659" cy="3746521"/>
          </a:xfrm>
          <a:prstGeom prst="rect">
            <a:avLst/>
          </a:prstGeom>
          <a:noFill/>
        </p:spPr>
        <p:txBody>
          <a:bodyPr wrap="square" lIns="74094" tIns="37047" rIns="74094" bIns="37047" rtlCol="0"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500" b="1" cap="all" spc="-162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6F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arker Felt"/>
                <a:cs typeface="Marker Felt"/>
              </a:rPr>
              <a:t>Data</a:t>
            </a:r>
          </a:p>
          <a:p>
            <a:pPr algn="ctr"/>
            <a:r>
              <a:rPr lang="en-US" sz="6500" b="1" cap="all" spc="-162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6F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arker Felt"/>
                <a:cs typeface="Marker Felt"/>
              </a:rPr>
              <a:t>For</a:t>
            </a:r>
          </a:p>
          <a:p>
            <a:pPr algn="ctr"/>
            <a:r>
              <a:rPr lang="en-US" sz="6500" b="1" cap="all" spc="-162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006F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Marker Felt"/>
                <a:cs typeface="Marker Felt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05738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8-22 at 10.04.1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" y="0"/>
            <a:ext cx="6480000" cy="64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0" y="3350"/>
            <a:ext cx="6480000" cy="6480000"/>
          </a:xfrm>
          <a:prstGeom prst="rect">
            <a:avLst/>
          </a:prstGeom>
          <a:solidFill>
            <a:srgbClr val="F7B7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spcCol="0"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361675" y="361675"/>
            <a:ext cx="5760000" cy="5760000"/>
          </a:xfrm>
          <a:prstGeom prst="ellipse">
            <a:avLst/>
          </a:prstGeom>
          <a:gradFill flip="none" rotWithShape="1">
            <a:gsLst>
              <a:gs pos="0">
                <a:srgbClr val="13C9F4"/>
              </a:gs>
              <a:gs pos="100000">
                <a:srgbClr val="0000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510129" y="526113"/>
            <a:ext cx="6858136" cy="5552813"/>
          </a:xfrm>
          <a:prstGeom prst="rect">
            <a:avLst/>
          </a:prstGeom>
          <a:noFill/>
        </p:spPr>
        <p:txBody>
          <a:bodyPr wrap="square" lIns="74094" tIns="37047" rIns="74094" bIns="37047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                 D</a:t>
            </a:r>
            <a:r>
              <a:rPr lang="en-US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=&gt;</a:t>
            </a: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   D4      </a:t>
            </a:r>
            <a:r>
              <a:rPr lang="en-US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4D4G4g&gt;</a:t>
            </a: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gd4c   4G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=</a:t>
            </a: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d     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</a:t>
            </a:r>
            <a:r>
              <a:rPr lang="el-GR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ΩD4</a:t>
            </a:r>
            <a:r>
              <a:rPr lang="en-GB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</a:t>
            </a: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</a:t>
            </a:r>
            <a:r>
              <a:rPr lang="en-US" sz="2500" dirty="0" err="1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og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4G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</a:t>
            </a:r>
            <a:r>
              <a:rPr lang="el-GR" sz="2500" dirty="0" smtClean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ΩD4G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\</a:t>
            </a: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_4G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∂∆ΩD4G∂∆ΩD4G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D4GD4</a:t>
            </a: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g  =  ^g ^D4    *^1  ^g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</a:t>
            </a: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G7       Y   \^ _</a:t>
            </a:r>
            <a:r>
              <a:rPr lang="en-US" sz="2500" dirty="0" err="1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gqv</a:t>
            </a:r>
            <a:r>
              <a:rPr lang="en-US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∑|  \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D4\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/</a:t>
            </a:r>
            <a:r>
              <a:rPr lang="en-GB" sz="2500" dirty="0" err="1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gmn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º           \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\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J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g_  /o___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∞\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/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\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   o        \D4     d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D4G∂∆ΩD4G∂∆ΩD4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G∂∆Ω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         \g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∂∆ΩD4G∂∆ΩD4G∂∆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\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ΩD4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∑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D4G∂∆ΩD4G∂∆ΩD4G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D4G∂∆ΩD4G∂∆ΩD4G∂∆Ω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</a:t>
            </a:r>
            <a:r>
              <a:rPr lang="el-GR" sz="2500" baseline="300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D4G∂∆ΩD4G∂∆Ω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baseline="300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D4G∂∆ΩD4G∂∆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∂∆ΩD4G∂∆Ω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\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∂∆ΩD4G∂∆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D4G∂∆ΩD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4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∂∆ΩD4G</a:t>
            </a: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|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∂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</a:t>
            </a:r>
            <a:r>
              <a:rPr lang="el-GR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D4G∂∆</a:t>
            </a:r>
            <a:endParaRPr lang="en-GB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00FF00"/>
                </a:solidFill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                                          d4</a:t>
            </a:r>
            <a:endParaRPr lang="en-US" sz="2500" baseline="300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lnSpc>
                <a:spcPts val="1700"/>
              </a:lnSpc>
            </a:pPr>
            <a:endParaRPr lang="en-US" sz="2500" dirty="0">
              <a:solidFill>
                <a:srgbClr val="00FF00"/>
              </a:solidFill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257" y="931156"/>
            <a:ext cx="4095659" cy="3746521"/>
          </a:xfrm>
          <a:prstGeom prst="rect">
            <a:avLst/>
          </a:prstGeom>
          <a:noFill/>
        </p:spPr>
        <p:txBody>
          <a:bodyPr wrap="square" lIns="74094" tIns="37047" rIns="74094" bIns="37047" rtlCol="0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9600" b="1" cap="all" spc="-162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EB532A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  <a:cs typeface="Impact"/>
              </a:rPr>
              <a:t>Data</a:t>
            </a:r>
          </a:p>
          <a:p>
            <a:pPr algn="ctr"/>
            <a:r>
              <a:rPr lang="en-US" sz="9600" b="1" cap="all" spc="-162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EB532A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  <a:cs typeface="Impact"/>
              </a:rPr>
              <a:t>For</a:t>
            </a:r>
          </a:p>
          <a:p>
            <a:pPr algn="ctr"/>
            <a:r>
              <a:rPr lang="en-US" sz="9600" b="1" cap="all" spc="-162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EB532A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  <a:cs typeface="Impact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86930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08-22 at 10.04.1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" y="0"/>
            <a:ext cx="6480000" cy="6480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0" y="3350"/>
            <a:ext cx="6480000" cy="6480000"/>
          </a:xfrm>
          <a:prstGeom prst="rect">
            <a:avLst/>
          </a:prstGeom>
          <a:gradFill flip="none" rotWithShape="1">
            <a:gsLst>
              <a:gs pos="0">
                <a:srgbClr val="8D0E35"/>
              </a:gs>
              <a:gs pos="100000">
                <a:srgbClr val="EB532A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spcCol="0"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>
            <a:spLocks/>
          </p:cNvSpPr>
          <p:nvPr/>
        </p:nvSpPr>
        <p:spPr>
          <a:xfrm>
            <a:off x="361675" y="361675"/>
            <a:ext cx="5760000" cy="5760000"/>
          </a:xfrm>
          <a:prstGeom prst="ellipse">
            <a:avLst/>
          </a:prstGeom>
          <a:gradFill flip="none" rotWithShape="1">
            <a:gsLst>
              <a:gs pos="0">
                <a:srgbClr val="2EB0D9"/>
              </a:gs>
              <a:gs pos="100000">
                <a:srgbClr val="1639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510129" y="526113"/>
            <a:ext cx="6858136" cy="5552813"/>
          </a:xfrm>
          <a:prstGeom prst="rect">
            <a:avLst/>
          </a:prstGeom>
          <a:noFill/>
        </p:spPr>
        <p:txBody>
          <a:bodyPr wrap="square" lIns="74094" tIns="37047" rIns="74094" bIns="37047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         D</a:t>
            </a:r>
            <a:r>
              <a:rPr lang="en-US" sz="25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=&gt;</a:t>
            </a:r>
            <a:endParaRPr lang="en-US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D4      </a:t>
            </a:r>
            <a:r>
              <a:rPr lang="en-US" sz="25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4D4G4g&gt;</a:t>
            </a:r>
            <a:endParaRPr lang="en-US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gd4c   4G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</a:t>
            </a: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d     g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5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5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  <a:endParaRPr lang="en-US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</a:t>
            </a:r>
            <a:r>
              <a:rPr lang="en-US" sz="2500" dirty="0" err="1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og</a:t>
            </a: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4G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5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ΩD4G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  <a:endParaRPr lang="en-US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_4G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</a:t>
            </a: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D4GD4</a:t>
            </a: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g  =  ^g ^D4    *^1  ^g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</a:t>
            </a:r>
          </a:p>
          <a:p>
            <a:pPr>
              <a:lnSpc>
                <a:spcPts val="1700"/>
              </a:lnSpc>
            </a:pP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G7       Y   \^ _</a:t>
            </a:r>
            <a:r>
              <a:rPr lang="en-US" sz="2500" dirty="0" err="1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gqv</a:t>
            </a:r>
            <a:r>
              <a:rPr lang="en-US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∑|  \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D4\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/</a:t>
            </a:r>
            <a:r>
              <a:rPr lang="en-GB" sz="2500" dirty="0" err="1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gmn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º           \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J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g_  /o___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∞\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/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\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   o        \D4     d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G∂∆Ω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         \g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∂∆ΩD4G∂∆ΩD4G∂∆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∑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D4G∂∆ΩD4G∂∆ΩD4G∂∆Ω</a:t>
            </a:r>
            <a:endParaRPr lang="en-GB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</a:t>
            </a:r>
            <a:r>
              <a:rPr lang="el-GR" sz="2500" baseline="300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endParaRPr lang="en-GB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baseline="300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</a:t>
            </a:r>
            <a:endParaRPr lang="en-GB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</a:t>
            </a:r>
            <a:endParaRPr lang="en-GB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\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endParaRPr lang="en-GB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T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|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</a:t>
            </a:r>
            <a:r>
              <a:rPr lang="el-GR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endParaRPr lang="en-GB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r>
              <a:rPr lang="en-GB" sz="25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d4</a:t>
            </a:r>
            <a:endParaRPr lang="en-US" sz="2500" baseline="300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700"/>
              </a:lnSpc>
            </a:pPr>
            <a:endParaRPr lang="en-US" sz="25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4257" y="931156"/>
            <a:ext cx="4095659" cy="3746521"/>
          </a:xfrm>
          <a:prstGeom prst="rect">
            <a:avLst/>
          </a:prstGeom>
          <a:noFill/>
        </p:spPr>
        <p:txBody>
          <a:bodyPr wrap="square" lIns="74094" tIns="37047" rIns="74094" bIns="37047" rtlCol="0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9600" b="1" cap="all" spc="-162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7B728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  <a:cs typeface="Impact"/>
              </a:rPr>
              <a:t>Data</a:t>
            </a:r>
          </a:p>
          <a:p>
            <a:pPr algn="ctr"/>
            <a:r>
              <a:rPr lang="en-US" sz="9600" b="1" cap="all" spc="-162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7B728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  <a:cs typeface="Impact"/>
              </a:rPr>
              <a:t>For</a:t>
            </a:r>
          </a:p>
          <a:p>
            <a:pPr algn="ctr"/>
            <a:r>
              <a:rPr lang="en-US" sz="9600" b="1" cap="all" spc="-162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7B728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Impact"/>
                <a:cs typeface="Impact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420036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/>
          </p:cNvSpPr>
          <p:nvPr/>
        </p:nvSpPr>
        <p:spPr>
          <a:xfrm>
            <a:off x="91675" y="91675"/>
            <a:ext cx="6300000" cy="6300000"/>
          </a:xfrm>
          <a:prstGeom prst="ellipse">
            <a:avLst/>
          </a:prstGeom>
          <a:gradFill flip="none" rotWithShape="1">
            <a:gsLst>
              <a:gs pos="0">
                <a:srgbClr val="2EB0D9"/>
              </a:gs>
              <a:gs pos="100000">
                <a:srgbClr val="1639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035202" y="259313"/>
            <a:ext cx="7692697" cy="6197433"/>
          </a:xfrm>
          <a:prstGeom prst="rect">
            <a:avLst/>
          </a:prstGeom>
          <a:noFill/>
        </p:spPr>
        <p:txBody>
          <a:bodyPr wrap="square" lIns="74094" tIns="37047" rIns="74094" bIns="3704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         D</a:t>
            </a:r>
            <a:r>
              <a:rPr lang="en-US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=&gt;</a:t>
            </a: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D4      </a:t>
            </a:r>
            <a:r>
              <a:rPr lang="en-US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4D4G4g&gt;</a:t>
            </a: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gd4c   4G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d     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</a:t>
            </a:r>
            <a:r>
              <a:rPr lang="en-US" sz="2800" dirty="0" err="1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og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4G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ΩD4G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_4G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g  =  ^g ^D4    *^1  ^g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G7       Y   \^ _</a:t>
            </a:r>
            <a:r>
              <a:rPr lang="en-US" sz="2800" dirty="0" err="1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gqv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∑|  \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/</a:t>
            </a:r>
            <a:r>
              <a:rPr lang="en-GB" sz="2800" dirty="0" err="1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gmn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º           \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J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g_  /o___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∞\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/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\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   o        \D4     d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         \g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∂∆ΩD4G∂∆ΩD4G∂∆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∑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D4G∂∆ΩD4G∂∆ΩD4G∂∆Ω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</a:t>
            </a:r>
            <a:r>
              <a:rPr lang="el-GR" sz="2800" baseline="300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baseline="300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\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T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|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d4</a:t>
            </a:r>
            <a:endParaRPr lang="en-US" sz="2800" baseline="300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75" y="102347"/>
            <a:ext cx="6299999" cy="6299999"/>
          </a:xfrm>
          <a:prstGeom prst="rect">
            <a:avLst/>
          </a:prstGeom>
          <a:noFill/>
        </p:spPr>
        <p:txBody>
          <a:bodyPr wrap="square" lIns="74094" tIns="37047" rIns="74094" bIns="37047" rtlCol="0" anchor="ctr" anchorCtr="0">
            <a:noAutofit/>
          </a:bodyPr>
          <a:lstStyle/>
          <a:p>
            <a:pPr algn="ctr"/>
            <a:r>
              <a:rPr lang="en-US" sz="10400" b="1" cap="all" spc="-162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rgbClr val="F7B728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/>
                <a:cs typeface="Arial Black"/>
              </a:rPr>
              <a:t>Data</a:t>
            </a:r>
          </a:p>
          <a:p>
            <a:pPr algn="ctr"/>
            <a:r>
              <a:rPr lang="en-US" sz="10400" b="1" cap="all" spc="-162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rgbClr val="F7B728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/>
                <a:cs typeface="Arial Black"/>
              </a:rPr>
              <a:t>For</a:t>
            </a:r>
          </a:p>
          <a:p>
            <a:pPr algn="ctr"/>
            <a:r>
              <a:rPr lang="en-US" sz="10400" b="1" cap="all" spc="-162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rgbClr val="F7B728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/>
                <a:cs typeface="Arial Black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46975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/>
          </p:cNvSpPr>
          <p:nvPr/>
        </p:nvSpPr>
        <p:spPr>
          <a:xfrm>
            <a:off x="91675" y="91675"/>
            <a:ext cx="6300000" cy="6300000"/>
          </a:xfrm>
          <a:prstGeom prst="ellipse">
            <a:avLst/>
          </a:prstGeom>
          <a:gradFill flip="none" rotWithShape="1">
            <a:gsLst>
              <a:gs pos="0">
                <a:srgbClr val="2EB0D9"/>
              </a:gs>
              <a:gs pos="100000">
                <a:srgbClr val="1639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035202" y="259313"/>
            <a:ext cx="7692697" cy="6197433"/>
          </a:xfrm>
          <a:prstGeom prst="rect">
            <a:avLst/>
          </a:prstGeom>
          <a:noFill/>
        </p:spPr>
        <p:txBody>
          <a:bodyPr wrap="square" lIns="74094" tIns="37047" rIns="74094" bIns="3704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         D</a:t>
            </a:r>
            <a:r>
              <a:rPr lang="en-US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=&gt;</a:t>
            </a: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D4      </a:t>
            </a:r>
            <a:r>
              <a:rPr lang="en-US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4D4G4g&gt;</a:t>
            </a: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gd4c   4G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d     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</a:t>
            </a:r>
            <a:r>
              <a:rPr lang="en-US" sz="2800" dirty="0" err="1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og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4G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ΩD4G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_4G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g  =  ^g ^D4    *^1  ^g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G7       Y   \^ _</a:t>
            </a:r>
            <a:r>
              <a:rPr lang="en-US" sz="2800" dirty="0" err="1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gqv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∑|  \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/</a:t>
            </a:r>
            <a:r>
              <a:rPr lang="en-GB" sz="2800" dirty="0" err="1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gmn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º           \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J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g_  /o___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∞\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/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\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   o        \D4     d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         \g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∂∆ΩD4G∂∆ΩD4G∂∆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∑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D4G∂∆ΩD4G∂∆ΩD4G∂∆Ω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</a:t>
            </a:r>
            <a:r>
              <a:rPr lang="el-GR" sz="2800" baseline="300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baseline="300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\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T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|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d4</a:t>
            </a:r>
            <a:endParaRPr lang="en-US" sz="2800" baseline="300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75" y="91675"/>
            <a:ext cx="6299999" cy="6299999"/>
          </a:xfrm>
          <a:prstGeom prst="rect">
            <a:avLst/>
          </a:prstGeom>
          <a:noFill/>
        </p:spPr>
        <p:txBody>
          <a:bodyPr wrap="square" lIns="74094" tIns="37047" rIns="74094" bIns="37047" rtlCol="0" anchor="ctr" anchorCtr="0">
            <a:noAutofit/>
          </a:bodyPr>
          <a:lstStyle/>
          <a:p>
            <a:pPr algn="ctr"/>
            <a:r>
              <a:rPr lang="en-US" sz="10400" b="1" cap="all" spc="-162" dirty="0">
                <a:solidFill>
                  <a:srgbClr val="D60F32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/>
                <a:cs typeface="Arial Black"/>
              </a:rPr>
              <a:t>Data</a:t>
            </a:r>
          </a:p>
          <a:p>
            <a:pPr algn="ctr"/>
            <a:r>
              <a:rPr lang="en-US" sz="10400" b="1" cap="all" spc="-162" dirty="0">
                <a:solidFill>
                  <a:srgbClr val="D60F32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/>
                <a:cs typeface="Arial Black"/>
              </a:rPr>
              <a:t>For</a:t>
            </a:r>
          </a:p>
          <a:p>
            <a:pPr algn="ctr"/>
            <a:r>
              <a:rPr lang="en-US" sz="10400" b="1" cap="all" spc="-162" dirty="0">
                <a:solidFill>
                  <a:srgbClr val="D60F32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/>
                <a:cs typeface="Arial Black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290844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/>
          </p:cNvSpPr>
          <p:nvPr/>
        </p:nvSpPr>
        <p:spPr>
          <a:xfrm>
            <a:off x="91675" y="91675"/>
            <a:ext cx="6300000" cy="6300000"/>
          </a:xfrm>
          <a:prstGeom prst="ellipse">
            <a:avLst/>
          </a:prstGeom>
          <a:gradFill flip="none" rotWithShape="1">
            <a:gsLst>
              <a:gs pos="0">
                <a:srgbClr val="2EB0D9"/>
              </a:gs>
              <a:gs pos="100000">
                <a:srgbClr val="1639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035202" y="259313"/>
            <a:ext cx="7692697" cy="6197433"/>
          </a:xfrm>
          <a:prstGeom prst="rect">
            <a:avLst/>
          </a:prstGeom>
          <a:noFill/>
        </p:spPr>
        <p:txBody>
          <a:bodyPr wrap="square" lIns="74094" tIns="37047" rIns="74094" bIns="3704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         D</a:t>
            </a:r>
            <a:r>
              <a:rPr lang="en-US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=&gt;</a:t>
            </a: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D4      </a:t>
            </a:r>
            <a:r>
              <a:rPr lang="en-US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4D4G4g&gt;</a:t>
            </a: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gd4c   4G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d     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</a:t>
            </a:r>
            <a:r>
              <a:rPr lang="en-US" sz="2800" dirty="0" err="1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og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4G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ΩD4G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_4G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g  =  ^g ^D4    *^1  ^g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G7       Y   \^ _</a:t>
            </a:r>
            <a:r>
              <a:rPr lang="en-US" sz="2800" dirty="0" err="1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gqv</a:t>
            </a:r>
            <a:r>
              <a:rPr lang="en-US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∑|  \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/</a:t>
            </a:r>
            <a:r>
              <a:rPr lang="en-GB" sz="2800" dirty="0" err="1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gmn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º           \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J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g_  /o___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∞\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/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\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   o        \D4     d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G∂∆Ω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         \g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∂∆ΩD4G∂∆ΩD4G∂∆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∑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D4G∂∆ΩD4G∂∆ΩD4G∂∆Ω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</a:t>
            </a:r>
            <a:r>
              <a:rPr lang="el-GR" sz="2800" baseline="300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baseline="300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\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T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|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</a:t>
            </a:r>
            <a:r>
              <a:rPr lang="el-GR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endParaRPr lang="en-GB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F7B728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d4</a:t>
            </a:r>
            <a:endParaRPr lang="en-US" sz="2800" baseline="300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endParaRPr lang="en-US" sz="2800" dirty="0">
              <a:solidFill>
                <a:srgbClr val="F7B728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675" y="91675"/>
            <a:ext cx="6299999" cy="6299999"/>
          </a:xfrm>
          <a:prstGeom prst="rect">
            <a:avLst/>
          </a:prstGeom>
          <a:noFill/>
        </p:spPr>
        <p:txBody>
          <a:bodyPr wrap="square" lIns="74094" tIns="37047" rIns="74094" bIns="37047" rtlCol="0" anchor="ctr" anchorCtr="0">
            <a:noAutofit/>
            <a:scene3d>
              <a:camera prst="orthographicFront"/>
              <a:lightRig rig="sunset" dir="t"/>
            </a:scene3d>
            <a:sp3d contourW="12700" prstMaterial="metal">
              <a:bevelT w="44450" h="25400" prst="coolSlant"/>
              <a:contourClr>
                <a:srgbClr val="8D0E35"/>
              </a:contourClr>
            </a:sp3d>
          </a:bodyPr>
          <a:lstStyle/>
          <a:p>
            <a:pPr algn="ctr"/>
            <a:r>
              <a:rPr lang="en-US" sz="10400" b="1" cap="all" spc="-162" dirty="0">
                <a:solidFill>
                  <a:srgbClr val="D60F32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</a:effectLst>
                <a:latin typeface="Arial Black"/>
                <a:cs typeface="Arial Black"/>
              </a:rPr>
              <a:t>Data</a:t>
            </a:r>
          </a:p>
          <a:p>
            <a:pPr algn="ctr"/>
            <a:r>
              <a:rPr lang="en-US" sz="10400" b="1" cap="all" spc="-162" dirty="0">
                <a:solidFill>
                  <a:srgbClr val="D60F32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</a:effectLst>
                <a:latin typeface="Arial Black"/>
                <a:cs typeface="Arial Black"/>
              </a:rPr>
              <a:t>For</a:t>
            </a:r>
          </a:p>
          <a:p>
            <a:pPr algn="ctr"/>
            <a:r>
              <a:rPr lang="en-US" sz="10400" b="1" cap="all" spc="-162" dirty="0">
                <a:solidFill>
                  <a:srgbClr val="D60F32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</a:effectLst>
                <a:latin typeface="Arial Black"/>
                <a:cs typeface="Arial Black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72940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/>
          </p:cNvSpPr>
          <p:nvPr/>
        </p:nvSpPr>
        <p:spPr>
          <a:xfrm>
            <a:off x="91675" y="91675"/>
            <a:ext cx="6300000" cy="6300000"/>
          </a:xfrm>
          <a:prstGeom prst="ellipse">
            <a:avLst/>
          </a:prstGeom>
          <a:gradFill flip="none" rotWithShape="1">
            <a:gsLst>
              <a:gs pos="0">
                <a:srgbClr val="50AE3D"/>
              </a:gs>
              <a:gs pos="100000">
                <a:srgbClr val="1639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035202" y="259313"/>
            <a:ext cx="7692697" cy="6197433"/>
          </a:xfrm>
          <a:prstGeom prst="rect">
            <a:avLst/>
          </a:prstGeom>
          <a:noFill/>
        </p:spPr>
        <p:txBody>
          <a:bodyPr wrap="square" lIns="74094" tIns="37047" rIns="74094" bIns="3704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                       D</a:t>
            </a:r>
            <a:r>
              <a:rPr lang="en-US" sz="2800" dirty="0" smtClean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=&gt;</a:t>
            </a:r>
            <a:endParaRPr lang="en-US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         D4      </a:t>
            </a:r>
            <a:r>
              <a:rPr lang="en-US" sz="2800" dirty="0" smtClean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4D4G4g&gt;</a:t>
            </a:r>
            <a:endParaRPr lang="en-US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      gd4c   4G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=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   d     g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 smtClean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g</a:t>
            </a:r>
            <a:endParaRPr lang="en-US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</a:t>
            </a:r>
            <a:r>
              <a:rPr lang="en-US" sz="2800" dirty="0" err="1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og</a:t>
            </a: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4G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ΩD4G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\</a:t>
            </a:r>
            <a:endParaRPr lang="en-US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_4G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∂∆ΩD4G∂∆ΩD4G</a:t>
            </a: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g  =  ^g ^D4    *^1  ^g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G7       Y   \^ _</a:t>
            </a:r>
            <a:r>
              <a:rPr lang="en-US" sz="2800" dirty="0" err="1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gqv</a:t>
            </a:r>
            <a:r>
              <a:rPr lang="en-US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∑|  \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/</a:t>
            </a:r>
            <a:r>
              <a:rPr lang="en-GB" sz="2800" dirty="0" err="1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gmn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º           \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J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g_  /o___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∞\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/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\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g   o        \D4     d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D4G∂∆ΩD4G∂∆ΩD4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G∂∆Ω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         \g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∂∆ΩD4G∂∆ΩD4G∂∆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\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∑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D4G∂∆ΩD4G∂∆ΩD4G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D4G∂∆ΩD4G∂∆ΩD4G∂∆Ω</a:t>
            </a:r>
            <a:endParaRPr lang="en-GB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</a:t>
            </a:r>
            <a:r>
              <a:rPr lang="el-GR" sz="2800" baseline="300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D4G∂∆ΩD4G∂∆Ω</a:t>
            </a:r>
            <a:endParaRPr lang="en-GB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baseline="300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D4G∂∆ΩD4G∂∆</a:t>
            </a:r>
            <a:endParaRPr lang="en-GB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∂∆ΩD4G∂∆Ω</a:t>
            </a:r>
            <a:endParaRPr lang="en-GB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\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∂∆ΩD4G∂∆</a:t>
            </a:r>
            <a:endParaRPr lang="en-GB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T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4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∂∆ΩD4G</a:t>
            </a: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|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   </a:t>
            </a:r>
            <a:r>
              <a:rPr lang="el-GR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D4G∂∆</a:t>
            </a:r>
            <a:endParaRPr lang="en-GB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163957"/>
                </a:solidFill>
                <a:effectLst>
                  <a:glow rad="127000">
                    <a:srgbClr val="EB532A">
                      <a:alpha val="58000"/>
                    </a:srgbClr>
                  </a:glow>
                </a:effectLst>
              </a:rPr>
              <a:t>                                           d4</a:t>
            </a:r>
            <a:endParaRPr lang="en-US" sz="2800" baseline="300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endParaRPr lang="en-US" sz="2800" dirty="0">
              <a:solidFill>
                <a:srgbClr val="163957"/>
              </a:solidFill>
              <a:effectLst>
                <a:glow rad="127000">
                  <a:srgbClr val="EB532A">
                    <a:alpha val="58000"/>
                  </a:srgb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75" y="91675"/>
            <a:ext cx="6299999" cy="6299999"/>
          </a:xfrm>
          <a:prstGeom prst="rect">
            <a:avLst/>
          </a:prstGeom>
          <a:noFill/>
        </p:spPr>
        <p:txBody>
          <a:bodyPr wrap="square" lIns="74094" tIns="37047" rIns="74094" bIns="37047" rtlCol="0" anchor="ctr" anchorCtr="0">
            <a:noAutofit/>
          </a:bodyPr>
          <a:lstStyle/>
          <a:p>
            <a:pPr algn="ctr"/>
            <a:r>
              <a:rPr lang="en-US" sz="10400" b="1" cap="all" spc="-162" dirty="0">
                <a:solidFill>
                  <a:srgbClr val="D60F32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</a:effectLst>
                <a:latin typeface="Arial Black"/>
                <a:cs typeface="Arial Black"/>
              </a:rPr>
              <a:t>Data</a:t>
            </a:r>
          </a:p>
          <a:p>
            <a:pPr algn="ctr"/>
            <a:r>
              <a:rPr lang="en-US" sz="10400" b="1" cap="all" spc="-162" dirty="0">
                <a:solidFill>
                  <a:srgbClr val="D60F32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</a:effectLst>
                <a:latin typeface="Arial Black"/>
                <a:cs typeface="Arial Black"/>
              </a:rPr>
              <a:t>For</a:t>
            </a:r>
          </a:p>
          <a:p>
            <a:pPr algn="ctr"/>
            <a:r>
              <a:rPr lang="en-US" sz="10400" b="1" cap="all" spc="-162" dirty="0">
                <a:solidFill>
                  <a:srgbClr val="D60F32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</a:effectLst>
                <a:latin typeface="Arial Black"/>
                <a:cs typeface="Arial Black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194161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/>
          </p:cNvSpPr>
          <p:nvPr/>
        </p:nvSpPr>
        <p:spPr>
          <a:xfrm>
            <a:off x="91675" y="91675"/>
            <a:ext cx="6300000" cy="6300000"/>
          </a:xfrm>
          <a:prstGeom prst="ellipse">
            <a:avLst/>
          </a:prstGeom>
          <a:gradFill flip="none" rotWithShape="1">
            <a:gsLst>
              <a:gs pos="0">
                <a:srgbClr val="2EB0D9"/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4094" tIns="37047" rIns="74094" bIns="37047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1035202" y="259313"/>
            <a:ext cx="7692697" cy="6197433"/>
          </a:xfrm>
          <a:prstGeom prst="rect">
            <a:avLst/>
          </a:prstGeom>
          <a:noFill/>
        </p:spPr>
        <p:txBody>
          <a:bodyPr wrap="square" lIns="74094" tIns="37047" rIns="74094" bIns="37047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         D</a:t>
            </a:r>
            <a:r>
              <a:rPr lang="en-US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=&gt;</a:t>
            </a: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D4      </a:t>
            </a:r>
            <a:r>
              <a:rPr lang="en-US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4D4G4g&gt;</a:t>
            </a: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gd4c   4G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=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d     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</a:t>
            </a:r>
            <a:r>
              <a:rPr lang="en-US" sz="2800" dirty="0" err="1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og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4G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r>
              <a:rPr lang="el-GR" sz="2800" dirty="0" smtClean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ΩD4G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_4G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g  =  ^g ^D4    *^1  ^g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</a:t>
            </a:r>
          </a:p>
          <a:p>
            <a:pPr>
              <a:lnSpc>
                <a:spcPts val="1900"/>
              </a:lnSpc>
            </a:pP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G7       Y   \^ _</a:t>
            </a:r>
            <a:r>
              <a:rPr lang="en-US" sz="2800" dirty="0" err="1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gqv</a:t>
            </a:r>
            <a:r>
              <a:rPr lang="en-US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∑|  \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/</a:t>
            </a:r>
            <a:r>
              <a:rPr lang="en-GB" sz="2800" dirty="0" err="1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gmn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º           \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J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g_  /o___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∞\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/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\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   o        \D4     d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G∂∆Ω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         \g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∂∆ΩD4G∂∆ΩD4G∂∆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\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ΩD4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∑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D4G∂∆ΩD4G∂∆ΩD4G∂∆Ω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</a:t>
            </a:r>
            <a:r>
              <a:rPr lang="el-GR" sz="2800" baseline="300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D4G∂∆ΩD4G∂∆Ω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baseline="300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D4G∂∆ΩD4G∂∆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∂∆ΩD4G∂∆Ω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\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∂∆ΩD4G∂∆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D4G∂∆ΩD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T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4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g</a:t>
            </a: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∂∆ΩD4G</a:t>
            </a: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|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∂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</a:t>
            </a:r>
            <a:r>
              <a:rPr lang="el-GR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D4G∂∆</a:t>
            </a:r>
            <a:endParaRPr lang="en-GB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r>
              <a:rPr lang="en-GB" sz="2800" dirty="0">
                <a:solidFill>
                  <a:srgbClr val="50AE3D"/>
                </a:solidFill>
                <a:effectLst>
                  <a:glow rad="127000">
                    <a:srgbClr val="50AE3D">
                      <a:alpha val="58000"/>
                    </a:srgbClr>
                  </a:glow>
                </a:effectLst>
              </a:rPr>
              <a:t>                                           d4</a:t>
            </a:r>
            <a:endParaRPr lang="en-US" sz="2800" baseline="300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  <a:p>
            <a:pPr>
              <a:lnSpc>
                <a:spcPts val="1900"/>
              </a:lnSpc>
            </a:pPr>
            <a:endParaRPr lang="en-US" sz="2800" dirty="0">
              <a:solidFill>
                <a:srgbClr val="50AE3D"/>
              </a:solidFill>
              <a:effectLst>
                <a:glow rad="127000">
                  <a:srgbClr val="50AE3D">
                    <a:alpha val="58000"/>
                  </a:srgb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675" y="91675"/>
            <a:ext cx="6299999" cy="6300000"/>
          </a:xfrm>
          <a:prstGeom prst="rect">
            <a:avLst/>
          </a:prstGeom>
          <a:noFill/>
        </p:spPr>
        <p:txBody>
          <a:bodyPr wrap="square" lIns="74094" tIns="37047" rIns="74094" bIns="37047" rtlCol="0" anchor="ctr" anchorCtr="0">
            <a:noAutofit/>
          </a:bodyPr>
          <a:lstStyle/>
          <a:p>
            <a:pPr algn="ctr"/>
            <a:r>
              <a:rPr lang="en-US" sz="10800" b="1" cap="all" spc="-162" dirty="0">
                <a:solidFill>
                  <a:srgbClr val="8D0E35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/>
                <a:cs typeface="Arial Black"/>
              </a:rPr>
              <a:t>Data</a:t>
            </a:r>
          </a:p>
          <a:p>
            <a:pPr algn="ctr"/>
            <a:r>
              <a:rPr lang="en-US" sz="10800" b="1" cap="all" spc="-162" dirty="0">
                <a:solidFill>
                  <a:srgbClr val="8D0E35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/>
                <a:cs typeface="Arial Black"/>
              </a:rPr>
              <a:t>For</a:t>
            </a:r>
          </a:p>
          <a:p>
            <a:pPr algn="ctr"/>
            <a:r>
              <a:rPr lang="en-US" sz="10800" b="1" cap="all" spc="-162" dirty="0">
                <a:solidFill>
                  <a:srgbClr val="8D0E35"/>
                </a:solidFill>
                <a:effectLst>
                  <a:outerShdw blurRad="19685" dist="12700" dir="5400000" algn="tl" rotWithShape="0">
                    <a:schemeClr val="tx1"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Arial Black"/>
                <a:cs typeface="Arial Black"/>
              </a:rPr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305846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1744</Words>
  <Application>Microsoft Macintosh PowerPoint</Application>
  <PresentationFormat>Custom</PresentationFormat>
  <Paragraphs>216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</dc:creator>
  <cp:lastModifiedBy>Emma</cp:lastModifiedBy>
  <cp:revision>22</cp:revision>
  <dcterms:created xsi:type="dcterms:W3CDTF">2018-08-22T08:02:11Z</dcterms:created>
  <dcterms:modified xsi:type="dcterms:W3CDTF">2018-08-24T12:57:35Z</dcterms:modified>
</cp:coreProperties>
</file>