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80513" cy="5221288"/>
  <p:notesSz cx="6858000" cy="9144000"/>
  <p:defaultTextStyle>
    <a:defPPr>
      <a:defRPr lang="en-US"/>
    </a:defPPr>
    <a:lvl1pPr marL="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5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8874" autoAdjust="0"/>
  </p:normalViewPr>
  <p:slideViewPr>
    <p:cSldViewPr>
      <p:cViewPr>
        <p:scale>
          <a:sx n="254" d="100"/>
          <a:sy n="254" d="100"/>
        </p:scale>
        <p:origin x="-3416" y="-1464"/>
      </p:cViewPr>
      <p:guideLst>
        <p:guide orient="horz" pos="1645"/>
        <p:guide pos="2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AF62-04DA-F745-A8B9-E35E5BE7FD13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95F1C-5347-0449-A9C6-FB6FBBD0D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96E9-23DA-40C8-8729-A416F64D3FDA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685800"/>
            <a:ext cx="6026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BB264-6442-46C0-B15D-8B954A0DD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6085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21715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8257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43430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04288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65146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26003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86861" algn="l" defTabSz="9217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5925" y="685800"/>
            <a:ext cx="6026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BB264-6442-46C0-B15D-8B954A0DDF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8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41" y="1621985"/>
            <a:ext cx="7803436" cy="11191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2958730"/>
            <a:ext cx="6426359" cy="13343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1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65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8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2" y="209094"/>
            <a:ext cx="2065616" cy="4455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09094"/>
            <a:ext cx="6043839" cy="4455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7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7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355162"/>
            <a:ext cx="7803436" cy="10370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213005"/>
            <a:ext cx="7803436" cy="1142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08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21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825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43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042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651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260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868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1" y="1218302"/>
            <a:ext cx="4054728" cy="3445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3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168747"/>
            <a:ext cx="4056321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655825"/>
            <a:ext cx="4056321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6" y="1168747"/>
            <a:ext cx="4057913" cy="4870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0858" indent="0">
              <a:buNone/>
              <a:defRPr sz="2000" b="1"/>
            </a:lvl2pPr>
            <a:lvl3pPr marL="921715" indent="0">
              <a:buNone/>
              <a:defRPr sz="1800" b="1"/>
            </a:lvl3pPr>
            <a:lvl4pPr marL="1382573" indent="0">
              <a:buNone/>
              <a:defRPr sz="1600" b="1"/>
            </a:lvl4pPr>
            <a:lvl5pPr marL="1843430" indent="0">
              <a:buNone/>
              <a:defRPr sz="1600" b="1"/>
            </a:lvl5pPr>
            <a:lvl6pPr marL="2304288" indent="0">
              <a:buNone/>
              <a:defRPr sz="1600" b="1"/>
            </a:lvl6pPr>
            <a:lvl7pPr marL="2765146" indent="0">
              <a:buNone/>
              <a:defRPr sz="1600" b="1"/>
            </a:lvl7pPr>
            <a:lvl8pPr marL="3226003" indent="0">
              <a:buNone/>
              <a:defRPr sz="1600" b="1"/>
            </a:lvl8pPr>
            <a:lvl9pPr marL="36868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6" y="1655825"/>
            <a:ext cx="4057913" cy="30082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78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3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07884"/>
            <a:ext cx="3020326" cy="8847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07887"/>
            <a:ext cx="5132161" cy="445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092604"/>
            <a:ext cx="3020326" cy="357150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8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5" y="3654902"/>
            <a:ext cx="5508308" cy="431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5" y="466531"/>
            <a:ext cx="5508308" cy="3132773"/>
          </a:xfrm>
        </p:spPr>
        <p:txBody>
          <a:bodyPr/>
          <a:lstStyle>
            <a:lvl1pPr marL="0" indent="0">
              <a:buNone/>
              <a:defRPr sz="3200"/>
            </a:lvl1pPr>
            <a:lvl2pPr marL="460858" indent="0">
              <a:buNone/>
              <a:defRPr sz="2800"/>
            </a:lvl2pPr>
            <a:lvl3pPr marL="921715" indent="0">
              <a:buNone/>
              <a:defRPr sz="2400"/>
            </a:lvl3pPr>
            <a:lvl4pPr marL="1382573" indent="0">
              <a:buNone/>
              <a:defRPr sz="2000"/>
            </a:lvl4pPr>
            <a:lvl5pPr marL="1843430" indent="0">
              <a:buNone/>
              <a:defRPr sz="2000"/>
            </a:lvl5pPr>
            <a:lvl6pPr marL="2304288" indent="0">
              <a:buNone/>
              <a:defRPr sz="2000"/>
            </a:lvl6pPr>
            <a:lvl7pPr marL="2765146" indent="0">
              <a:buNone/>
              <a:defRPr sz="2000"/>
            </a:lvl7pPr>
            <a:lvl8pPr marL="3226003" indent="0">
              <a:buNone/>
              <a:defRPr sz="2000"/>
            </a:lvl8pPr>
            <a:lvl9pPr marL="368686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5" y="4086385"/>
            <a:ext cx="5508308" cy="612776"/>
          </a:xfrm>
        </p:spPr>
        <p:txBody>
          <a:bodyPr/>
          <a:lstStyle>
            <a:lvl1pPr marL="0" indent="0">
              <a:buNone/>
              <a:defRPr sz="1400"/>
            </a:lvl1pPr>
            <a:lvl2pPr marL="460858" indent="0">
              <a:buNone/>
              <a:defRPr sz="1200"/>
            </a:lvl2pPr>
            <a:lvl3pPr marL="921715" indent="0">
              <a:buNone/>
              <a:defRPr sz="1000"/>
            </a:lvl3pPr>
            <a:lvl4pPr marL="1382573" indent="0">
              <a:buNone/>
              <a:defRPr sz="900"/>
            </a:lvl4pPr>
            <a:lvl5pPr marL="1843430" indent="0">
              <a:buNone/>
              <a:defRPr sz="900"/>
            </a:lvl5pPr>
            <a:lvl6pPr marL="2304288" indent="0">
              <a:buNone/>
              <a:defRPr sz="900"/>
            </a:lvl6pPr>
            <a:lvl7pPr marL="2765146" indent="0">
              <a:buNone/>
              <a:defRPr sz="900"/>
            </a:lvl7pPr>
            <a:lvl8pPr marL="3226003" indent="0">
              <a:buNone/>
              <a:defRPr sz="900"/>
            </a:lvl8pPr>
            <a:lvl9pPr marL="36868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6" y="209094"/>
            <a:ext cx="8262462" cy="870215"/>
          </a:xfrm>
          <a:prstGeom prst="rect">
            <a:avLst/>
          </a:prstGeom>
        </p:spPr>
        <p:txBody>
          <a:bodyPr vert="horz" lIns="92172" tIns="46086" rIns="92172" bIns="46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18302"/>
            <a:ext cx="8262462" cy="3445808"/>
          </a:xfrm>
          <a:prstGeom prst="rect">
            <a:avLst/>
          </a:prstGeom>
        </p:spPr>
        <p:txBody>
          <a:bodyPr vert="horz" lIns="92172" tIns="46086" rIns="92172" bIns="46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6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D9CF-C612-43A8-B934-5CF47C06606C}" type="datetimeFigureOut">
              <a:rPr lang="en-AU" smtClean="0"/>
              <a:t>19/09/2017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4839361"/>
            <a:ext cx="2907162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68" y="4839361"/>
            <a:ext cx="2142120" cy="277985"/>
          </a:xfrm>
          <a:prstGeom prst="rect">
            <a:avLst/>
          </a:prstGeom>
        </p:spPr>
        <p:txBody>
          <a:bodyPr vert="horz" lIns="92172" tIns="46086" rIns="92172" bIns="4608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EA1F-825B-41F7-99F1-0F61EC4C79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87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171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643" indent="-345643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8894" indent="-288036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300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3859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717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574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7290" indent="-230429" algn="l" defTabSz="921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1715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257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3430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4288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65146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26003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86861" algn="l" defTabSz="9217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02024" y="1312906"/>
            <a:ext cx="3600397" cy="1657777"/>
            <a:chOff x="2449958" y="1312907"/>
            <a:chExt cx="3124986" cy="2021396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2602298" y="1312907"/>
              <a:ext cx="2972646" cy="2021396"/>
              <a:chOff x="5268032" y="778358"/>
              <a:chExt cx="2972636" cy="2021396"/>
            </a:xfrm>
            <a:effectLst/>
          </p:grpSpPr>
          <p:grpSp>
            <p:nvGrpSpPr>
              <p:cNvPr id="3" name="Group 2"/>
              <p:cNvGrpSpPr/>
              <p:nvPr/>
            </p:nvGrpSpPr>
            <p:grpSpPr>
              <a:xfrm>
                <a:off x="5268032" y="778358"/>
                <a:ext cx="2972636" cy="2021396"/>
                <a:chOff x="5268032" y="778358"/>
                <a:chExt cx="2972636" cy="2021396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5268032" y="778358"/>
                  <a:ext cx="2972636" cy="2021396"/>
                  <a:chOff x="5141859" y="1012547"/>
                  <a:chExt cx="4002141" cy="2609593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5328404" y="1588024"/>
                    <a:ext cx="1406265" cy="507978"/>
                    <a:chOff x="3995920" y="3723878"/>
                    <a:chExt cx="1778512" cy="557922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957191" y="3867894"/>
                      <a:ext cx="437672" cy="3383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8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  <p:cxnSp>
                  <p:nvCxnSpPr>
                    <p:cNvPr id="176" name="Straight Arrow Connector 175"/>
                    <p:cNvCxnSpPr>
                      <a:endCxn id="175" idx="1"/>
                    </p:cNvCxnSpPr>
                    <p:nvPr/>
                  </p:nvCxnSpPr>
                  <p:spPr>
                    <a:xfrm>
                      <a:off x="3995920" y="4037062"/>
                      <a:ext cx="961271" cy="0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7" name="Rectangle 176"/>
                    <p:cNvSpPr/>
                    <p:nvPr/>
                  </p:nvSpPr>
                  <p:spPr>
                    <a:xfrm>
                      <a:off x="5364088" y="3723878"/>
                      <a:ext cx="410344" cy="338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8" name="Collate 177"/>
                    <p:cNvSpPr/>
                    <p:nvPr/>
                  </p:nvSpPr>
                  <p:spPr>
                    <a:xfrm>
                      <a:off x="5652120" y="3777744"/>
                      <a:ext cx="97160" cy="504056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Group 135"/>
                  <p:cNvGrpSpPr/>
                  <p:nvPr/>
                </p:nvGrpSpPr>
                <p:grpSpPr>
                  <a:xfrm>
                    <a:off x="5141859" y="1068519"/>
                    <a:ext cx="720489" cy="804876"/>
                    <a:chOff x="1222136" y="1569122"/>
                    <a:chExt cx="911209" cy="884011"/>
                  </a:xfrm>
                </p:grpSpPr>
                <p:cxnSp>
                  <p:nvCxnSpPr>
                    <p:cNvPr id="172" name="Straight Arrow Connector 171"/>
                    <p:cNvCxnSpPr/>
                    <p:nvPr/>
                  </p:nvCxnSpPr>
                  <p:spPr>
                    <a:xfrm flipV="1">
                      <a:off x="1880136" y="1687459"/>
                      <a:ext cx="10851" cy="765674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1222136" y="1569122"/>
                      <a:ext cx="737048" cy="3383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smtClean="0">
                          <a:solidFill>
                            <a:schemeClr val="tx1"/>
                          </a:solidFill>
                        </a:rPr>
                        <a:t>m,tot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4" name="Collate 173"/>
                    <p:cNvSpPr/>
                    <p:nvPr/>
                  </p:nvSpPr>
                  <p:spPr>
                    <a:xfrm rot="5400000">
                      <a:off x="1832737" y="1924007"/>
                      <a:ext cx="97160" cy="504057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0" lon="21299999" rev="0"/>
                      </a:camera>
                      <a:lightRig rig="threePt" dir="t"/>
                    </a:scene3d>
                    <a:sp3d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6434543" y="1012547"/>
                    <a:ext cx="2709457" cy="2609593"/>
                    <a:chOff x="6434543" y="1012547"/>
                    <a:chExt cx="2709457" cy="2609593"/>
                  </a:xfrm>
                </p:grpSpPr>
                <p:grpSp>
                  <p:nvGrpSpPr>
                    <p:cNvPr id="145" name="Group 144"/>
                    <p:cNvGrpSpPr/>
                    <p:nvPr/>
                  </p:nvGrpSpPr>
                  <p:grpSpPr>
                    <a:xfrm>
                      <a:off x="7067017" y="1491630"/>
                      <a:ext cx="2076983" cy="2130510"/>
                      <a:chOff x="1134996" y="1275606"/>
                      <a:chExt cx="2626774" cy="2339980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1961570" y="2265576"/>
                        <a:ext cx="499942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1961570" y="1401480"/>
                        <a:ext cx="504056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1961570" y="3201680"/>
                        <a:ext cx="504056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s,w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59" name="Straight Arrow Connector 37"/>
                      <p:cNvCxnSpPr>
                        <a:endCxn id="155" idx="1"/>
                      </p:cNvCxnSpPr>
                      <p:nvPr/>
                    </p:nvCxnSpPr>
                    <p:spPr>
                      <a:xfrm rot="16200000" flipH="1">
                        <a:off x="1120902" y="2530180"/>
                        <a:ext cx="961256" cy="720080"/>
                      </a:xfrm>
                      <a:prstGeom prst="bentConnector2">
                        <a:avLst/>
                      </a:prstGeom>
                      <a:ln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Arrow Connector 37"/>
                      <p:cNvCxnSpPr>
                        <a:endCxn id="154" idx="1"/>
                      </p:cNvCxnSpPr>
                      <p:nvPr/>
                    </p:nvCxnSpPr>
                    <p:spPr>
                      <a:xfrm rot="5400000" flipH="1" flipV="1">
                        <a:off x="1146054" y="1666084"/>
                        <a:ext cx="910952" cy="720080"/>
                      </a:xfrm>
                      <a:prstGeom prst="bentConnector2">
                        <a:avLst/>
                      </a:prstGeom>
                      <a:ln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1" name="Collate 160"/>
                      <p:cNvSpPr/>
                      <p:nvPr/>
                    </p:nvSpPr>
                    <p:spPr>
                      <a:xfrm>
                        <a:off x="1529522" y="1320401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2" name="Collate 161"/>
                      <p:cNvSpPr/>
                      <p:nvPr/>
                    </p:nvSpPr>
                    <p:spPr>
                      <a:xfrm>
                        <a:off x="1529522" y="3111530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3" name="Collate 162"/>
                      <p:cNvSpPr/>
                      <p:nvPr/>
                    </p:nvSpPr>
                    <p:spPr>
                      <a:xfrm>
                        <a:off x="1529522" y="2184497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134996" y="1279168"/>
                        <a:ext cx="466533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134996" y="2121561"/>
                        <a:ext cx="466533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r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134996" y="3057664"/>
                        <a:ext cx="491686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smtClean="0">
                            <a:solidFill>
                              <a:schemeClr val="tx1"/>
                            </a:solidFill>
                          </a:rPr>
                          <a:t>a</a:t>
                        </a:r>
                        <a:r>
                          <a:rPr lang="en-US" sz="800" baseline="-25000" dirty="0" smtClean="0">
                            <a:solidFill>
                              <a:schemeClr val="tx1"/>
                            </a:solidFill>
                          </a:rPr>
                          <a:t>w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7" name="Collate 166"/>
                      <p:cNvSpPr/>
                      <p:nvPr/>
                    </p:nvSpPr>
                    <p:spPr>
                      <a:xfrm>
                        <a:off x="2753658" y="1320401"/>
                        <a:ext cx="97160" cy="504056"/>
                      </a:xfrm>
                      <a:prstGeom prst="flowChartCollate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tx1"/>
                        </a:solidFill>
                      </a:ln>
                      <a:scene3d>
                        <a:camera prst="orthographicFront">
                          <a:rot lat="0" lon="21299999" rev="0"/>
                        </a:camera>
                        <a:lightRig rig="threePt" dir="t"/>
                      </a:scene3d>
                      <a:sp3d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2369172" y="1275606"/>
                        <a:ext cx="452931" cy="266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i="1" dirty="0" err="1">
                            <a:solidFill>
                              <a:schemeClr val="tx1"/>
                            </a:solidFill>
                          </a:rPr>
                          <a:t>s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f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3257714" y="1401480"/>
                        <a:ext cx="504056" cy="33833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800" dirty="0" err="1" smtClean="0">
                            <a:solidFill>
                              <a:schemeClr val="tx1"/>
                            </a:solidFill>
                          </a:rPr>
                          <a:t>C</a:t>
                        </a:r>
                        <a:r>
                          <a:rPr lang="en-US" sz="800" baseline="-25000" dirty="0" err="1">
                            <a:solidFill>
                              <a:schemeClr val="tx1"/>
                            </a:solidFill>
                          </a:rPr>
                          <a:t>t</a:t>
                        </a:r>
                        <a:r>
                          <a:rPr lang="en-US" sz="800" baseline="-25000" dirty="0" err="1" smtClean="0">
                            <a:solidFill>
                              <a:schemeClr val="tx1"/>
                            </a:solidFill>
                          </a:rPr>
                          <a:t>,lit</a:t>
                        </a:r>
                        <a:endParaRPr lang="en-US" sz="800" baseline="-25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70" name="Straight Arrow Connector 169"/>
                      <p:cNvCxnSpPr>
                        <a:stCxn id="154" idx="3"/>
                      </p:cNvCxnSpPr>
                      <p:nvPr/>
                    </p:nvCxnSpPr>
                    <p:spPr>
                      <a:xfrm flipV="1">
                        <a:off x="2465626" y="1563638"/>
                        <a:ext cx="810230" cy="7010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6" name="Elbow Connector 145"/>
                    <p:cNvCxnSpPr>
                      <a:endCxn id="153" idx="1"/>
                    </p:cNvCxnSpPr>
                    <p:nvPr/>
                  </p:nvCxnSpPr>
                  <p:spPr>
                    <a:xfrm>
                      <a:off x="6846898" y="1873173"/>
                      <a:ext cx="873688" cy="673831"/>
                    </a:xfrm>
                    <a:prstGeom prst="bentConnector3">
                      <a:avLst>
                        <a:gd name="adj1" fmla="val 2537"/>
                      </a:avLst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Elbow Connector 146"/>
                    <p:cNvCxnSpPr>
                      <a:stCxn id="175" idx="3"/>
                      <a:endCxn id="149" idx="1"/>
                    </p:cNvCxnSpPr>
                    <p:nvPr/>
                  </p:nvCxnSpPr>
                  <p:spPr>
                    <a:xfrm flipV="1">
                      <a:off x="6434543" y="1176483"/>
                      <a:ext cx="873760" cy="696690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7308303" y="1012547"/>
                      <a:ext cx="388514" cy="3278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800" baseline="-25000" dirty="0" err="1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800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597288" y="1125082"/>
                      <a:ext cx="324458" cy="3080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466784" y="2253317"/>
                      <a:ext cx="468475" cy="2880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en-US" sz="8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800" i="1" baseline="-25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72" name="Collate 71"/>
                <p:cNvSpPr/>
                <p:nvPr/>
              </p:nvSpPr>
              <p:spPr>
                <a:xfrm rot="5400000">
                  <a:off x="6532545" y="973320"/>
                  <a:ext cx="45719" cy="296032"/>
                </a:xfrm>
                <a:prstGeom prst="flowChartCollat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1299999" rev="0"/>
                  </a:camera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Collate 73"/>
              <p:cNvSpPr/>
              <p:nvPr/>
            </p:nvSpPr>
            <p:spPr>
              <a:xfrm rot="5400000">
                <a:off x="6532735" y="1594321"/>
                <a:ext cx="45719" cy="296032"/>
              </a:xfrm>
              <a:prstGeom prst="flowChartCollat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21299999" rev="0"/>
                </a:camera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2449958" y="1860242"/>
              <a:ext cx="394312" cy="23861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GPP</a:t>
              </a:r>
              <a:endParaRPr lang="en-US" sz="8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54194</TotalTime>
  <Words>16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Kashif</dc:creator>
  <cp:keywords/>
  <dc:description/>
  <cp:lastModifiedBy>Kashif Mahmud</cp:lastModifiedBy>
  <cp:revision>379</cp:revision>
  <cp:lastPrinted>2017-02-01T07:22:59Z</cp:lastPrinted>
  <dcterms:created xsi:type="dcterms:W3CDTF">2015-12-16T06:35:43Z</dcterms:created>
  <dcterms:modified xsi:type="dcterms:W3CDTF">2017-09-19T03:10:41Z</dcterms:modified>
  <cp:category/>
</cp:coreProperties>
</file>