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C988C-B953-43E5-807A-D5A46B5F0C8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1947B-1390-4696-B1F3-22024D4D9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5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1947B-1390-4696-B1F3-22024D4D92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8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DeltaresNL/" TargetMode="External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hyperlink" Target="mailto:info@deltares.nl" TargetMode="External"/><Relationship Id="rId21" Type="http://schemas.openxmlformats.org/officeDocument/2006/relationships/image" Target="../media/image19.svg"/><Relationship Id="rId7" Type="http://schemas.openxmlformats.org/officeDocument/2006/relationships/hyperlink" Target="https://www.instagram.com/deltares/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6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eltares.nl/" TargetMode="External"/><Relationship Id="rId11" Type="http://schemas.openxmlformats.org/officeDocument/2006/relationships/image" Target="../media/image9.svg"/><Relationship Id="rId5" Type="http://schemas.openxmlformats.org/officeDocument/2006/relationships/hyperlink" Target="https://www.linkedin.com/company/deltares" TargetMode="External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hyperlink" Target="https://twitter.com/deltares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3.svg"/><Relationship Id="rId12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9.svg"/><Relationship Id="rId5" Type="http://schemas.openxmlformats.org/officeDocument/2006/relationships/image" Target="../media/image9.svg"/><Relationship Id="rId1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svg"/><Relationship Id="rId14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jdelijke aanduiding voor afbeelding 65">
            <a:extLst>
              <a:ext uri="{FF2B5EF4-FFF2-40B4-BE49-F238E27FC236}">
                <a16:creationId xmlns:a16="http://schemas.microsoft.com/office/drawing/2014/main" id="{C993F618-5D8C-4CD3-B26D-F74E759872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5328000" cy="6858000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860" y="5295900"/>
            <a:ext cx="6002228" cy="788988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861" y="3854640"/>
            <a:ext cx="600222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22938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258" y="1766078"/>
            <a:ext cx="6006145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62" name="TX_Enabling_deltalife_wit">
            <a:extLst>
              <a:ext uri="{FF2B5EF4-FFF2-40B4-BE49-F238E27FC236}">
                <a16:creationId xmlns:a16="http://schemas.microsoft.com/office/drawing/2014/main" id="{8230CF4F-5316-4F99-A0B8-28EA9797ED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801" y="5947577"/>
            <a:ext cx="3176270" cy="756001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0749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5076175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91825" y="1762125"/>
            <a:ext cx="5076175" cy="4322762"/>
          </a:xfrm>
          <a:solidFill>
            <a:schemeClr val="bg1">
              <a:lumMod val="85000"/>
            </a:schemeClr>
          </a:solidFill>
        </p:spPr>
        <p:txBody>
          <a:bodyPr tIns="252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53576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91825" y="1762124"/>
            <a:ext cx="5076175" cy="3672000"/>
          </a:xfrm>
          <a:solidFill>
            <a:schemeClr val="bg1">
              <a:lumMod val="85000"/>
            </a:schemeClr>
          </a:solidFill>
        </p:spPr>
        <p:txBody>
          <a:bodyPr tIns="2232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DBE72E1-58EC-4D21-8ED2-E841E797C72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2125"/>
            <a:ext cx="5076175" cy="3672000"/>
          </a:xfrm>
          <a:solidFill>
            <a:schemeClr val="bg1">
              <a:lumMod val="85000"/>
            </a:schemeClr>
          </a:solidFill>
        </p:spPr>
        <p:txBody>
          <a:bodyPr tIns="2232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BA627D8-56BE-457D-A071-CDAF51FC7B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650" y="5724001"/>
            <a:ext cx="5076175" cy="3608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B5530F62-171F-4B44-ACAA-AC786B92F20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91825" y="5724000"/>
            <a:ext cx="5076175" cy="3608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9366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DBE72E1-58EC-4D21-8ED2-E841E797C72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BA627D8-56BE-457D-A071-CDAF51FC7B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650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jdelijke aanduiding voor afbeelding 65">
            <a:extLst>
              <a:ext uri="{FF2B5EF4-FFF2-40B4-BE49-F238E27FC236}">
                <a16:creationId xmlns:a16="http://schemas.microsoft.com/office/drawing/2014/main" id="{61FC5BFF-809B-4D7D-AC0F-5D7B92535F0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455737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afbeelding 65">
            <a:extLst>
              <a:ext uri="{FF2B5EF4-FFF2-40B4-BE49-F238E27FC236}">
                <a16:creationId xmlns:a16="http://schemas.microsoft.com/office/drawing/2014/main" id="{F51408D9-846A-496F-B660-9763E7E9FC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55911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6" name="Tijdelijke aanduiding voor afbeelding 65">
            <a:extLst>
              <a:ext uri="{FF2B5EF4-FFF2-40B4-BE49-F238E27FC236}">
                <a16:creationId xmlns:a16="http://schemas.microsoft.com/office/drawing/2014/main" id="{B1122521-F62D-48C8-B637-D4F27028964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55824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650134BB-B103-4668-BCD7-561087B391F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55737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545B6CBB-4649-4D2E-B29A-C3F6E02090C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55824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9D1568BF-DD59-4BEE-A218-1B34F1C6B38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855911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49694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1768763"/>
            <a:ext cx="10512348" cy="4320000"/>
          </a:xfrm>
          <a:solidFill>
            <a:schemeClr val="bg1">
              <a:lumMod val="85000"/>
            </a:schemeClr>
          </a:solidFill>
        </p:spPr>
        <p:txBody>
          <a:bodyPr tIns="252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80055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volle breed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1743163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61">
            <a:extLst>
              <a:ext uri="{FF2B5EF4-FFF2-40B4-BE49-F238E27FC236}">
                <a16:creationId xmlns:a16="http://schemas.microsoft.com/office/drawing/2014/main" id="{CAD4495B-AA1A-4F62-8627-356151635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752" y="6267443"/>
            <a:ext cx="1188000" cy="3852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5825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afbeeldingstr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7382169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7020000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40700" y="857"/>
            <a:ext cx="3599932" cy="6857143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24476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afbeelding sta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5340000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5220000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857"/>
            <a:ext cx="5644632" cy="6857143"/>
          </a:xfrm>
          <a:solidFill>
            <a:schemeClr val="bg1">
              <a:lumMod val="85000"/>
            </a:schemeClr>
          </a:solidFill>
        </p:spPr>
        <p:txBody>
          <a:bodyPr tIns="378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16644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of logo overz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F2D50-CADF-4163-A029-8B9A0424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105120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0EC3D4-D14B-4BCD-BF52-05BE98A9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6323C5-92AF-4A0E-82DF-F4AB426B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FE8BBA-2E99-4D96-8F25-2A98D038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afbeelding 65">
            <a:extLst>
              <a:ext uri="{FF2B5EF4-FFF2-40B4-BE49-F238E27FC236}">
                <a16:creationId xmlns:a16="http://schemas.microsoft.com/office/drawing/2014/main" id="{2AF1D927-9FAE-49C1-9BD6-F1C4F8D7594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9" name="Tijdelijke aanduiding voor afbeelding 65">
            <a:extLst>
              <a:ext uri="{FF2B5EF4-FFF2-40B4-BE49-F238E27FC236}">
                <a16:creationId xmlns:a16="http://schemas.microsoft.com/office/drawing/2014/main" id="{733ADF27-84E5-4C77-A414-7F0E4DA3DA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06724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1C857FC7-6D65-4C72-9D0F-581A48D0715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57799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B765388F-978F-43F5-923F-85D826894A4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208875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A87D663-B54E-4A21-A00C-0BD3BFB4647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59950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3" name="Tijdelijke aanduiding voor afbeelding 65">
            <a:extLst>
              <a:ext uri="{FF2B5EF4-FFF2-40B4-BE49-F238E27FC236}">
                <a16:creationId xmlns:a16="http://schemas.microsoft.com/office/drawing/2014/main" id="{56FDE74E-0F50-4155-BEEC-2850FDC97DB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5650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4" name="Tijdelijke aanduiding voor afbeelding 65">
            <a:extLst>
              <a:ext uri="{FF2B5EF4-FFF2-40B4-BE49-F238E27FC236}">
                <a16:creationId xmlns:a16="http://schemas.microsoft.com/office/drawing/2014/main" id="{D71C804D-3C0F-41A5-8373-6A3A8168C95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06724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afbeelding 65">
            <a:extLst>
              <a:ext uri="{FF2B5EF4-FFF2-40B4-BE49-F238E27FC236}">
                <a16:creationId xmlns:a16="http://schemas.microsoft.com/office/drawing/2014/main" id="{0C3E9BDF-7ACE-40C6-8AC1-CCDE842E1F3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057799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6" name="Tijdelijke aanduiding voor afbeelding 65">
            <a:extLst>
              <a:ext uri="{FF2B5EF4-FFF2-40B4-BE49-F238E27FC236}">
                <a16:creationId xmlns:a16="http://schemas.microsoft.com/office/drawing/2014/main" id="{4E753E60-0CC4-4D5F-9F09-D1EB7F5C1B6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208875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7" name="Tijdelijke aanduiding voor afbeelding 65">
            <a:extLst>
              <a:ext uri="{FF2B5EF4-FFF2-40B4-BE49-F238E27FC236}">
                <a16:creationId xmlns:a16="http://schemas.microsoft.com/office/drawing/2014/main" id="{3CA6A3D3-992C-4A44-ACE1-E437BA7329B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59950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8" name="Tijdelijke aanduiding voor afbeelding 65">
            <a:extLst>
              <a:ext uri="{FF2B5EF4-FFF2-40B4-BE49-F238E27FC236}">
                <a16:creationId xmlns:a16="http://schemas.microsoft.com/office/drawing/2014/main" id="{92F6A7FF-822A-4C63-8F78-1CCC66B8696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55650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9" name="Tijdelijke aanduiding voor afbeelding 65">
            <a:extLst>
              <a:ext uri="{FF2B5EF4-FFF2-40B4-BE49-F238E27FC236}">
                <a16:creationId xmlns:a16="http://schemas.microsoft.com/office/drawing/2014/main" id="{9E6C6AC3-C163-4C9D-AC60-05BBCCF9147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06724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0" name="Tijdelijke aanduiding voor afbeelding 65">
            <a:extLst>
              <a:ext uri="{FF2B5EF4-FFF2-40B4-BE49-F238E27FC236}">
                <a16:creationId xmlns:a16="http://schemas.microsoft.com/office/drawing/2014/main" id="{3168A12F-BFBE-4360-98BA-A467C3F113E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057799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1" name="Tijdelijke aanduiding voor afbeelding 65">
            <a:extLst>
              <a:ext uri="{FF2B5EF4-FFF2-40B4-BE49-F238E27FC236}">
                <a16:creationId xmlns:a16="http://schemas.microsoft.com/office/drawing/2014/main" id="{27717DEB-1276-417F-A482-0C7E87407CF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08875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2" name="Tijdelijke aanduiding voor afbeelding 65">
            <a:extLst>
              <a:ext uri="{FF2B5EF4-FFF2-40B4-BE49-F238E27FC236}">
                <a16:creationId xmlns:a16="http://schemas.microsoft.com/office/drawing/2014/main" id="{DC804FE7-5194-45B7-9F11-66B83C126F8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59950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3" name="Tijdelijke aanduiding voor afbeelding 65">
            <a:extLst>
              <a:ext uri="{FF2B5EF4-FFF2-40B4-BE49-F238E27FC236}">
                <a16:creationId xmlns:a16="http://schemas.microsoft.com/office/drawing/2014/main" id="{13BF1A4D-0004-47F5-BD22-5574315802E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55650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4" name="Tijdelijke aanduiding voor afbeelding 65">
            <a:extLst>
              <a:ext uri="{FF2B5EF4-FFF2-40B4-BE49-F238E27FC236}">
                <a16:creationId xmlns:a16="http://schemas.microsoft.com/office/drawing/2014/main" id="{40E7FE1B-81AA-4D57-A470-4914C5DE257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06724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5" name="Tijdelijke aanduiding voor afbeelding 65">
            <a:extLst>
              <a:ext uri="{FF2B5EF4-FFF2-40B4-BE49-F238E27FC236}">
                <a16:creationId xmlns:a16="http://schemas.microsoft.com/office/drawing/2014/main" id="{D4810DC4-4E2F-4B0D-88EA-49713EC28B6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5057799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6" name="Tijdelijke aanduiding voor afbeelding 65">
            <a:extLst>
              <a:ext uri="{FF2B5EF4-FFF2-40B4-BE49-F238E27FC236}">
                <a16:creationId xmlns:a16="http://schemas.microsoft.com/office/drawing/2014/main" id="{C38C4235-7F22-4988-B598-0D97819CFE5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208875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7" name="Tijdelijke aanduiding voor afbeelding 65">
            <a:extLst>
              <a:ext uri="{FF2B5EF4-FFF2-40B4-BE49-F238E27FC236}">
                <a16:creationId xmlns:a16="http://schemas.microsoft.com/office/drawing/2014/main" id="{F9CC71FE-8D91-41AA-BD80-0A48C4E294A3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59950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9731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fbeelding met bol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B256FF6D-B760-43BA-B16F-E3D5015A3F29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53" y="447038"/>
            <a:ext cx="5497409" cy="594360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2711AF3-2B55-481E-9ED2-5ACC1009CDAE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1439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4876A113-1D30-4087-9D42-E90369759F0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6132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1E34DD4-0E1C-4461-98C5-DDEC9922F5D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670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7449E03-26AF-49A4-81EB-7C9E0730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8044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fbeelding en accent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E4274EA9-4496-4404-9868-D64D2F1ABF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26" y="4885884"/>
            <a:ext cx="7776000" cy="1057103"/>
          </a:xfrm>
          <a:solidFill>
            <a:schemeClr val="tx2"/>
          </a:solidFill>
        </p:spPr>
        <p:txBody>
          <a:bodyPr wrap="square" lIns="306000" tIns="576000" rIns="216000" bIns="288000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A118DB-D1B4-428A-8989-29D76938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3" y="5150561"/>
            <a:ext cx="7200000" cy="252000"/>
          </a:xfrm>
        </p:spPr>
        <p:txBody>
          <a:bodyPr wrap="none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2BE7A57-D121-4714-8A53-2C2146121931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1820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6C7F7593-F4BA-42C6-A380-DDE2C8EFDE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6513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DBCD6E0-B215-4817-9034-DD97790855F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5051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5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57708-D1C8-4296-B46B-067A31C0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4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fbeelding en accent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E4274EA9-4496-4404-9868-D64D2F1ABF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26" y="4885884"/>
            <a:ext cx="7776000" cy="1057103"/>
          </a:xfrm>
          <a:solidFill>
            <a:schemeClr val="accent4"/>
          </a:solidFill>
        </p:spPr>
        <p:txBody>
          <a:bodyPr wrap="square" lIns="306000" tIns="576000" rIns="216000" bIns="288000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A118DB-D1B4-428A-8989-29D76938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3" y="5150561"/>
            <a:ext cx="7200000" cy="252000"/>
          </a:xfrm>
        </p:spPr>
        <p:txBody>
          <a:bodyPr wrap="none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24D0FF-5EBE-4860-837B-BFB572136BD6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486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4CB1E06-8FF5-435E-8680-1F32B34785F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180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2A789FDD-DFC0-4340-8081-AD0F03E80E4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3718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287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1695"/>
            <a:ext cx="10517113" cy="5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Tijdelijke aanduiding voor media 6">
            <a:extLst>
              <a:ext uri="{FF2B5EF4-FFF2-40B4-BE49-F238E27FC236}">
                <a16:creationId xmlns:a16="http://schemas.microsoft.com/office/drawing/2014/main" id="{CACA34B0-32E8-4B1A-8AE4-DF4F1DEA507C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2035359" y="1513268"/>
            <a:ext cx="8128800" cy="4572000"/>
          </a:xfrm>
        </p:spPr>
        <p:txBody>
          <a:bodyPr tIns="2484000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video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5BDAF44-690D-4351-8FD6-C1E9BED26CF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29915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3674169-AF61-4435-A283-A72FDC76FF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4608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37B8B9B-1532-42C6-9518-5A4FFA46DA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3146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667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hele d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-582255"/>
            <a:ext cx="10517113" cy="504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Tijdelijke aanduiding voor media 6">
            <a:extLst>
              <a:ext uri="{FF2B5EF4-FFF2-40B4-BE49-F238E27FC236}">
                <a16:creationId xmlns:a16="http://schemas.microsoft.com/office/drawing/2014/main" id="{CACA34B0-32E8-4B1A-8AE4-DF4F1DEA507C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0" y="-381"/>
            <a:ext cx="12192000" cy="6857325"/>
          </a:xfrm>
        </p:spPr>
        <p:txBody>
          <a:bodyPr tIns="2484000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video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4074A4-CF50-4C78-B45A-809AAE1C0D8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ABB8A6-5903-42F4-80B8-B80E7DE199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1603FA5-FFD5-4564-BBCA-638420254F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490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434A854-1FA0-4B51-9A92-125BD510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60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B3C54020-6274-482D-BF87-6C38C2F9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486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974C2B89-1B52-4DA9-B304-A626BCE8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80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A8AA3559-A58B-438D-A544-F79B7A9C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718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65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rond el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6000" y="5295900"/>
            <a:ext cx="4513088" cy="788988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000" y="3854640"/>
            <a:ext cx="451308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000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000" y="1766078"/>
            <a:ext cx="4516033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_wi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EA007BEC-B68F-4D17-A66D-5C87F079B473}"/>
              </a:ext>
            </a:extLst>
          </p:cNvPr>
          <p:cNvSpPr>
            <a:spLocks noChangeAspect="1"/>
          </p:cNvSpPr>
          <p:nvPr/>
        </p:nvSpPr>
        <p:spPr>
          <a:xfrm>
            <a:off x="465064" y="455811"/>
            <a:ext cx="5943600" cy="594360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Enabling_deltalife_wit">
            <a:extLst>
              <a:ext uri="{FF2B5EF4-FFF2-40B4-BE49-F238E27FC236}">
                <a16:creationId xmlns:a16="http://schemas.microsoft.com/office/drawing/2014/main" id="{CC1AB181-2C98-49C8-B934-9DA01A710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2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026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1469F-AEAC-4175-9A1D-5C42D268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24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EEDD8EA-AAF4-4299-BA58-9F889FEC3A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06991" y="3235762"/>
            <a:ext cx="1980000" cy="387338"/>
          </a:xfrm>
          <a:custGeom>
            <a:avLst/>
            <a:gdLst>
              <a:gd name="T0" fmla="*/ 840 w 13524"/>
              <a:gd name="T1" fmla="*/ 0 h 2648"/>
              <a:gd name="T2" fmla="*/ 0 w 13524"/>
              <a:gd name="T3" fmla="*/ 160 h 2648"/>
              <a:gd name="T4" fmla="*/ 728 w 13524"/>
              <a:gd name="T5" fmla="*/ 2648 h 2648"/>
              <a:gd name="T6" fmla="*/ 1624 w 13524"/>
              <a:gd name="T7" fmla="*/ 1304 h 2648"/>
              <a:gd name="T8" fmla="*/ 504 w 13524"/>
              <a:gd name="T9" fmla="*/ 2204 h 2648"/>
              <a:gd name="T10" fmla="*/ 808 w 13524"/>
              <a:gd name="T11" fmla="*/ 416 h 2648"/>
              <a:gd name="T12" fmla="*/ 2432 w 13524"/>
              <a:gd name="T13" fmla="*/ 1664 h 2648"/>
              <a:gd name="T14" fmla="*/ 4016 w 13524"/>
              <a:gd name="T15" fmla="*/ 2544 h 2648"/>
              <a:gd name="T16" fmla="*/ 3472 w 13524"/>
              <a:gd name="T17" fmla="*/ 2264 h 2648"/>
              <a:gd name="T18" fmla="*/ 3912 w 13524"/>
              <a:gd name="T19" fmla="*/ 1728 h 2648"/>
              <a:gd name="T20" fmla="*/ 4136 w 13524"/>
              <a:gd name="T21" fmla="*/ 1504 h 2648"/>
              <a:gd name="T22" fmla="*/ 2432 w 13524"/>
              <a:gd name="T23" fmla="*/ 1664 h 2648"/>
              <a:gd name="T24" fmla="*/ 3640 w 13524"/>
              <a:gd name="T25" fmla="*/ 1400 h 2648"/>
              <a:gd name="T26" fmla="*/ 3320 w 13524"/>
              <a:gd name="T27" fmla="*/ 1016 h 2648"/>
              <a:gd name="T28" fmla="*/ 4728 w 13524"/>
              <a:gd name="T29" fmla="*/ 8 h 2648"/>
              <a:gd name="T30" fmla="*/ 4504 w 13524"/>
              <a:gd name="T31" fmla="*/ 2016 h 2648"/>
              <a:gd name="T32" fmla="*/ 5336 w 13524"/>
              <a:gd name="T33" fmla="*/ 2596 h 2648"/>
              <a:gd name="T34" fmla="*/ 5168 w 13524"/>
              <a:gd name="T35" fmla="*/ 2256 h 2648"/>
              <a:gd name="T36" fmla="*/ 5000 w 13524"/>
              <a:gd name="T37" fmla="*/ 8 h 2648"/>
              <a:gd name="T38" fmla="*/ 5872 w 13524"/>
              <a:gd name="T39" fmla="*/ 8 h 2648"/>
              <a:gd name="T40" fmla="*/ 5648 w 13524"/>
              <a:gd name="T41" fmla="*/ 2016 h 2648"/>
              <a:gd name="T42" fmla="*/ 6600 w 13524"/>
              <a:gd name="T43" fmla="*/ 2596 h 2648"/>
              <a:gd name="T44" fmla="*/ 6368 w 13524"/>
              <a:gd name="T45" fmla="*/ 2248 h 2648"/>
              <a:gd name="T46" fmla="*/ 6136 w 13524"/>
              <a:gd name="T47" fmla="*/ 1072 h 2648"/>
              <a:gd name="T48" fmla="*/ 6600 w 13524"/>
              <a:gd name="T49" fmla="*/ 920 h 2648"/>
              <a:gd name="T50" fmla="*/ 6136 w 13524"/>
              <a:gd name="T51" fmla="*/ 688 h 2648"/>
              <a:gd name="T52" fmla="*/ 6840 w 13524"/>
              <a:gd name="T53" fmla="*/ 1744 h 2648"/>
              <a:gd name="T54" fmla="*/ 8608 w 13524"/>
              <a:gd name="T55" fmla="*/ 2504 h 2648"/>
              <a:gd name="T56" fmla="*/ 7920 w 13524"/>
              <a:gd name="T57" fmla="*/ 648 h 2648"/>
              <a:gd name="T58" fmla="*/ 7352 w 13524"/>
              <a:gd name="T59" fmla="*/ 1696 h 2648"/>
              <a:gd name="T60" fmla="*/ 8120 w 13524"/>
              <a:gd name="T61" fmla="*/ 1060 h 2648"/>
              <a:gd name="T62" fmla="*/ 7808 w 13524"/>
              <a:gd name="T63" fmla="*/ 2264 h 2648"/>
              <a:gd name="T64" fmla="*/ 9112 w 13524"/>
              <a:gd name="T65" fmla="*/ 2608 h 2648"/>
              <a:gd name="T66" fmla="*/ 9608 w 13524"/>
              <a:gd name="T67" fmla="*/ 1440 h 2648"/>
              <a:gd name="T68" fmla="*/ 9896 w 13524"/>
              <a:gd name="T69" fmla="*/ 1072 h 2648"/>
              <a:gd name="T70" fmla="*/ 10112 w 13524"/>
              <a:gd name="T71" fmla="*/ 688 h 2648"/>
              <a:gd name="T72" fmla="*/ 9112 w 13524"/>
              <a:gd name="T73" fmla="*/ 1440 h 2648"/>
              <a:gd name="T74" fmla="*/ 10224 w 13524"/>
              <a:gd name="T75" fmla="*/ 1664 h 2648"/>
              <a:gd name="T76" fmla="*/ 11808 w 13524"/>
              <a:gd name="T77" fmla="*/ 2544 h 2648"/>
              <a:gd name="T78" fmla="*/ 11264 w 13524"/>
              <a:gd name="T79" fmla="*/ 2264 h 2648"/>
              <a:gd name="T80" fmla="*/ 11704 w 13524"/>
              <a:gd name="T81" fmla="*/ 1728 h 2648"/>
              <a:gd name="T82" fmla="*/ 11928 w 13524"/>
              <a:gd name="T83" fmla="*/ 1504 h 2648"/>
              <a:gd name="T84" fmla="*/ 10224 w 13524"/>
              <a:gd name="T85" fmla="*/ 1664 h 2648"/>
              <a:gd name="T86" fmla="*/ 11432 w 13524"/>
              <a:gd name="T87" fmla="*/ 1400 h 2648"/>
              <a:gd name="T88" fmla="*/ 11112 w 13524"/>
              <a:gd name="T89" fmla="*/ 1016 h 2648"/>
              <a:gd name="T90" fmla="*/ 13012 w 13524"/>
              <a:gd name="T91" fmla="*/ 2064 h 2648"/>
              <a:gd name="T92" fmla="*/ 12284 w 13524"/>
              <a:gd name="T93" fmla="*/ 2208 h 2648"/>
              <a:gd name="T94" fmla="*/ 12672 w 13524"/>
              <a:gd name="T95" fmla="*/ 2648 h 2648"/>
              <a:gd name="T96" fmla="*/ 12736 w 13524"/>
              <a:gd name="T97" fmla="*/ 1216 h 2648"/>
              <a:gd name="T98" fmla="*/ 13200 w 13524"/>
              <a:gd name="T99" fmla="*/ 1028 h 2648"/>
              <a:gd name="T100" fmla="*/ 13400 w 13524"/>
              <a:gd name="T101" fmla="*/ 680 h 2648"/>
              <a:gd name="T102" fmla="*/ 12232 w 13524"/>
              <a:gd name="T103" fmla="*/ 1264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524" h="2648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bg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EEA063B1-D1BB-422B-A945-0E0BF92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A897A52-D4CF-4702-BCED-5706FDE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35B6879-93B0-4CA7-BCA9-D4FA924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Enabling_deltalife_wit">
            <a:extLst>
              <a:ext uri="{FF2B5EF4-FFF2-40B4-BE49-F238E27FC236}">
                <a16:creationId xmlns:a16="http://schemas.microsoft.com/office/drawing/2014/main" id="{A4EF4C13-16AE-4FBA-9B9D-2EEA812DF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8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(met animati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 Blue">
            <a:extLst>
              <a:ext uri="{FF2B5EF4-FFF2-40B4-BE49-F238E27FC236}">
                <a16:creationId xmlns:a16="http://schemas.microsoft.com/office/drawing/2014/main" id="{E67129F5-F9B1-464C-B563-6456865CCFF2}"/>
              </a:ext>
            </a:extLst>
          </p:cNvPr>
          <p:cNvSpPr>
            <a:spLocks noChangeAspect="1"/>
          </p:cNvSpPr>
          <p:nvPr/>
        </p:nvSpPr>
        <p:spPr>
          <a:xfrm>
            <a:off x="4384800" y="1580400"/>
            <a:ext cx="3564000" cy="35640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Circle Green">
            <a:extLst>
              <a:ext uri="{FF2B5EF4-FFF2-40B4-BE49-F238E27FC236}">
                <a16:creationId xmlns:a16="http://schemas.microsoft.com/office/drawing/2014/main" id="{9D1A10F2-6EA4-4646-94AB-D1971B8790AC}"/>
              </a:ext>
            </a:extLst>
          </p:cNvPr>
          <p:cNvSpPr>
            <a:spLocks noChangeAspect="1"/>
          </p:cNvSpPr>
          <p:nvPr/>
        </p:nvSpPr>
        <p:spPr>
          <a:xfrm>
            <a:off x="4240800" y="1796400"/>
            <a:ext cx="3564000" cy="3564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1DF8627-4105-4921-8328-8A3BE55CDA89}"/>
              </a:ext>
            </a:extLst>
          </p:cNvPr>
          <p:cNvSpPr/>
          <p:nvPr/>
        </p:nvSpPr>
        <p:spPr>
          <a:xfrm>
            <a:off x="3123210" y="985652"/>
            <a:ext cx="7030193" cy="4773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E1469F-AEAC-4175-9A1D-5C42D268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24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EEDD8EA-AAF4-4299-BA58-9F889FEC3A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06991" y="3235762"/>
            <a:ext cx="1980000" cy="387338"/>
          </a:xfrm>
          <a:custGeom>
            <a:avLst/>
            <a:gdLst>
              <a:gd name="T0" fmla="*/ 840 w 13524"/>
              <a:gd name="T1" fmla="*/ 0 h 2648"/>
              <a:gd name="T2" fmla="*/ 0 w 13524"/>
              <a:gd name="T3" fmla="*/ 160 h 2648"/>
              <a:gd name="T4" fmla="*/ 728 w 13524"/>
              <a:gd name="T5" fmla="*/ 2648 h 2648"/>
              <a:gd name="T6" fmla="*/ 1624 w 13524"/>
              <a:gd name="T7" fmla="*/ 1304 h 2648"/>
              <a:gd name="T8" fmla="*/ 504 w 13524"/>
              <a:gd name="T9" fmla="*/ 2204 h 2648"/>
              <a:gd name="T10" fmla="*/ 808 w 13524"/>
              <a:gd name="T11" fmla="*/ 416 h 2648"/>
              <a:gd name="T12" fmla="*/ 2432 w 13524"/>
              <a:gd name="T13" fmla="*/ 1664 h 2648"/>
              <a:gd name="T14" fmla="*/ 4016 w 13524"/>
              <a:gd name="T15" fmla="*/ 2544 h 2648"/>
              <a:gd name="T16" fmla="*/ 3472 w 13524"/>
              <a:gd name="T17" fmla="*/ 2264 h 2648"/>
              <a:gd name="T18" fmla="*/ 3912 w 13524"/>
              <a:gd name="T19" fmla="*/ 1728 h 2648"/>
              <a:gd name="T20" fmla="*/ 4136 w 13524"/>
              <a:gd name="T21" fmla="*/ 1504 h 2648"/>
              <a:gd name="T22" fmla="*/ 2432 w 13524"/>
              <a:gd name="T23" fmla="*/ 1664 h 2648"/>
              <a:gd name="T24" fmla="*/ 3640 w 13524"/>
              <a:gd name="T25" fmla="*/ 1400 h 2648"/>
              <a:gd name="T26" fmla="*/ 3320 w 13524"/>
              <a:gd name="T27" fmla="*/ 1016 h 2648"/>
              <a:gd name="T28" fmla="*/ 4728 w 13524"/>
              <a:gd name="T29" fmla="*/ 8 h 2648"/>
              <a:gd name="T30" fmla="*/ 4504 w 13524"/>
              <a:gd name="T31" fmla="*/ 2016 h 2648"/>
              <a:gd name="T32" fmla="*/ 5336 w 13524"/>
              <a:gd name="T33" fmla="*/ 2596 h 2648"/>
              <a:gd name="T34" fmla="*/ 5168 w 13524"/>
              <a:gd name="T35" fmla="*/ 2256 h 2648"/>
              <a:gd name="T36" fmla="*/ 5000 w 13524"/>
              <a:gd name="T37" fmla="*/ 8 h 2648"/>
              <a:gd name="T38" fmla="*/ 5872 w 13524"/>
              <a:gd name="T39" fmla="*/ 8 h 2648"/>
              <a:gd name="T40" fmla="*/ 5648 w 13524"/>
              <a:gd name="T41" fmla="*/ 2016 h 2648"/>
              <a:gd name="T42" fmla="*/ 6600 w 13524"/>
              <a:gd name="T43" fmla="*/ 2596 h 2648"/>
              <a:gd name="T44" fmla="*/ 6368 w 13524"/>
              <a:gd name="T45" fmla="*/ 2248 h 2648"/>
              <a:gd name="T46" fmla="*/ 6136 w 13524"/>
              <a:gd name="T47" fmla="*/ 1072 h 2648"/>
              <a:gd name="T48" fmla="*/ 6600 w 13524"/>
              <a:gd name="T49" fmla="*/ 920 h 2648"/>
              <a:gd name="T50" fmla="*/ 6136 w 13524"/>
              <a:gd name="T51" fmla="*/ 688 h 2648"/>
              <a:gd name="T52" fmla="*/ 6840 w 13524"/>
              <a:gd name="T53" fmla="*/ 1744 h 2648"/>
              <a:gd name="T54" fmla="*/ 8608 w 13524"/>
              <a:gd name="T55" fmla="*/ 2504 h 2648"/>
              <a:gd name="T56" fmla="*/ 7920 w 13524"/>
              <a:gd name="T57" fmla="*/ 648 h 2648"/>
              <a:gd name="T58" fmla="*/ 7352 w 13524"/>
              <a:gd name="T59" fmla="*/ 1696 h 2648"/>
              <a:gd name="T60" fmla="*/ 8120 w 13524"/>
              <a:gd name="T61" fmla="*/ 1060 h 2648"/>
              <a:gd name="T62" fmla="*/ 7808 w 13524"/>
              <a:gd name="T63" fmla="*/ 2264 h 2648"/>
              <a:gd name="T64" fmla="*/ 9112 w 13524"/>
              <a:gd name="T65" fmla="*/ 2608 h 2648"/>
              <a:gd name="T66" fmla="*/ 9608 w 13524"/>
              <a:gd name="T67" fmla="*/ 1440 h 2648"/>
              <a:gd name="T68" fmla="*/ 9896 w 13524"/>
              <a:gd name="T69" fmla="*/ 1072 h 2648"/>
              <a:gd name="T70" fmla="*/ 10112 w 13524"/>
              <a:gd name="T71" fmla="*/ 688 h 2648"/>
              <a:gd name="T72" fmla="*/ 9112 w 13524"/>
              <a:gd name="T73" fmla="*/ 1440 h 2648"/>
              <a:gd name="T74" fmla="*/ 10224 w 13524"/>
              <a:gd name="T75" fmla="*/ 1664 h 2648"/>
              <a:gd name="T76" fmla="*/ 11808 w 13524"/>
              <a:gd name="T77" fmla="*/ 2544 h 2648"/>
              <a:gd name="T78" fmla="*/ 11264 w 13524"/>
              <a:gd name="T79" fmla="*/ 2264 h 2648"/>
              <a:gd name="T80" fmla="*/ 11704 w 13524"/>
              <a:gd name="T81" fmla="*/ 1728 h 2648"/>
              <a:gd name="T82" fmla="*/ 11928 w 13524"/>
              <a:gd name="T83" fmla="*/ 1504 h 2648"/>
              <a:gd name="T84" fmla="*/ 10224 w 13524"/>
              <a:gd name="T85" fmla="*/ 1664 h 2648"/>
              <a:gd name="T86" fmla="*/ 11432 w 13524"/>
              <a:gd name="T87" fmla="*/ 1400 h 2648"/>
              <a:gd name="T88" fmla="*/ 11112 w 13524"/>
              <a:gd name="T89" fmla="*/ 1016 h 2648"/>
              <a:gd name="T90" fmla="*/ 13012 w 13524"/>
              <a:gd name="T91" fmla="*/ 2064 h 2648"/>
              <a:gd name="T92" fmla="*/ 12284 w 13524"/>
              <a:gd name="T93" fmla="*/ 2208 h 2648"/>
              <a:gd name="T94" fmla="*/ 12672 w 13524"/>
              <a:gd name="T95" fmla="*/ 2648 h 2648"/>
              <a:gd name="T96" fmla="*/ 12736 w 13524"/>
              <a:gd name="T97" fmla="*/ 1216 h 2648"/>
              <a:gd name="T98" fmla="*/ 13200 w 13524"/>
              <a:gd name="T99" fmla="*/ 1028 h 2648"/>
              <a:gd name="T100" fmla="*/ 13400 w 13524"/>
              <a:gd name="T101" fmla="*/ 680 h 2648"/>
              <a:gd name="T102" fmla="*/ 12232 w 13524"/>
              <a:gd name="T103" fmla="*/ 1264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524" h="2648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bg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EEA063B1-D1BB-422B-A945-0E0BF92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A897A52-D4CF-4702-BCED-5706FDE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35B6879-93B0-4CA7-BCA9-D4FA924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Enabling_deltalife_wit">
            <a:extLst>
              <a:ext uri="{FF2B5EF4-FFF2-40B4-BE49-F238E27FC236}">
                <a16:creationId xmlns:a16="http://schemas.microsoft.com/office/drawing/2014/main" id="{F6979AE7-8CDB-45F8-88A4-AC18A1F0E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5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7.40741E-7 L -0.0332 0.060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2.22222E-6 L 0.04115 -0.074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-37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3" grpId="0" animBg="1"/>
      <p:bldP spid="12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D8C9B7F8-6288-4D09-BD88-8006B973F3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2820473"/>
            <a:ext cx="11436350" cy="4037527"/>
          </a:xfrm>
          <a:blipFill>
            <a:blip r:embed="rId2"/>
            <a:stretch>
              <a:fillRect/>
            </a:stretch>
          </a:blipFill>
        </p:spPr>
        <p:txBody>
          <a:bodyPr tIns="234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B90DCA0-4985-4FE6-A3E0-A65236F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9" name="Tekstvak 28">
            <a:hlinkClick r:id="rId3"/>
            <a:extLst>
              <a:ext uri="{FF2B5EF4-FFF2-40B4-BE49-F238E27FC236}">
                <a16:creationId xmlns:a16="http://schemas.microsoft.com/office/drawing/2014/main" id="{C731B5EA-6866-4EBE-8138-DEC893F2E2E3}"/>
              </a:ext>
            </a:extLst>
          </p:cNvPr>
          <p:cNvSpPr txBox="1"/>
          <p:nvPr/>
        </p:nvSpPr>
        <p:spPr>
          <a:xfrm>
            <a:off x="1260000" y="2267999"/>
            <a:ext cx="19496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info@deltares.nl</a:t>
            </a:r>
          </a:p>
        </p:txBody>
      </p:sp>
      <p:sp>
        <p:nvSpPr>
          <p:cNvPr id="30" name="Tekstvak 29">
            <a:hlinkClick r:id="rId4"/>
            <a:extLst>
              <a:ext uri="{FF2B5EF4-FFF2-40B4-BE49-F238E27FC236}">
                <a16:creationId xmlns:a16="http://schemas.microsoft.com/office/drawing/2014/main" id="{B2A41075-9E8D-4E25-B2BA-1D1DD506088A}"/>
              </a:ext>
            </a:extLst>
          </p:cNvPr>
          <p:cNvSpPr txBox="1"/>
          <p:nvPr/>
        </p:nvSpPr>
        <p:spPr>
          <a:xfrm>
            <a:off x="4212000" y="1763999"/>
            <a:ext cx="18716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@deltares</a:t>
            </a:r>
          </a:p>
        </p:txBody>
      </p:sp>
      <p:sp>
        <p:nvSpPr>
          <p:cNvPr id="31" name="Tekstvak 30">
            <a:hlinkClick r:id="rId5"/>
            <a:extLst>
              <a:ext uri="{FF2B5EF4-FFF2-40B4-BE49-F238E27FC236}">
                <a16:creationId xmlns:a16="http://schemas.microsoft.com/office/drawing/2014/main" id="{58C063EF-2783-4DB8-8B62-49C28C8695C5}"/>
              </a:ext>
            </a:extLst>
          </p:cNvPr>
          <p:cNvSpPr txBox="1"/>
          <p:nvPr/>
        </p:nvSpPr>
        <p:spPr>
          <a:xfrm>
            <a:off x="6912000" y="1763999"/>
            <a:ext cx="4344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linkedin.com/company/deltares</a:t>
            </a:r>
          </a:p>
        </p:txBody>
      </p:sp>
      <p:sp>
        <p:nvSpPr>
          <p:cNvPr id="32" name="Tekstvak 31">
            <a:hlinkClick r:id="rId6"/>
            <a:extLst>
              <a:ext uri="{FF2B5EF4-FFF2-40B4-BE49-F238E27FC236}">
                <a16:creationId xmlns:a16="http://schemas.microsoft.com/office/drawing/2014/main" id="{5F163D96-77E3-420C-8665-5CE311574B20}"/>
              </a:ext>
            </a:extLst>
          </p:cNvPr>
          <p:cNvSpPr txBox="1"/>
          <p:nvPr/>
        </p:nvSpPr>
        <p:spPr>
          <a:xfrm>
            <a:off x="1260000" y="1763999"/>
            <a:ext cx="19496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www.deltares.nl</a:t>
            </a:r>
          </a:p>
        </p:txBody>
      </p:sp>
      <p:sp>
        <p:nvSpPr>
          <p:cNvPr id="33" name="Tekstvak 32">
            <a:hlinkClick r:id="rId7"/>
            <a:extLst>
              <a:ext uri="{FF2B5EF4-FFF2-40B4-BE49-F238E27FC236}">
                <a16:creationId xmlns:a16="http://schemas.microsoft.com/office/drawing/2014/main" id="{3B4E325A-D4A5-415E-A8C3-FF4A98631369}"/>
              </a:ext>
            </a:extLst>
          </p:cNvPr>
          <p:cNvSpPr txBox="1"/>
          <p:nvPr/>
        </p:nvSpPr>
        <p:spPr>
          <a:xfrm>
            <a:off x="4212000" y="2267999"/>
            <a:ext cx="18716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@deltares</a:t>
            </a:r>
          </a:p>
        </p:txBody>
      </p:sp>
      <p:sp>
        <p:nvSpPr>
          <p:cNvPr id="34" name="Tekstvak 33">
            <a:hlinkClick r:id="rId8"/>
            <a:extLst>
              <a:ext uri="{FF2B5EF4-FFF2-40B4-BE49-F238E27FC236}">
                <a16:creationId xmlns:a16="http://schemas.microsoft.com/office/drawing/2014/main" id="{052934D0-6B1B-4AB9-8002-224050C7A1A1}"/>
              </a:ext>
            </a:extLst>
          </p:cNvPr>
          <p:cNvSpPr txBox="1"/>
          <p:nvPr/>
        </p:nvSpPr>
        <p:spPr>
          <a:xfrm>
            <a:off x="6912000" y="2267999"/>
            <a:ext cx="4344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facebook.com/deltaresNL</a:t>
            </a:r>
          </a:p>
        </p:txBody>
      </p:sp>
      <p:sp>
        <p:nvSpPr>
          <p:cNvPr id="17" name="Tijdelijke aanduiding voor tekst 61">
            <a:extLst>
              <a:ext uri="{FF2B5EF4-FFF2-40B4-BE49-F238E27FC236}">
                <a16:creationId xmlns:a16="http://schemas.microsoft.com/office/drawing/2014/main" id="{3D815638-2A87-40E4-BC3A-FB4D1E25ACB0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9531707" y="5835881"/>
            <a:ext cx="2340000" cy="758729"/>
          </a:xfr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3240000" rIns="0"/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phic 6">
            <a:hlinkClick r:id="rId6"/>
            <a:extLst>
              <a:ext uri="{FF2B5EF4-FFF2-40B4-BE49-F238E27FC236}">
                <a16:creationId xmlns:a16="http://schemas.microsoft.com/office/drawing/2014/main" id="{0D7005BD-5B17-436C-95BF-D53FCBDA05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000" y="1764000"/>
            <a:ext cx="306000" cy="306000"/>
          </a:xfrm>
          <a:prstGeom prst="rect">
            <a:avLst/>
          </a:prstGeom>
        </p:spPr>
      </p:pic>
      <p:pic>
        <p:nvPicPr>
          <p:cNvPr id="9" name="Graphic 8">
            <a:hlinkClick r:id="rId5"/>
            <a:extLst>
              <a:ext uri="{FF2B5EF4-FFF2-40B4-BE49-F238E27FC236}">
                <a16:creationId xmlns:a16="http://schemas.microsoft.com/office/drawing/2014/main" id="{48ED5D6E-BB00-4DF8-8A4A-B64CCA3200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08000" y="1764000"/>
            <a:ext cx="306000" cy="306000"/>
          </a:xfrm>
          <a:prstGeom prst="rect">
            <a:avLst/>
          </a:prstGeom>
        </p:spPr>
      </p:pic>
      <p:pic>
        <p:nvPicPr>
          <p:cNvPr id="12" name="Graphic 11">
            <a:hlinkClick r:id="rId3"/>
            <a:extLst>
              <a:ext uri="{FF2B5EF4-FFF2-40B4-BE49-F238E27FC236}">
                <a16:creationId xmlns:a16="http://schemas.microsoft.com/office/drawing/2014/main" id="{3D248AEC-10A5-4B7E-BF95-2E949619BA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6000" y="2268000"/>
            <a:ext cx="306000" cy="306000"/>
          </a:xfrm>
          <a:prstGeom prst="rect">
            <a:avLst/>
          </a:prstGeom>
        </p:spPr>
      </p:pic>
      <p:pic>
        <p:nvPicPr>
          <p:cNvPr id="16" name="Graphic 15">
            <a:hlinkClick r:id="rId8"/>
            <a:extLst>
              <a:ext uri="{FF2B5EF4-FFF2-40B4-BE49-F238E27FC236}">
                <a16:creationId xmlns:a16="http://schemas.microsoft.com/office/drawing/2014/main" id="{54EB740A-0F53-4E1C-8587-DA2F01870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08000" y="2268000"/>
            <a:ext cx="306000" cy="306000"/>
          </a:xfrm>
          <a:prstGeom prst="rect">
            <a:avLst/>
          </a:prstGeom>
        </p:spPr>
      </p:pic>
      <p:pic>
        <p:nvPicPr>
          <p:cNvPr id="19" name="Graphic 18">
            <a:hlinkClick r:id="rId4"/>
            <a:extLst>
              <a:ext uri="{FF2B5EF4-FFF2-40B4-BE49-F238E27FC236}">
                <a16:creationId xmlns:a16="http://schemas.microsoft.com/office/drawing/2014/main" id="{3C2A80C3-6754-49BB-AE1D-787E3C8B82C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08000" y="1764000"/>
            <a:ext cx="306000" cy="306000"/>
          </a:xfrm>
          <a:prstGeom prst="rect">
            <a:avLst/>
          </a:prstGeom>
        </p:spPr>
      </p:pic>
      <p:pic>
        <p:nvPicPr>
          <p:cNvPr id="44" name="Graphic 43">
            <a:hlinkClick r:id="rId7"/>
            <a:extLst>
              <a:ext uri="{FF2B5EF4-FFF2-40B4-BE49-F238E27FC236}">
                <a16:creationId xmlns:a16="http://schemas.microsoft.com/office/drawing/2014/main" id="{7232CAEC-F3CE-4040-A772-F8A6B930251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08000" y="2268000"/>
            <a:ext cx="306000" cy="306000"/>
          </a:xfrm>
          <a:prstGeom prst="rect">
            <a:avLst/>
          </a:prstGeom>
        </p:spPr>
      </p:pic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4416EE60-04E7-4A49-88D4-1122BC4AF7D8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755650" y="3288888"/>
            <a:ext cx="2863850" cy="309629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30A32AC-B6B9-49DA-96CB-8FA7566F258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867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B33C15-FA3F-4488-B605-FD2E5912A64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561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A43FF58-601A-486A-BC3C-8646024C246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099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395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45">
          <p15:clr>
            <a:srgbClr val="FBAE40"/>
          </p15:clr>
        </p15:guide>
        <p15:guide id="2" orient="horz" pos="2058">
          <p15:clr>
            <a:srgbClr val="FBAE40"/>
          </p15:clr>
        </p15:guide>
        <p15:guide id="3" orient="horz" pos="4026">
          <p15:clr>
            <a:srgbClr val="FBAE40"/>
          </p15:clr>
        </p15:guide>
        <p15:guide id="4" pos="4044">
          <p15:clr>
            <a:srgbClr val="FBAE40"/>
          </p15:clr>
        </p15:guide>
        <p15:guide id="5" pos="4362">
          <p15:clr>
            <a:srgbClr val="FBAE40"/>
          </p15:clr>
        </p15:guide>
        <p15:guide id="6" pos="2661">
          <p15:clr>
            <a:srgbClr val="FBAE40"/>
          </p15:clr>
        </p15:guide>
        <p15:guide id="7" pos="234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 (Vrij invulba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D8C9B7F8-6288-4D09-BD88-8006B973F3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2820473"/>
            <a:ext cx="11436350" cy="4037527"/>
          </a:xfrm>
          <a:blipFill>
            <a:blip r:embed="rId2"/>
            <a:stretch>
              <a:fillRect/>
            </a:stretch>
          </a:blipFill>
        </p:spPr>
        <p:txBody>
          <a:bodyPr tIns="234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B90DCA0-4985-4FE6-A3E0-A65236F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7" name="Tijdelijke aanduiding voor tekst 61">
            <a:extLst>
              <a:ext uri="{FF2B5EF4-FFF2-40B4-BE49-F238E27FC236}">
                <a16:creationId xmlns:a16="http://schemas.microsoft.com/office/drawing/2014/main" id="{3D815638-2A87-40E4-BC3A-FB4D1E25ACB0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9531707" y="5835881"/>
            <a:ext cx="2340000" cy="758729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3240000" rIns="0"/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4416EE60-04E7-4A49-88D4-1122BC4AF7D8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755650" y="3288888"/>
            <a:ext cx="2863850" cy="309629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30A32AC-B6B9-49DA-96CB-8FA7566F258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867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B33C15-FA3F-4488-B605-FD2E5912A64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561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A43FF58-601A-486A-BC3C-8646024C246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099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jdelijke aanduiding voor tekst 3">
            <a:extLst>
              <a:ext uri="{FF2B5EF4-FFF2-40B4-BE49-F238E27FC236}">
                <a16:creationId xmlns:a16="http://schemas.microsoft.com/office/drawing/2014/main" id="{D05F72AB-9143-4CEB-9995-BC46F87996D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60000" y="1764000"/>
            <a:ext cx="2448000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140C74ED-3843-44B5-A036-98F1C0983D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60000" y="2268000"/>
            <a:ext cx="2448000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7CB3B72F-829E-4802-89CE-5FAA887211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12000" y="1764000"/>
            <a:ext cx="2195512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E96C0F79-C1F5-448A-9B02-130652C5EFD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212000" y="2268000"/>
            <a:ext cx="2195512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7" name="Tijdelijke aanduiding voor tekst 3">
            <a:extLst>
              <a:ext uri="{FF2B5EF4-FFF2-40B4-BE49-F238E27FC236}">
                <a16:creationId xmlns:a16="http://schemas.microsoft.com/office/drawing/2014/main" id="{3008B147-EF81-4851-A6A3-FDBC85BB5B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0369" y="1764000"/>
            <a:ext cx="4362394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8" name="Tijdelijke aanduiding voor tekst 3">
            <a:extLst>
              <a:ext uri="{FF2B5EF4-FFF2-40B4-BE49-F238E27FC236}">
                <a16:creationId xmlns:a16="http://schemas.microsoft.com/office/drawing/2014/main" id="{D61D01F4-0D94-49A0-A0C6-2A6964B393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10369" y="2268000"/>
            <a:ext cx="4362394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12238712-852D-4C83-A179-EE0F3F65535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5650" y="1764000"/>
            <a:ext cx="306000" cy="3060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5" name="Tijdelijke aanduiding voor afbeelding 12">
            <a:extLst>
              <a:ext uri="{FF2B5EF4-FFF2-40B4-BE49-F238E27FC236}">
                <a16:creationId xmlns:a16="http://schemas.microsoft.com/office/drawing/2014/main" id="{B94B33D8-9ADC-46F3-9BAD-244DD869287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55650" y="2268000"/>
            <a:ext cx="306000" cy="3060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6" name="Tijdelijke aanduiding voor afbeelding 12">
            <a:extLst>
              <a:ext uri="{FF2B5EF4-FFF2-40B4-BE49-F238E27FC236}">
                <a16:creationId xmlns:a16="http://schemas.microsoft.com/office/drawing/2014/main" id="{7B078E79-A086-4E54-9016-28A2DBA0692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08000" y="1764000"/>
            <a:ext cx="306000" cy="3060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Tijdelijke aanduiding voor afbeelding 12">
            <a:extLst>
              <a:ext uri="{FF2B5EF4-FFF2-40B4-BE49-F238E27FC236}">
                <a16:creationId xmlns:a16="http://schemas.microsoft.com/office/drawing/2014/main" id="{9A2E3717-085D-4920-9B0E-8DBF1A42FCA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08000" y="2268000"/>
            <a:ext cx="306000" cy="3060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8" name="Tijdelijke aanduiding voor afbeelding 12">
            <a:extLst>
              <a:ext uri="{FF2B5EF4-FFF2-40B4-BE49-F238E27FC236}">
                <a16:creationId xmlns:a16="http://schemas.microsoft.com/office/drawing/2014/main" id="{77467CBB-F989-40AA-BAA1-DDC3FE2145D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408000" y="1764000"/>
            <a:ext cx="306000" cy="3060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9" name="Tijdelijke aanduiding voor afbeelding 12">
            <a:extLst>
              <a:ext uri="{FF2B5EF4-FFF2-40B4-BE49-F238E27FC236}">
                <a16:creationId xmlns:a16="http://schemas.microsoft.com/office/drawing/2014/main" id="{1C25A578-0CC7-464F-9CFB-1B9EC232EF8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408000" y="2268000"/>
            <a:ext cx="306000" cy="306000"/>
          </a:xfr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4105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45">
          <p15:clr>
            <a:srgbClr val="FBAE40"/>
          </p15:clr>
        </p15:guide>
        <p15:guide id="2" orient="horz" pos="2058">
          <p15:clr>
            <a:srgbClr val="FBAE40"/>
          </p15:clr>
        </p15:guide>
        <p15:guide id="3" orient="horz" pos="4026">
          <p15:clr>
            <a:srgbClr val="FBAE40"/>
          </p15:clr>
        </p15:guide>
        <p15:guide id="4" pos="4044">
          <p15:clr>
            <a:srgbClr val="FBAE40"/>
          </p15:clr>
        </p15:guide>
        <p15:guide id="5" pos="4362">
          <p15:clr>
            <a:srgbClr val="FBAE40"/>
          </p15:clr>
        </p15:guide>
        <p15:guide id="6" pos="2661">
          <p15:clr>
            <a:srgbClr val="FBAE40"/>
          </p15:clr>
        </p15:guide>
        <p15:guide id="7" pos="234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B140-D810-41F7-915C-94B130EB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AB32-2B45-4190-A27B-362F47A0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DCE01-C19A-46AA-912C-6991192B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5546C-E561-4240-BDC0-F030CFE3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C412-BC6E-43C3-AEBE-FDE75B02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3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.Titeldia met vierkan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jdelijke aanduiding voor afbeelding 65">
            <a:extLst>
              <a:ext uri="{FF2B5EF4-FFF2-40B4-BE49-F238E27FC236}">
                <a16:creationId xmlns:a16="http://schemas.microsoft.com/office/drawing/2014/main" id="{C993F618-5D8C-4CD3-B26D-F74E759872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858000" cy="6858000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6000" y="5295900"/>
            <a:ext cx="4513088" cy="788988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000" y="3854640"/>
            <a:ext cx="451308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000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000" y="1766078"/>
            <a:ext cx="4516033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62" name="TX_Enabling_deltalife_wit">
            <a:extLst>
              <a:ext uri="{FF2B5EF4-FFF2-40B4-BE49-F238E27FC236}">
                <a16:creationId xmlns:a16="http://schemas.microsoft.com/office/drawing/2014/main" id="{8230CF4F-5316-4F99-A0B8-28EA9797ED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801" y="5947577"/>
            <a:ext cx="3176270" cy="756001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6465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7DF5-9062-446C-98BF-211AE9D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65C0-FB2E-406A-9A0F-0F16AC7C1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00FB2-DB8E-4446-A0E0-1FBFE7383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EA04F-F233-40BE-9C95-7BB5DE27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041D1-E6A4-4D8F-AE6F-C2FF375F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02B07-5B04-49B5-BE9B-F4AF42FC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27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8957-631E-4E13-9B65-E7418B34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D74B-C388-4531-9F24-A1D6F8CB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38BCF-B7FF-48C5-9163-B9BB7E302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1D143-01B8-4F9D-B341-0A28B9F35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F338F-5E7E-4860-858B-37BB2506A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4E430-F712-4E78-8454-6CC0A359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2DA00-53FD-4E81-A774-D5A9ADD5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C0B40-04FA-44CA-9670-617DB37A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692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9DB9-7303-46CC-9CC4-7851B006A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9F40F-E9F7-4EB8-A6B6-D722C00E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7E98-5F7E-4534-A14A-14EBB8D1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C41F-6342-4154-8A5A-619E9CD6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C797E-5A44-4D77-943C-F08387D4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7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oofdstuk / Tussendia (Groen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454C307C-D04D-4709-9FD4-571150894DD0}"/>
              </a:ext>
            </a:extLst>
          </p:cNvPr>
          <p:cNvSpPr>
            <a:spLocks noChangeAspect="1"/>
          </p:cNvSpPr>
          <p:nvPr/>
        </p:nvSpPr>
        <p:spPr>
          <a:xfrm>
            <a:off x="0" y="447038"/>
            <a:ext cx="5497462" cy="5943600"/>
          </a:xfrm>
          <a:custGeom>
            <a:avLst/>
            <a:gdLst>
              <a:gd name="connsiteX0" fmla="*/ 2525662 w 5497462"/>
              <a:gd name="connsiteY0" fmla="*/ 0 h 5943600"/>
              <a:gd name="connsiteX1" fmla="*/ 5497462 w 5497462"/>
              <a:gd name="connsiteY1" fmla="*/ 2971800 h 5943600"/>
              <a:gd name="connsiteX2" fmla="*/ 2525662 w 5497462"/>
              <a:gd name="connsiteY2" fmla="*/ 5943600 h 5943600"/>
              <a:gd name="connsiteX3" fmla="*/ 61399 w 5497462"/>
              <a:gd name="connsiteY3" fmla="*/ 4633362 h 5943600"/>
              <a:gd name="connsiteX4" fmla="*/ 0 w 5497462"/>
              <a:gd name="connsiteY4" fmla="*/ 4532297 h 5943600"/>
              <a:gd name="connsiteX5" fmla="*/ 0 w 5497462"/>
              <a:gd name="connsiteY5" fmla="*/ 1411304 h 5943600"/>
              <a:gd name="connsiteX6" fmla="*/ 61399 w 5497462"/>
              <a:gd name="connsiteY6" fmla="*/ 1310238 h 5943600"/>
              <a:gd name="connsiteX7" fmla="*/ 2525662 w 5497462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62" h="5943600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E2BD3A-5DDA-4757-ACCB-7CC38D7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62124"/>
            <a:ext cx="10512000" cy="1368000"/>
          </a:xfrm>
        </p:spPr>
        <p:txBody>
          <a:bodyPr anchor="t"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77DC50-5611-4E05-B13C-BEF10B11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3564000"/>
            <a:ext cx="10585450" cy="1517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09971E-F873-4027-AEC0-F79E132D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13488" y="4586300"/>
            <a:ext cx="153888" cy="1262844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3B534-D0A1-49CD-B3E2-FA8113F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3488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AD1C2C-AB5C-4424-9980-A055EC5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7279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2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oofdstuk / Tussendia (Blauw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2BD3A-5DDA-4757-ACCB-7CC38D7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62124"/>
            <a:ext cx="10512000" cy="1368000"/>
          </a:xfrm>
        </p:spPr>
        <p:txBody>
          <a:bodyPr anchor="t"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77DC50-5611-4E05-B13C-BEF10B11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3564000"/>
            <a:ext cx="10585450" cy="1517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09971E-F873-4027-AEC0-F79E132D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13488" y="4586300"/>
            <a:ext cx="153888" cy="1262844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3B534-D0A1-49CD-B3E2-FA8113F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3488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AD1C2C-AB5C-4424-9980-A055EC5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7279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FE604B20-D198-4E8C-9B1F-0066D909E5DF}"/>
              </a:ext>
            </a:extLst>
          </p:cNvPr>
          <p:cNvSpPr>
            <a:spLocks noChangeAspect="1"/>
          </p:cNvSpPr>
          <p:nvPr/>
        </p:nvSpPr>
        <p:spPr>
          <a:xfrm>
            <a:off x="0" y="447038"/>
            <a:ext cx="5497462" cy="5943600"/>
          </a:xfrm>
          <a:custGeom>
            <a:avLst/>
            <a:gdLst>
              <a:gd name="connsiteX0" fmla="*/ 2525662 w 5497462"/>
              <a:gd name="connsiteY0" fmla="*/ 0 h 5943600"/>
              <a:gd name="connsiteX1" fmla="*/ 5497462 w 5497462"/>
              <a:gd name="connsiteY1" fmla="*/ 2971800 h 5943600"/>
              <a:gd name="connsiteX2" fmla="*/ 2525662 w 5497462"/>
              <a:gd name="connsiteY2" fmla="*/ 5943600 h 5943600"/>
              <a:gd name="connsiteX3" fmla="*/ 61399 w 5497462"/>
              <a:gd name="connsiteY3" fmla="*/ 4633362 h 5943600"/>
              <a:gd name="connsiteX4" fmla="*/ 0 w 5497462"/>
              <a:gd name="connsiteY4" fmla="*/ 4532297 h 5943600"/>
              <a:gd name="connsiteX5" fmla="*/ 0 w 5497462"/>
              <a:gd name="connsiteY5" fmla="*/ 1411304 h 5943600"/>
              <a:gd name="connsiteX6" fmla="*/ 61399 w 5497462"/>
              <a:gd name="connsiteY6" fmla="*/ 1310238 h 5943600"/>
              <a:gd name="connsiteX7" fmla="*/ 2525662 w 5497462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62" h="5943600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07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sopgave met Partn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EC7CA-9C23-4C8C-8E52-48827CB3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AB16DB44-A35C-4555-8271-1BC45D5E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98298A93-251E-4C71-ACF3-6A138886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74A889B-77F6-4552-B217-7A2CA16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9EBD329-956B-407B-9AD6-0D41AC6CBE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1" y="1762124"/>
            <a:ext cx="10517112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ijdelijke aanduiding voor afbeelding 13">
            <a:extLst>
              <a:ext uri="{FF2B5EF4-FFF2-40B4-BE49-F238E27FC236}">
                <a16:creationId xmlns:a16="http://schemas.microsoft.com/office/drawing/2014/main" id="{29C6F091-D152-418D-B9F8-A87580FF62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33588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jdelijke aanduiding voor afbeelding 13">
            <a:extLst>
              <a:ext uri="{FF2B5EF4-FFF2-40B4-BE49-F238E27FC236}">
                <a16:creationId xmlns:a16="http://schemas.microsoft.com/office/drawing/2014/main" id="{60BE643B-1ED0-4C44-A1BD-69154E5788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73876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2" name="Tijdelijke aanduiding voor afbeelding 13">
            <a:extLst>
              <a:ext uri="{FF2B5EF4-FFF2-40B4-BE49-F238E27FC236}">
                <a16:creationId xmlns:a16="http://schemas.microsoft.com/office/drawing/2014/main" id="{A065EEC8-0E39-4605-AE1D-D95CBC9048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14164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3" name="Tijdelijke aanduiding voor afbeelding 13">
            <a:extLst>
              <a:ext uri="{FF2B5EF4-FFF2-40B4-BE49-F238E27FC236}">
                <a16:creationId xmlns:a16="http://schemas.microsoft.com/office/drawing/2014/main" id="{48162130-D103-42A6-B07E-E8EF0590181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54452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7250C887-952A-4DC1-8215-8DFA36C6ED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94740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ijdelijke aanduiding voor afbeelding 13">
            <a:extLst>
              <a:ext uri="{FF2B5EF4-FFF2-40B4-BE49-F238E27FC236}">
                <a16:creationId xmlns:a16="http://schemas.microsoft.com/office/drawing/2014/main" id="{B0075813-47FE-4243-A0DB-86635BED62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735028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6" name="Tijdelijke aanduiding voor afbeelding 13">
            <a:extLst>
              <a:ext uri="{FF2B5EF4-FFF2-40B4-BE49-F238E27FC236}">
                <a16:creationId xmlns:a16="http://schemas.microsoft.com/office/drawing/2014/main" id="{B8D44326-7D12-4338-99E1-2E879D21A2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75317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184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2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BD4A7-30E2-4E78-B4FA-A8B2C41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89361EE-4435-4145-8E9D-4F0A53E9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6DFBB55-F053-4FC0-8FD6-FD27BC57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220EB44-40D1-4CAF-8FFD-29202A0A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564A6160-4B2C-4199-AB7C-023FEDE195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5650" y="1768763"/>
            <a:ext cx="5076175" cy="4318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inhoud 6">
            <a:extLst>
              <a:ext uri="{FF2B5EF4-FFF2-40B4-BE49-F238E27FC236}">
                <a16:creationId xmlns:a16="http://schemas.microsoft.com/office/drawing/2014/main" id="{A7315F35-EA75-4506-B955-CB617ACBDB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1825" y="1770636"/>
            <a:ext cx="5076175" cy="4318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692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 met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360240-711C-40DC-B819-28D5F76E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762125"/>
            <a:ext cx="5065347" cy="742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85B8C4-FFE1-4941-89E1-E5B658D71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650" y="2556001"/>
            <a:ext cx="5065347" cy="3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244503-4D19-475F-8DE3-680EA8CDC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997" y="1762125"/>
            <a:ext cx="5087002" cy="742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D37810D-DEFA-432E-B30A-7F13B7EF0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997" y="2556001"/>
            <a:ext cx="5087002" cy="3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D5B83A0-F52F-4A50-A779-6FBDEC06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0DF3265-27D0-49AD-8963-A3EC3CB2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32C89B3-2645-49EA-AE6E-C0189B3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CFFACB9-41BE-4C1C-8FD9-C0590014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318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77C9B-D616-43D5-9E9C-399615DA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7891F0-8DCB-4D52-8695-2AD66508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B044C9F-B1E5-43F8-ABA5-F8A0AF3B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14021C5-B1DD-464A-832F-A03BCAB5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Footer Bar">
            <a:extLst>
              <a:ext uri="{FF2B5EF4-FFF2-40B4-BE49-F238E27FC236}">
                <a16:creationId xmlns:a16="http://schemas.microsoft.com/office/drawing/2014/main" id="{022EB8B7-6824-4AED-BB2B-C0B109993AD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  <a:solidFill>
            <a:schemeClr val="accent2">
              <a:alpha val="5882"/>
            </a:schemeClr>
          </a:solidFill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F9EE001-C15B-435E-9F44-1622C159FC17}"/>
                </a:ext>
              </a:extLst>
            </p:cNvPr>
            <p:cNvSpPr/>
            <p:nvPr userDrawn="1"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rgbClr val="F1F3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32440EA2-337B-4EDA-9C88-10B9002EF364}"/>
                </a:ext>
              </a:extLst>
            </p:cNvPr>
            <p:cNvCxnSpPr/>
            <p:nvPr userDrawn="1"/>
          </p:nvCxnSpPr>
          <p:spPr>
            <a:xfrm>
              <a:off x="11801530" y="6081711"/>
              <a:ext cx="324000" cy="0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8E966F5-006F-433A-9691-0B17633B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1695"/>
            <a:ext cx="10517113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/>
              <a:t>Dia</a:t>
            </a:r>
            <a:r>
              <a:rPr lang="en-GB" dirty="0"/>
              <a:t> met </a:t>
            </a:r>
            <a:r>
              <a:rPr lang="en-GB" dirty="0" err="1"/>
              <a:t>tekst</a:t>
            </a:r>
            <a:r>
              <a:rPr lang="en-GB" dirty="0"/>
              <a:t>. </a:t>
            </a:r>
            <a:r>
              <a:rPr lang="en-GB" dirty="0" err="1"/>
              <a:t>Voorbeeld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over twee regels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B2E2CE-1F7F-4603-9A75-FEAAFF73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768763"/>
            <a:ext cx="10512349" cy="43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Level 1, default bullets</a:t>
            </a:r>
          </a:p>
          <a:p>
            <a:pPr lvl="1"/>
            <a:r>
              <a:rPr lang="en-GB" dirty="0"/>
              <a:t>Level 2, (sub bullets)</a:t>
            </a:r>
          </a:p>
          <a:p>
            <a:pPr lvl="2"/>
            <a:r>
              <a:rPr lang="en-GB" dirty="0"/>
              <a:t>Level 3 (</a:t>
            </a:r>
            <a:r>
              <a:rPr lang="en-GB" dirty="0" err="1"/>
              <a:t>bodytext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Level 4 (Subtitle)</a:t>
            </a:r>
          </a:p>
          <a:p>
            <a:pPr lvl="4"/>
            <a:r>
              <a:rPr lang="en-GB" dirty="0"/>
              <a:t>Level 5 (numbers)</a:t>
            </a:r>
          </a:p>
          <a:p>
            <a:pPr lvl="5"/>
            <a:r>
              <a:rPr lang="en-GB" dirty="0"/>
              <a:t>Level (sub numbers)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4571E1-7B78-4AC3-AB7A-7A15720DF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420000" y="4157669"/>
            <a:ext cx="153888" cy="1485895"/>
          </a:xfrm>
          <a:prstGeom prst="rect">
            <a:avLst/>
          </a:prstGeom>
        </p:spPr>
        <p:txBody>
          <a:bodyPr vert="vert270" wrap="square" lIns="0" tIns="0" rIns="0" bIns="0" rtlCol="0" anchor="ctr" anchorCtr="0">
            <a:noAutofit/>
          </a:bodyPr>
          <a:lstStyle>
            <a:lvl1pPr algn="l">
              <a:defRPr sz="1000" b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4815C9-039A-4C8D-B4A8-1FEEFF523B1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04B6D2-F868-492E-8371-701F4F999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9372" y="541695"/>
            <a:ext cx="153888" cy="5101869"/>
          </a:xfrm>
          <a:prstGeom prst="rect">
            <a:avLst/>
          </a:prstGeom>
        </p:spPr>
        <p:txBody>
          <a:bodyPr vert="vert270" wrap="square" lIns="0" tIns="0" rIns="0" bIns="0" rtlCol="0" anchor="ctr" anchorCtr="0">
            <a:noAutofit/>
          </a:bodyPr>
          <a:lstStyle>
            <a:lvl1pPr algn="l">
              <a:defRPr lang="nl-NL" sz="1000" b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491C4D-045B-4D79-8E4E-A715678EC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3163" y="6413498"/>
            <a:ext cx="450000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9DA31D-0B18-4368-9E47-AD93C5D09340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Deltares_Logo_klein">
            <a:extLst>
              <a:ext uri="{FF2B5EF4-FFF2-40B4-BE49-F238E27FC236}">
                <a16:creationId xmlns:a16="http://schemas.microsoft.com/office/drawing/2014/main" id="{CA5E38F1-EE2E-4740-B411-6A2F5838BECA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56" y="6267123"/>
            <a:ext cx="1188000" cy="3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2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24000" indent="-324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8000" indent="-32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324000" indent="-3240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+mj-lt"/>
        <a:buAutoNum type="arabicPeriod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648000" indent="-324000" algn="l" defTabSz="914400" rtl="0" eaLnBrk="1" latinLnBrk="0" hangingPunct="1">
        <a:lnSpc>
          <a:spcPct val="90000"/>
        </a:lnSpc>
        <a:spcBef>
          <a:spcPts val="500"/>
        </a:spcBef>
        <a:buSzPct val="95000"/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1110">
          <p15:clr>
            <a:srgbClr val="F26B43"/>
          </p15:clr>
        </p15:guide>
        <p15:guide id="3" pos="476">
          <p15:clr>
            <a:srgbClr val="F26B43"/>
          </p15:clr>
        </p15:guide>
        <p15:guide id="4" orient="horz" pos="4133">
          <p15:clr>
            <a:srgbClr val="F26B43"/>
          </p15:clr>
        </p15:guide>
        <p15:guide id="6" pos="792">
          <p15:clr>
            <a:srgbClr val="F26B43"/>
          </p15:clr>
        </p15:guide>
        <p15:guide id="7" orient="horz" pos="3833">
          <p15:clr>
            <a:srgbClr val="F26B43"/>
          </p15:clr>
        </p15:guide>
        <p15:guide id="8" orient="horz" pos="336">
          <p15:clr>
            <a:srgbClr val="F26B43"/>
          </p15:clr>
        </p15:guide>
        <p15:guide id="9" pos="7098">
          <p15:clr>
            <a:srgbClr val="F26B43"/>
          </p15:clr>
        </p15:guide>
        <p15:guide id="10" pos="74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5E23-D828-4E78-A15C-19AEE1A9B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Datafusion</a:t>
            </a:r>
            <a:r>
              <a:rPr lang="en-US" dirty="0"/>
              <a:t>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0F6D9-39AD-4B56-AD78-4AD0656BC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developments</a:t>
            </a:r>
          </a:p>
        </p:txBody>
      </p:sp>
    </p:spTree>
    <p:extLst>
      <p:ext uri="{BB962C8B-B14F-4D97-AF65-F5344CB8AC3E}">
        <p14:creationId xmlns:p14="http://schemas.microsoft.com/office/powerpoint/2010/main" val="249378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F97218-FBAA-4E68-BDB8-0AC070B8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Interpolate resistivity values on </a:t>
            </a:r>
            <a:r>
              <a:rPr lang="en-US" dirty="0" err="1"/>
              <a:t>cpt</a:t>
            </a:r>
            <a:r>
              <a:rPr lang="en-US" dirty="0"/>
              <a:t> depth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4E11F2-822C-43B2-93F5-27ED5CC6AA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8"/>
          <a:stretch/>
        </p:blipFill>
        <p:spPr>
          <a:xfrm>
            <a:off x="1216240" y="1311273"/>
            <a:ext cx="4115079" cy="4776789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BC1896-9802-4DD7-BC08-D82161551EE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0"/>
          <a:stretch/>
        </p:blipFill>
        <p:spPr>
          <a:xfrm>
            <a:off x="6096000" y="1311273"/>
            <a:ext cx="4284337" cy="4776789"/>
          </a:xfrm>
        </p:spPr>
      </p:pic>
    </p:spTree>
    <p:extLst>
      <p:ext uri="{BB962C8B-B14F-4D97-AF65-F5344CB8AC3E}">
        <p14:creationId xmlns:p14="http://schemas.microsoft.com/office/powerpoint/2010/main" val="32207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76DAEA-DDD9-4D4C-A8F9-1074B8436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390650"/>
            <a:ext cx="5065347" cy="742950"/>
          </a:xfrm>
        </p:spPr>
        <p:txBody>
          <a:bodyPr/>
          <a:lstStyle/>
          <a:p>
            <a:r>
              <a:rPr lang="en-US" dirty="0"/>
              <a:t>Interpolate between two fake “</a:t>
            </a:r>
            <a:r>
              <a:rPr lang="en-US" dirty="0" err="1"/>
              <a:t>cpts</a:t>
            </a:r>
            <a:r>
              <a:rPr lang="en-US" dirty="0"/>
              <a:t>”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00D2D8-1074-4910-87C7-10696042B2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35648" y="2555875"/>
            <a:ext cx="4705350" cy="352901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B4DAC4-DB5F-4A49-8FE9-E72F963EA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1716" y="1390650"/>
            <a:ext cx="5087002" cy="7429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slice will be defined between the max tops and bottoms of the two “</a:t>
            </a:r>
            <a:r>
              <a:rPr lang="en-US" dirty="0" err="1"/>
              <a:t>cpts</a:t>
            </a:r>
            <a:r>
              <a:rPr lang="en-US" dirty="0"/>
              <a:t>”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8B57CD-019E-453B-8992-01A7ACABC4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81103" y="2555874"/>
            <a:ext cx="4705350" cy="35290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E8357-CC51-4E66-AF08-CD3D3EC7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2d interpolated slice </a:t>
            </a:r>
          </a:p>
        </p:txBody>
      </p:sp>
    </p:spTree>
    <p:extLst>
      <p:ext uri="{BB962C8B-B14F-4D97-AF65-F5344CB8AC3E}">
        <p14:creationId xmlns:p14="http://schemas.microsoft.com/office/powerpoint/2010/main" val="308435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AC6B2-E371-4E7B-A4B6-2E407EEA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499797"/>
            <a:ext cx="5065347" cy="742950"/>
          </a:xfrm>
        </p:spPr>
        <p:txBody>
          <a:bodyPr/>
          <a:lstStyle/>
          <a:p>
            <a:r>
              <a:rPr lang="en-US" dirty="0"/>
              <a:t>Determine the points of the slice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276E8F-61D6-4BE9-8465-F0B1B0B03D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1" t="9081" r="9139" b="7148"/>
          <a:stretch/>
        </p:blipFill>
        <p:spPr>
          <a:xfrm>
            <a:off x="1131781" y="2505075"/>
            <a:ext cx="4313084" cy="35288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8CA32-59FB-49AC-902C-4F0E02A87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5761" y="1499797"/>
            <a:ext cx="5087002" cy="742950"/>
          </a:xfrm>
        </p:spPr>
        <p:txBody>
          <a:bodyPr/>
          <a:lstStyle/>
          <a:p>
            <a:r>
              <a:rPr lang="en-US" dirty="0"/>
              <a:t>The resulting 2d slice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5AF75B-29C8-40ED-A5F6-B33AA1A414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5" t="8831" r="9396" b="8405"/>
          <a:stretch/>
        </p:blipFill>
        <p:spPr>
          <a:xfrm>
            <a:off x="6747137" y="2602077"/>
            <a:ext cx="4172505" cy="343188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E59B4DB-EADF-4B47-BF77-9A62CEE3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2d interpolated slice </a:t>
            </a:r>
          </a:p>
        </p:txBody>
      </p:sp>
    </p:spTree>
    <p:extLst>
      <p:ext uri="{BB962C8B-B14F-4D97-AF65-F5344CB8AC3E}">
        <p14:creationId xmlns:p14="http://schemas.microsoft.com/office/powerpoint/2010/main" val="414095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1A5F-231B-474D-82B2-54D391B9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B96D-DA21-42AC-BD65-5F0F0572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fixes </a:t>
            </a:r>
          </a:p>
          <a:p>
            <a:r>
              <a:rPr lang="en-US" dirty="0"/>
              <a:t>Documentation updates</a:t>
            </a:r>
          </a:p>
          <a:p>
            <a:r>
              <a:rPr lang="en-US" dirty="0"/>
              <a:t>Find closer points function created</a:t>
            </a:r>
          </a:p>
        </p:txBody>
      </p:sp>
    </p:spTree>
    <p:extLst>
      <p:ext uri="{BB962C8B-B14F-4D97-AF65-F5344CB8AC3E}">
        <p14:creationId xmlns:p14="http://schemas.microsoft.com/office/powerpoint/2010/main" val="323077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79B7-B8DD-4D31-82FB-1AF23BFA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closer point function (1/4)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9F70D-F5AB-442A-AC4C-322C33D383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2023666"/>
            <a:ext cx="5076825" cy="380761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3126F1-1448-488E-AEDD-2A57897E2BC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en-US" dirty="0"/>
              <a:t>The user wants to fuse </a:t>
            </a:r>
            <a:r>
              <a:rPr lang="en-US" dirty="0" err="1"/>
              <a:t>cpt</a:t>
            </a:r>
            <a:r>
              <a:rPr lang="en-US" dirty="0"/>
              <a:t> and </a:t>
            </a:r>
            <a:r>
              <a:rPr lang="en-US" dirty="0" err="1"/>
              <a:t>insar</a:t>
            </a:r>
            <a:r>
              <a:rPr lang="en-US" dirty="0"/>
              <a:t> data together</a:t>
            </a:r>
          </a:p>
          <a:p>
            <a:r>
              <a:rPr lang="en-US" dirty="0"/>
              <a:t>The user can select the number of </a:t>
            </a:r>
            <a:r>
              <a:rPr lang="en-US" dirty="0" err="1"/>
              <a:t>insar</a:t>
            </a:r>
            <a:r>
              <a:rPr lang="en-US" dirty="0"/>
              <a:t> points that can be fused</a:t>
            </a:r>
          </a:p>
          <a:p>
            <a:r>
              <a:rPr lang="en-US" dirty="0"/>
              <a:t>The </a:t>
            </a:r>
            <a:r>
              <a:rPr lang="en-US" dirty="0" err="1"/>
              <a:t>insar</a:t>
            </a:r>
            <a:r>
              <a:rPr lang="en-US" dirty="0"/>
              <a:t> data can be aggregated by using method:</a:t>
            </a:r>
          </a:p>
          <a:p>
            <a:pPr lvl="1"/>
            <a:r>
              <a:rPr lang="en-US" dirty="0"/>
              <a:t>Max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340898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BCC2-5185-4B44-A2D0-81B07FC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closer point function (2/4)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51D9E5-B279-4682-A567-76150F13E3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2364471"/>
            <a:ext cx="5076825" cy="312600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EC0FC-E73D-4B3D-B991-5811130D235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en-US" dirty="0"/>
              <a:t>Ten closest points selected by the user</a:t>
            </a:r>
          </a:p>
        </p:txBody>
      </p:sp>
    </p:spTree>
    <p:extLst>
      <p:ext uri="{BB962C8B-B14F-4D97-AF65-F5344CB8AC3E}">
        <p14:creationId xmlns:p14="http://schemas.microsoft.com/office/powerpoint/2010/main" val="331250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656B-06DF-426A-9970-11BE3D25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closer point function (3/4)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609075-440B-43CE-A272-47A4B48F73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813453"/>
            <a:ext cx="5076825" cy="422804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AD900-4C18-4EE7-AABE-314B309D11C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en-US" dirty="0"/>
              <a:t>Aggregate method is SUM so the sum of  displacements is calculated per </a:t>
            </a:r>
            <a:r>
              <a:rPr lang="en-US" dirty="0" err="1"/>
              <a:t>insar</a:t>
            </a:r>
            <a:r>
              <a:rPr lang="en-US" dirty="0"/>
              <a:t> point</a:t>
            </a:r>
          </a:p>
          <a:p>
            <a:r>
              <a:rPr lang="en-US" dirty="0"/>
              <a:t>Then the SUM of these points is defined for the </a:t>
            </a:r>
            <a:r>
              <a:rPr lang="en-US" dirty="0" err="1"/>
              <a:t>cpt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6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656B-06DF-426A-9970-11BE3D25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closer point function (4/4)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AD900-4C18-4EE7-AABE-314B309D11C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en-US" dirty="0"/>
              <a:t>Aggregate method is SUM so the sum of  displacements is calculated per </a:t>
            </a:r>
            <a:r>
              <a:rPr lang="en-US" dirty="0" err="1"/>
              <a:t>insar</a:t>
            </a:r>
            <a:r>
              <a:rPr lang="en-US" dirty="0"/>
              <a:t> point</a:t>
            </a:r>
          </a:p>
          <a:p>
            <a:r>
              <a:rPr lang="en-US" dirty="0"/>
              <a:t>Then the SUM of these points is defined for the </a:t>
            </a:r>
            <a:r>
              <a:rPr lang="en-US" dirty="0" err="1"/>
              <a:t>cpt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572806-F38F-4AE9-8C49-73C8339DFB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813453"/>
            <a:ext cx="5076825" cy="4228043"/>
          </a:xfrm>
        </p:spPr>
      </p:pic>
    </p:spTree>
    <p:extLst>
      <p:ext uri="{BB962C8B-B14F-4D97-AF65-F5344CB8AC3E}">
        <p14:creationId xmlns:p14="http://schemas.microsoft.com/office/powerpoint/2010/main" val="306416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E3B6-527C-4E5A-8005-C43E2D9E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find closer points 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D4F665-10B4-4A1C-BCF3-7C07F2D803A8}"/>
              </a:ext>
            </a:extLst>
          </p:cNvPr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9067402"/>
              </p:ext>
            </p:extLst>
          </p:nvPr>
        </p:nvGraphicFramePr>
        <p:xfrm>
          <a:off x="755650" y="2532833"/>
          <a:ext cx="9644062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13177440" imgH="3500640" progId="Word.OpenDocumentText.12">
                  <p:embed/>
                </p:oleObj>
              </mc:Choice>
              <mc:Fallback>
                <p:oleObj name="Document" r:id="rId3" imgW="13177440" imgH="3500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532833"/>
                        <a:ext cx="9644062" cy="256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58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79A3EE-8450-4379-A85B-5F897CE80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Cpt and resistivity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B25270-8FA0-413A-BF1F-5DDC6E8A65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1" y="2555875"/>
            <a:ext cx="4705350" cy="352901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267413-93E3-47CA-A5BB-B34B30707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10 closer resistivity points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8D3839-C43E-48FC-85BD-2C64BDA733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2555875"/>
            <a:ext cx="4705350" cy="35290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03E8BD-EC5E-4184-BFB7-5D126494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Interpolate resistivity on depth</a:t>
            </a:r>
          </a:p>
        </p:txBody>
      </p:sp>
    </p:spTree>
    <p:extLst>
      <p:ext uri="{BB962C8B-B14F-4D97-AF65-F5344CB8AC3E}">
        <p14:creationId xmlns:p14="http://schemas.microsoft.com/office/powerpoint/2010/main" val="30583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F97218-FBAA-4E68-BDB8-0AC070B8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Interpolate resistivity values on </a:t>
            </a:r>
            <a:r>
              <a:rPr lang="en-US" dirty="0" err="1"/>
              <a:t>cpt</a:t>
            </a:r>
            <a:r>
              <a:rPr lang="en-US" dirty="0"/>
              <a:t> depth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4E11F2-822C-43B2-93F5-27ED5CC6AA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8"/>
          <a:stretch/>
        </p:blipFill>
        <p:spPr>
          <a:xfrm>
            <a:off x="1216240" y="1311273"/>
            <a:ext cx="4115079" cy="477678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CE82A72-E9DC-4EEC-92A5-C8506662097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9"/>
          <a:stretch/>
        </p:blipFill>
        <p:spPr>
          <a:xfrm>
            <a:off x="6096000" y="1310573"/>
            <a:ext cx="4354434" cy="4777489"/>
          </a:xfrm>
        </p:spPr>
      </p:pic>
    </p:spTree>
    <p:extLst>
      <p:ext uri="{BB962C8B-B14F-4D97-AF65-F5344CB8AC3E}">
        <p14:creationId xmlns:p14="http://schemas.microsoft.com/office/powerpoint/2010/main" val="3246779957"/>
      </p:ext>
    </p:extLst>
  </p:cSld>
  <p:clrMapOvr>
    <a:masterClrMapping/>
  </p:clrMapOvr>
</p:sld>
</file>

<file path=ppt/theme/theme1.xml><?xml version="1.0" encoding="utf-8"?>
<a:theme xmlns:a="http://schemas.openxmlformats.org/drawingml/2006/main" name="Deltares">
  <a:themeElements>
    <a:clrScheme name="Deltares">
      <a:dk1>
        <a:sysClr val="windowText" lastClr="000000"/>
      </a:dk1>
      <a:lt1>
        <a:sysClr val="window" lastClr="FFFFFF"/>
      </a:lt1>
      <a:dk2>
        <a:srgbClr val="080C80"/>
      </a:dk2>
      <a:lt2>
        <a:srgbClr val="F2F2F2"/>
      </a:lt2>
      <a:accent1>
        <a:srgbClr val="080C80"/>
      </a:accent1>
      <a:accent2>
        <a:srgbClr val="0D38E0"/>
      </a:accent2>
      <a:accent3>
        <a:srgbClr val="0EBBF0"/>
      </a:accent3>
      <a:accent4>
        <a:srgbClr val="00B389"/>
      </a:accent4>
      <a:accent5>
        <a:srgbClr val="00CC96"/>
      </a:accent5>
      <a:accent6>
        <a:srgbClr val="00E6A1"/>
      </a:accent6>
      <a:hlink>
        <a:srgbClr val="0D38E0"/>
      </a:hlink>
      <a:folHlink>
        <a:srgbClr val="70707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res - Sjabloon UK.potx" id="{60C54E0E-A5B2-4FEE-8E0B-136331C7CB0D}" vid="{4F8657CA-FEBF-4234-88FD-946F34CF5C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developersmeetingdigitwin</Template>
  <TotalTime>348</TotalTime>
  <Words>208</Words>
  <Application>Microsoft Office PowerPoint</Application>
  <PresentationFormat>Widescreen</PresentationFormat>
  <Paragraphs>35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Deltares</vt:lpstr>
      <vt:lpstr>Document</vt:lpstr>
      <vt:lpstr>Update Datafusion Tools</vt:lpstr>
      <vt:lpstr>Updates</vt:lpstr>
      <vt:lpstr>Find closer point function (1/4)</vt:lpstr>
      <vt:lpstr>Find closer point function (2/4)</vt:lpstr>
      <vt:lpstr>Find closer point function (3/4)</vt:lpstr>
      <vt:lpstr>Find closer point function (4/4)</vt:lpstr>
      <vt:lpstr>Code find closer points  </vt:lpstr>
      <vt:lpstr>Interpolate resistivity on depth</vt:lpstr>
      <vt:lpstr>Interpolate resistivity values on cpt depth</vt:lpstr>
      <vt:lpstr>Interpolate resistivity values on cpt depth</vt:lpstr>
      <vt:lpstr>Get 2d interpolated slice </vt:lpstr>
      <vt:lpstr>Get 2d interpolated slice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Datafusion Tools</dc:title>
  <dc:creator>Eleni Smyrniou</dc:creator>
  <cp:lastModifiedBy>Eleni Smyrniou</cp:lastModifiedBy>
  <cp:revision>14</cp:revision>
  <dcterms:created xsi:type="dcterms:W3CDTF">2022-04-12T13:32:16Z</dcterms:created>
  <dcterms:modified xsi:type="dcterms:W3CDTF">2022-04-14T14:22:48Z</dcterms:modified>
</cp:coreProperties>
</file>