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2"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6" d="100"/>
          <a:sy n="86" d="100"/>
        </p:scale>
        <p:origin x="5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ACF8B1-9F12-4592-A182-052CA87252F3}"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C319C-9864-46A3-8273-4C80DF87C1A3}" type="slidenum">
              <a:rPr lang="en-US" smtClean="0"/>
              <a:t>‹#›</a:t>
            </a:fld>
            <a:endParaRPr lang="en-US"/>
          </a:p>
        </p:txBody>
      </p:sp>
    </p:spTree>
    <p:extLst>
      <p:ext uri="{BB962C8B-B14F-4D97-AF65-F5344CB8AC3E}">
        <p14:creationId xmlns:p14="http://schemas.microsoft.com/office/powerpoint/2010/main" val="1230514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CF8B1-9F12-4592-A182-052CA87252F3}"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C319C-9864-46A3-8273-4C80DF87C1A3}" type="slidenum">
              <a:rPr lang="en-US" smtClean="0"/>
              <a:t>‹#›</a:t>
            </a:fld>
            <a:endParaRPr lang="en-US"/>
          </a:p>
        </p:txBody>
      </p:sp>
    </p:spTree>
    <p:extLst>
      <p:ext uri="{BB962C8B-B14F-4D97-AF65-F5344CB8AC3E}">
        <p14:creationId xmlns:p14="http://schemas.microsoft.com/office/powerpoint/2010/main" val="3233539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CF8B1-9F12-4592-A182-052CA87252F3}"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C319C-9864-46A3-8273-4C80DF87C1A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87041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CF8B1-9F12-4592-A182-052CA87252F3}"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C319C-9864-46A3-8273-4C80DF87C1A3}" type="slidenum">
              <a:rPr lang="en-US" smtClean="0"/>
              <a:t>‹#›</a:t>
            </a:fld>
            <a:endParaRPr lang="en-US"/>
          </a:p>
        </p:txBody>
      </p:sp>
    </p:spTree>
    <p:extLst>
      <p:ext uri="{BB962C8B-B14F-4D97-AF65-F5344CB8AC3E}">
        <p14:creationId xmlns:p14="http://schemas.microsoft.com/office/powerpoint/2010/main" val="1114760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CF8B1-9F12-4592-A182-052CA87252F3}"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C319C-9864-46A3-8273-4C80DF87C1A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93944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CF8B1-9F12-4592-A182-052CA87252F3}"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C319C-9864-46A3-8273-4C80DF87C1A3}" type="slidenum">
              <a:rPr lang="en-US" smtClean="0"/>
              <a:t>‹#›</a:t>
            </a:fld>
            <a:endParaRPr lang="en-US"/>
          </a:p>
        </p:txBody>
      </p:sp>
    </p:spTree>
    <p:extLst>
      <p:ext uri="{BB962C8B-B14F-4D97-AF65-F5344CB8AC3E}">
        <p14:creationId xmlns:p14="http://schemas.microsoft.com/office/powerpoint/2010/main" val="1692925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CF8B1-9F12-4592-A182-052CA87252F3}"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C319C-9864-46A3-8273-4C80DF87C1A3}" type="slidenum">
              <a:rPr lang="en-US" smtClean="0"/>
              <a:t>‹#›</a:t>
            </a:fld>
            <a:endParaRPr lang="en-US"/>
          </a:p>
        </p:txBody>
      </p:sp>
    </p:spTree>
    <p:extLst>
      <p:ext uri="{BB962C8B-B14F-4D97-AF65-F5344CB8AC3E}">
        <p14:creationId xmlns:p14="http://schemas.microsoft.com/office/powerpoint/2010/main" val="1571334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CF8B1-9F12-4592-A182-052CA87252F3}"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C319C-9864-46A3-8273-4C80DF87C1A3}" type="slidenum">
              <a:rPr lang="en-US" smtClean="0"/>
              <a:t>‹#›</a:t>
            </a:fld>
            <a:endParaRPr lang="en-US"/>
          </a:p>
        </p:txBody>
      </p:sp>
    </p:spTree>
    <p:extLst>
      <p:ext uri="{BB962C8B-B14F-4D97-AF65-F5344CB8AC3E}">
        <p14:creationId xmlns:p14="http://schemas.microsoft.com/office/powerpoint/2010/main" val="2317842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ACF8B1-9F12-4592-A182-052CA87252F3}"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C319C-9864-46A3-8273-4C80DF87C1A3}" type="slidenum">
              <a:rPr lang="en-US" smtClean="0"/>
              <a:t>‹#›</a:t>
            </a:fld>
            <a:endParaRPr lang="en-US"/>
          </a:p>
        </p:txBody>
      </p:sp>
    </p:spTree>
    <p:extLst>
      <p:ext uri="{BB962C8B-B14F-4D97-AF65-F5344CB8AC3E}">
        <p14:creationId xmlns:p14="http://schemas.microsoft.com/office/powerpoint/2010/main" val="421722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ACF8B1-9F12-4592-A182-052CA87252F3}" type="datetimeFigureOut">
              <a:rPr lang="en-US" smtClean="0"/>
              <a:t>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C319C-9864-46A3-8273-4C80DF87C1A3}" type="slidenum">
              <a:rPr lang="en-US" smtClean="0"/>
              <a:t>‹#›</a:t>
            </a:fld>
            <a:endParaRPr lang="en-US"/>
          </a:p>
        </p:txBody>
      </p:sp>
    </p:spTree>
    <p:extLst>
      <p:ext uri="{BB962C8B-B14F-4D97-AF65-F5344CB8AC3E}">
        <p14:creationId xmlns:p14="http://schemas.microsoft.com/office/powerpoint/2010/main" val="3480050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ACF8B1-9F12-4592-A182-052CA87252F3}"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C319C-9864-46A3-8273-4C80DF87C1A3}" type="slidenum">
              <a:rPr lang="en-US" smtClean="0"/>
              <a:t>‹#›</a:t>
            </a:fld>
            <a:endParaRPr lang="en-US"/>
          </a:p>
        </p:txBody>
      </p:sp>
    </p:spTree>
    <p:extLst>
      <p:ext uri="{BB962C8B-B14F-4D97-AF65-F5344CB8AC3E}">
        <p14:creationId xmlns:p14="http://schemas.microsoft.com/office/powerpoint/2010/main" val="940055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ACF8B1-9F12-4592-A182-052CA87252F3}" type="datetimeFigureOut">
              <a:rPr lang="en-US" smtClean="0"/>
              <a:t>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C319C-9864-46A3-8273-4C80DF87C1A3}" type="slidenum">
              <a:rPr lang="en-US" smtClean="0"/>
              <a:t>‹#›</a:t>
            </a:fld>
            <a:endParaRPr lang="en-US"/>
          </a:p>
        </p:txBody>
      </p:sp>
    </p:spTree>
    <p:extLst>
      <p:ext uri="{BB962C8B-B14F-4D97-AF65-F5344CB8AC3E}">
        <p14:creationId xmlns:p14="http://schemas.microsoft.com/office/powerpoint/2010/main" val="2503472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ACF8B1-9F12-4592-A182-052CA87252F3}" type="datetimeFigureOut">
              <a:rPr lang="en-US" smtClean="0"/>
              <a:t>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C319C-9864-46A3-8273-4C80DF87C1A3}" type="slidenum">
              <a:rPr lang="en-US" smtClean="0"/>
              <a:t>‹#›</a:t>
            </a:fld>
            <a:endParaRPr lang="en-US"/>
          </a:p>
        </p:txBody>
      </p:sp>
    </p:spTree>
    <p:extLst>
      <p:ext uri="{BB962C8B-B14F-4D97-AF65-F5344CB8AC3E}">
        <p14:creationId xmlns:p14="http://schemas.microsoft.com/office/powerpoint/2010/main" val="519545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ACF8B1-9F12-4592-A182-052CA87252F3}" type="datetimeFigureOut">
              <a:rPr lang="en-US" smtClean="0"/>
              <a:t>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C319C-9864-46A3-8273-4C80DF87C1A3}" type="slidenum">
              <a:rPr lang="en-US" smtClean="0"/>
              <a:t>‹#›</a:t>
            </a:fld>
            <a:endParaRPr lang="en-US"/>
          </a:p>
        </p:txBody>
      </p:sp>
    </p:spTree>
    <p:extLst>
      <p:ext uri="{BB962C8B-B14F-4D97-AF65-F5344CB8AC3E}">
        <p14:creationId xmlns:p14="http://schemas.microsoft.com/office/powerpoint/2010/main" val="234728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ACF8B1-9F12-4592-A182-052CA87252F3}"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C319C-9864-46A3-8273-4C80DF87C1A3}" type="slidenum">
              <a:rPr lang="en-US" smtClean="0"/>
              <a:t>‹#›</a:t>
            </a:fld>
            <a:endParaRPr lang="en-US"/>
          </a:p>
        </p:txBody>
      </p:sp>
    </p:spTree>
    <p:extLst>
      <p:ext uri="{BB962C8B-B14F-4D97-AF65-F5344CB8AC3E}">
        <p14:creationId xmlns:p14="http://schemas.microsoft.com/office/powerpoint/2010/main" val="752737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ACF8B1-9F12-4592-A182-052CA87252F3}" type="datetimeFigureOut">
              <a:rPr lang="en-US" smtClean="0"/>
              <a:t>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C319C-9864-46A3-8273-4C80DF87C1A3}" type="slidenum">
              <a:rPr lang="en-US" smtClean="0"/>
              <a:t>‹#›</a:t>
            </a:fld>
            <a:endParaRPr lang="en-US"/>
          </a:p>
        </p:txBody>
      </p:sp>
    </p:spTree>
    <p:extLst>
      <p:ext uri="{BB962C8B-B14F-4D97-AF65-F5344CB8AC3E}">
        <p14:creationId xmlns:p14="http://schemas.microsoft.com/office/powerpoint/2010/main" val="35810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4ACF8B1-9F12-4592-A182-052CA87252F3}" type="datetimeFigureOut">
              <a:rPr lang="en-US" smtClean="0"/>
              <a:t>1/9/2023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AC319C-9864-46A3-8273-4C80DF87C1A3}" type="slidenum">
              <a:rPr lang="en-US" smtClean="0"/>
              <a:t>‹#›</a:t>
            </a:fld>
            <a:endParaRPr lang="en-US"/>
          </a:p>
        </p:txBody>
      </p:sp>
    </p:spTree>
    <p:extLst>
      <p:ext uri="{BB962C8B-B14F-4D97-AF65-F5344CB8AC3E}">
        <p14:creationId xmlns:p14="http://schemas.microsoft.com/office/powerpoint/2010/main" val="3760367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69B49C-F2B9-873D-749F-2D722BA4556D}"/>
              </a:ext>
            </a:extLst>
          </p:cNvPr>
          <p:cNvSpPr txBox="1"/>
          <p:nvPr/>
        </p:nvSpPr>
        <p:spPr>
          <a:xfrm>
            <a:off x="2083136" y="908344"/>
            <a:ext cx="7163810" cy="923330"/>
          </a:xfrm>
          <a:prstGeom prst="rect">
            <a:avLst/>
          </a:prstGeom>
          <a:noFill/>
        </p:spPr>
        <p:txBody>
          <a:bodyPr wrap="square" rtlCol="0">
            <a:spAutoFit/>
          </a:bodyPr>
          <a:lstStyle/>
          <a:p>
            <a:pPr algn="ctr"/>
            <a:r>
              <a:rPr lang="en-US" sz="5400" b="1" dirty="0"/>
              <a:t>DIY GROUP PROJECT</a:t>
            </a:r>
          </a:p>
        </p:txBody>
      </p:sp>
      <p:sp>
        <p:nvSpPr>
          <p:cNvPr id="4" name="TextBox 3">
            <a:extLst>
              <a:ext uri="{FF2B5EF4-FFF2-40B4-BE49-F238E27FC236}">
                <a16:creationId xmlns:a16="http://schemas.microsoft.com/office/drawing/2014/main" id="{B08DF298-6821-0589-82C8-1FF0826EBB4D}"/>
              </a:ext>
            </a:extLst>
          </p:cNvPr>
          <p:cNvSpPr txBox="1"/>
          <p:nvPr/>
        </p:nvSpPr>
        <p:spPr>
          <a:xfrm>
            <a:off x="1138458" y="2301139"/>
            <a:ext cx="8465770" cy="1077218"/>
          </a:xfrm>
          <a:prstGeom prst="rect">
            <a:avLst/>
          </a:prstGeom>
          <a:noFill/>
        </p:spPr>
        <p:txBody>
          <a:bodyPr wrap="square" rtlCol="0">
            <a:spAutoFit/>
          </a:bodyPr>
          <a:lstStyle/>
          <a:p>
            <a:pPr algn="ctr"/>
            <a:r>
              <a:rPr lang="en-US" sz="3200" i="1" u="sng" dirty="0">
                <a:solidFill>
                  <a:schemeClr val="accent2"/>
                </a:solidFill>
              </a:rPr>
              <a:t>VIBRATING GLASSES FOR </a:t>
            </a:r>
          </a:p>
          <a:p>
            <a:pPr algn="ctr"/>
            <a:r>
              <a:rPr lang="en-US" sz="3200" i="1" u="sng" dirty="0">
                <a:solidFill>
                  <a:schemeClr val="accent2"/>
                </a:solidFill>
              </a:rPr>
              <a:t>BLIND PEOPLE</a:t>
            </a:r>
          </a:p>
        </p:txBody>
      </p:sp>
      <p:sp>
        <p:nvSpPr>
          <p:cNvPr id="5" name="TextBox 4">
            <a:extLst>
              <a:ext uri="{FF2B5EF4-FFF2-40B4-BE49-F238E27FC236}">
                <a16:creationId xmlns:a16="http://schemas.microsoft.com/office/drawing/2014/main" id="{C44BCDB1-6EE0-FDD6-CFDD-5BCBD6BDE364}"/>
              </a:ext>
            </a:extLst>
          </p:cNvPr>
          <p:cNvSpPr txBox="1"/>
          <p:nvPr/>
        </p:nvSpPr>
        <p:spPr>
          <a:xfrm>
            <a:off x="1798522" y="3847822"/>
            <a:ext cx="6976085" cy="523220"/>
          </a:xfrm>
          <a:prstGeom prst="rect">
            <a:avLst/>
          </a:prstGeom>
          <a:noFill/>
        </p:spPr>
        <p:txBody>
          <a:bodyPr wrap="square" rtlCol="0">
            <a:spAutoFit/>
          </a:bodyPr>
          <a:lstStyle/>
          <a:p>
            <a:pPr algn="ctr"/>
            <a:r>
              <a:rPr lang="en-US" sz="2800" dirty="0"/>
              <a:t>GROUP</a:t>
            </a:r>
            <a:r>
              <a:rPr lang="en-US" dirty="0"/>
              <a:t> </a:t>
            </a:r>
            <a:r>
              <a:rPr lang="en-US" sz="2800" dirty="0"/>
              <a:t>ID- 21</a:t>
            </a:r>
            <a:endParaRPr lang="en-US" dirty="0"/>
          </a:p>
        </p:txBody>
      </p:sp>
    </p:spTree>
    <p:extLst>
      <p:ext uri="{BB962C8B-B14F-4D97-AF65-F5344CB8AC3E}">
        <p14:creationId xmlns:p14="http://schemas.microsoft.com/office/powerpoint/2010/main" val="3281032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7850F8-9FC1-157E-22C4-05C11228BF39}"/>
              </a:ext>
            </a:extLst>
          </p:cNvPr>
          <p:cNvSpPr txBox="1"/>
          <p:nvPr/>
        </p:nvSpPr>
        <p:spPr>
          <a:xfrm>
            <a:off x="1598687" y="641897"/>
            <a:ext cx="8496047" cy="1446550"/>
          </a:xfrm>
          <a:prstGeom prst="rect">
            <a:avLst/>
          </a:prstGeom>
          <a:noFill/>
        </p:spPr>
        <p:txBody>
          <a:bodyPr wrap="square" rtlCol="0">
            <a:spAutoFit/>
          </a:bodyPr>
          <a:lstStyle/>
          <a:p>
            <a:r>
              <a:rPr lang="en-US" sz="3200" b="1" dirty="0"/>
              <a:t>INTRODUCTION</a:t>
            </a:r>
            <a:r>
              <a:rPr lang="en-US" sz="3200" dirty="0"/>
              <a:t>:</a:t>
            </a:r>
          </a:p>
          <a:p>
            <a:endParaRPr lang="en-US" sz="2800" dirty="0"/>
          </a:p>
          <a:p>
            <a:endParaRPr lang="en-US" sz="2800" dirty="0"/>
          </a:p>
        </p:txBody>
      </p:sp>
      <p:sp>
        <p:nvSpPr>
          <p:cNvPr id="3" name="TextBox 2">
            <a:extLst>
              <a:ext uri="{FF2B5EF4-FFF2-40B4-BE49-F238E27FC236}">
                <a16:creationId xmlns:a16="http://schemas.microsoft.com/office/drawing/2014/main" id="{5AF1DB84-FDC2-92A9-9726-F35BBD5EB66F}"/>
              </a:ext>
            </a:extLst>
          </p:cNvPr>
          <p:cNvSpPr txBox="1"/>
          <p:nvPr/>
        </p:nvSpPr>
        <p:spPr>
          <a:xfrm>
            <a:off x="1598687" y="1441239"/>
            <a:ext cx="7848095" cy="1200329"/>
          </a:xfrm>
          <a:prstGeom prst="rect">
            <a:avLst/>
          </a:prstGeom>
          <a:noFill/>
        </p:spPr>
        <p:txBody>
          <a:bodyPr wrap="square" rtlCol="0">
            <a:spAutoFit/>
          </a:bodyPr>
          <a:lstStyle/>
          <a:p>
            <a:r>
              <a:rPr lang="en-US" dirty="0"/>
              <a:t>The model includes a vibrating glass to help blind people in detecting some obstacle in their vicinity above chest level. The stick helps them detect rigid erect structures, but outgrowth type pillars would be detected by glasses and give a vibrating feedback.</a:t>
            </a:r>
          </a:p>
        </p:txBody>
      </p:sp>
      <p:sp>
        <p:nvSpPr>
          <p:cNvPr id="4" name="TextBox 3">
            <a:extLst>
              <a:ext uri="{FF2B5EF4-FFF2-40B4-BE49-F238E27FC236}">
                <a16:creationId xmlns:a16="http://schemas.microsoft.com/office/drawing/2014/main" id="{31486C09-6BD3-E623-43EC-8093ED8A16B1}"/>
              </a:ext>
            </a:extLst>
          </p:cNvPr>
          <p:cNvSpPr txBox="1"/>
          <p:nvPr/>
        </p:nvSpPr>
        <p:spPr>
          <a:xfrm>
            <a:off x="1598687" y="2747067"/>
            <a:ext cx="7484757" cy="1077218"/>
          </a:xfrm>
          <a:prstGeom prst="rect">
            <a:avLst/>
          </a:prstGeom>
          <a:noFill/>
        </p:spPr>
        <p:txBody>
          <a:bodyPr wrap="square" rtlCol="0">
            <a:spAutoFit/>
          </a:bodyPr>
          <a:lstStyle/>
          <a:p>
            <a:r>
              <a:rPr lang="en-US" sz="3200" b="1" dirty="0"/>
              <a:t>OBJECTIVE</a:t>
            </a:r>
            <a:r>
              <a:rPr lang="en-US" sz="3200" dirty="0"/>
              <a:t>:</a:t>
            </a:r>
          </a:p>
          <a:p>
            <a:endParaRPr lang="en-US" sz="3200" dirty="0"/>
          </a:p>
        </p:txBody>
      </p:sp>
      <p:sp>
        <p:nvSpPr>
          <p:cNvPr id="5" name="TextBox 4">
            <a:extLst>
              <a:ext uri="{FF2B5EF4-FFF2-40B4-BE49-F238E27FC236}">
                <a16:creationId xmlns:a16="http://schemas.microsoft.com/office/drawing/2014/main" id="{D867FDDF-DBB5-8BB0-6D6F-AC7119BCFEEF}"/>
              </a:ext>
            </a:extLst>
          </p:cNvPr>
          <p:cNvSpPr txBox="1"/>
          <p:nvPr/>
        </p:nvSpPr>
        <p:spPr>
          <a:xfrm>
            <a:off x="1598687" y="3639619"/>
            <a:ext cx="8035817" cy="1754326"/>
          </a:xfrm>
          <a:prstGeom prst="rect">
            <a:avLst/>
          </a:prstGeom>
          <a:noFill/>
        </p:spPr>
        <p:txBody>
          <a:bodyPr wrap="square" rtlCol="0">
            <a:spAutoFit/>
          </a:bodyPr>
          <a:lstStyle/>
          <a:p>
            <a:r>
              <a:rPr lang="en-US" dirty="0"/>
              <a:t>Aim of the project is to make a vibrating glass for the blind people which will help them in detecting stuff, above the chest level. As the stick blind people use does help them in detecting stuff below waist only. Some sudden thing coming in front of them will be detected by the glasses and the glasses would vibrate to inform them of the movements and/or people coming in front of them.</a:t>
            </a:r>
          </a:p>
        </p:txBody>
      </p:sp>
    </p:spTree>
    <p:extLst>
      <p:ext uri="{BB962C8B-B14F-4D97-AF65-F5344CB8AC3E}">
        <p14:creationId xmlns:p14="http://schemas.microsoft.com/office/powerpoint/2010/main" val="2898070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983F49-51DF-CFEA-3661-D0EA0467D6DC}"/>
              </a:ext>
            </a:extLst>
          </p:cNvPr>
          <p:cNvSpPr txBox="1"/>
          <p:nvPr/>
        </p:nvSpPr>
        <p:spPr>
          <a:xfrm>
            <a:off x="1386739" y="775121"/>
            <a:ext cx="7926819" cy="1200329"/>
          </a:xfrm>
          <a:prstGeom prst="rect">
            <a:avLst/>
          </a:prstGeom>
          <a:noFill/>
        </p:spPr>
        <p:txBody>
          <a:bodyPr wrap="square" rtlCol="0">
            <a:spAutoFit/>
          </a:bodyPr>
          <a:lstStyle/>
          <a:p>
            <a:r>
              <a:rPr lang="en-US" sz="3600" b="1" dirty="0"/>
              <a:t>Solutions available in the market and how our solution is distinct.</a:t>
            </a:r>
          </a:p>
        </p:txBody>
      </p:sp>
      <p:sp>
        <p:nvSpPr>
          <p:cNvPr id="3" name="TextBox 2">
            <a:extLst>
              <a:ext uri="{FF2B5EF4-FFF2-40B4-BE49-F238E27FC236}">
                <a16:creationId xmlns:a16="http://schemas.microsoft.com/office/drawing/2014/main" id="{9E457DDB-D05F-D0A5-3644-65F005442786}"/>
              </a:ext>
            </a:extLst>
          </p:cNvPr>
          <p:cNvSpPr txBox="1"/>
          <p:nvPr/>
        </p:nvSpPr>
        <p:spPr>
          <a:xfrm>
            <a:off x="1386740" y="2765247"/>
            <a:ext cx="8396452" cy="1631216"/>
          </a:xfrm>
          <a:prstGeom prst="rect">
            <a:avLst/>
          </a:prstGeom>
          <a:noFill/>
        </p:spPr>
        <p:txBody>
          <a:bodyPr wrap="square" rtlCol="0">
            <a:spAutoFit/>
          </a:bodyPr>
          <a:lstStyle/>
          <a:p>
            <a:r>
              <a:rPr lang="en-US" sz="2000" dirty="0"/>
              <a:t>Blind people mostly rely on their sticks to guide them through this world, and no major corporation is focusing on this very issue. Often neglected, the issues of differently abled people has been a major one. </a:t>
            </a:r>
          </a:p>
          <a:p>
            <a:r>
              <a:rPr lang="en-US" sz="2000" dirty="0"/>
              <a:t>We come up with a solution that primarily tries to solve the problem of the blind ones. </a:t>
            </a:r>
          </a:p>
        </p:txBody>
      </p:sp>
    </p:spTree>
    <p:extLst>
      <p:ext uri="{BB962C8B-B14F-4D97-AF65-F5344CB8AC3E}">
        <p14:creationId xmlns:p14="http://schemas.microsoft.com/office/powerpoint/2010/main" val="2696039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3E54CF-6274-ED9A-C174-56D92047B620}"/>
              </a:ext>
            </a:extLst>
          </p:cNvPr>
          <p:cNvSpPr txBox="1"/>
          <p:nvPr/>
        </p:nvSpPr>
        <p:spPr>
          <a:xfrm>
            <a:off x="1487213" y="1172323"/>
            <a:ext cx="7739094" cy="646331"/>
          </a:xfrm>
          <a:prstGeom prst="rect">
            <a:avLst/>
          </a:prstGeom>
          <a:noFill/>
        </p:spPr>
        <p:txBody>
          <a:bodyPr wrap="square" rtlCol="0">
            <a:spAutoFit/>
          </a:bodyPr>
          <a:lstStyle/>
          <a:p>
            <a:r>
              <a:rPr lang="en-US" sz="3600" b="1" dirty="0"/>
              <a:t>ITEM NEEDED AND PRICING</a:t>
            </a:r>
          </a:p>
        </p:txBody>
      </p:sp>
      <p:sp>
        <p:nvSpPr>
          <p:cNvPr id="3" name="TextBox 2">
            <a:extLst>
              <a:ext uri="{FF2B5EF4-FFF2-40B4-BE49-F238E27FC236}">
                <a16:creationId xmlns:a16="http://schemas.microsoft.com/office/drawing/2014/main" id="{A40D157F-0B0F-951D-807A-217BCE68BFC4}"/>
              </a:ext>
            </a:extLst>
          </p:cNvPr>
          <p:cNvSpPr txBox="1"/>
          <p:nvPr/>
        </p:nvSpPr>
        <p:spPr>
          <a:xfrm>
            <a:off x="1487213" y="2058350"/>
            <a:ext cx="7048753" cy="1754326"/>
          </a:xfrm>
          <a:prstGeom prst="rect">
            <a:avLst/>
          </a:prstGeom>
          <a:noFill/>
        </p:spPr>
        <p:txBody>
          <a:bodyPr wrap="square" rtlCol="0">
            <a:spAutoFit/>
          </a:bodyPr>
          <a:lstStyle/>
          <a:p>
            <a:r>
              <a:rPr lang="en-US" dirty="0"/>
              <a:t>Arduino Nano- rs.888</a:t>
            </a:r>
          </a:p>
          <a:p>
            <a:r>
              <a:rPr lang="en-US" dirty="0"/>
              <a:t>Ultrasonic sensor- rs.298</a:t>
            </a:r>
          </a:p>
          <a:p>
            <a:r>
              <a:rPr lang="en-US" dirty="0"/>
              <a:t>Vibration motor- rs.108</a:t>
            </a:r>
          </a:p>
          <a:p>
            <a:r>
              <a:rPr lang="en-US" dirty="0"/>
              <a:t>Jumping wires- rs.219</a:t>
            </a:r>
          </a:p>
          <a:p>
            <a:r>
              <a:rPr lang="en-US" dirty="0"/>
              <a:t>Switches- rs.185</a:t>
            </a:r>
          </a:p>
          <a:p>
            <a:r>
              <a:rPr lang="en-US" dirty="0"/>
              <a:t>Battery- rs290</a:t>
            </a:r>
          </a:p>
        </p:txBody>
      </p:sp>
      <p:sp>
        <p:nvSpPr>
          <p:cNvPr id="6" name="TextBox 5">
            <a:extLst>
              <a:ext uri="{FF2B5EF4-FFF2-40B4-BE49-F238E27FC236}">
                <a16:creationId xmlns:a16="http://schemas.microsoft.com/office/drawing/2014/main" id="{9C4B74B7-FBC1-4AA2-879B-BE8D7E608BC1}"/>
              </a:ext>
            </a:extLst>
          </p:cNvPr>
          <p:cNvSpPr txBox="1"/>
          <p:nvPr/>
        </p:nvSpPr>
        <p:spPr>
          <a:xfrm>
            <a:off x="1487212" y="3683040"/>
            <a:ext cx="7048753" cy="369332"/>
          </a:xfrm>
          <a:prstGeom prst="rect">
            <a:avLst/>
          </a:prstGeom>
          <a:noFill/>
        </p:spPr>
        <p:txBody>
          <a:bodyPr wrap="square" rtlCol="0">
            <a:spAutoFit/>
          </a:bodyPr>
          <a:lstStyle/>
          <a:p>
            <a:r>
              <a:rPr lang="en-US" dirty="0"/>
              <a:t>Total budget rs.2000</a:t>
            </a:r>
          </a:p>
        </p:txBody>
      </p:sp>
    </p:spTree>
    <p:extLst>
      <p:ext uri="{BB962C8B-B14F-4D97-AF65-F5344CB8AC3E}">
        <p14:creationId xmlns:p14="http://schemas.microsoft.com/office/powerpoint/2010/main" val="684428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D9C71E-D27F-4BAD-8816-46A46EEB800B}"/>
              </a:ext>
            </a:extLst>
          </p:cNvPr>
          <p:cNvSpPr txBox="1"/>
          <p:nvPr/>
        </p:nvSpPr>
        <p:spPr>
          <a:xfrm>
            <a:off x="1380683" y="3948976"/>
            <a:ext cx="8023709" cy="2123658"/>
          </a:xfrm>
          <a:prstGeom prst="rect">
            <a:avLst/>
          </a:prstGeom>
          <a:noFill/>
        </p:spPr>
        <p:txBody>
          <a:bodyPr wrap="square" rtlCol="0">
            <a:spAutoFit/>
          </a:bodyPr>
          <a:lstStyle/>
          <a:p>
            <a:r>
              <a:rPr lang="en-US" sz="3200" dirty="0"/>
              <a:t>TEAM MEMBERS:</a:t>
            </a:r>
          </a:p>
          <a:p>
            <a:r>
              <a:rPr lang="en-US" dirty="0"/>
              <a:t>Arnav Salve-22MI31021</a:t>
            </a:r>
          </a:p>
          <a:p>
            <a:r>
              <a:rPr lang="en-US" dirty="0"/>
              <a:t>Akshat Agarwal-22MI31002</a:t>
            </a:r>
          </a:p>
          <a:p>
            <a:r>
              <a:rPr lang="en-US" dirty="0"/>
              <a:t>Esha Mallick-22MI10028</a:t>
            </a:r>
          </a:p>
          <a:p>
            <a:r>
              <a:rPr lang="en-US" dirty="0"/>
              <a:t>Rakesh Pathlavath-22MI10047</a:t>
            </a:r>
          </a:p>
          <a:p>
            <a:endParaRPr lang="en-US" sz="2800" dirty="0"/>
          </a:p>
        </p:txBody>
      </p:sp>
      <p:sp>
        <p:nvSpPr>
          <p:cNvPr id="3" name="TextBox 2">
            <a:extLst>
              <a:ext uri="{FF2B5EF4-FFF2-40B4-BE49-F238E27FC236}">
                <a16:creationId xmlns:a16="http://schemas.microsoft.com/office/drawing/2014/main" id="{79011426-D1BA-4B0B-986D-4619FF4BBEE4}"/>
              </a:ext>
            </a:extLst>
          </p:cNvPr>
          <p:cNvSpPr txBox="1"/>
          <p:nvPr/>
        </p:nvSpPr>
        <p:spPr>
          <a:xfrm>
            <a:off x="1380683" y="985422"/>
            <a:ext cx="7750206" cy="2800767"/>
          </a:xfrm>
          <a:prstGeom prst="rect">
            <a:avLst/>
          </a:prstGeom>
          <a:noFill/>
        </p:spPr>
        <p:txBody>
          <a:bodyPr wrap="square" rtlCol="0">
            <a:spAutoFit/>
          </a:bodyPr>
          <a:lstStyle/>
          <a:p>
            <a:r>
              <a:rPr lang="en-US" sz="3200" dirty="0"/>
              <a:t>PLAN FOR THE NEXT 4 WEEKS</a:t>
            </a:r>
          </a:p>
          <a:p>
            <a:r>
              <a:rPr lang="en-US" dirty="0"/>
              <a:t>Week 1- presentation. </a:t>
            </a:r>
          </a:p>
          <a:p>
            <a:r>
              <a:rPr lang="en-US" dirty="0"/>
              <a:t>Week 2- getting the materials and starting assembling the machine.</a:t>
            </a:r>
          </a:p>
          <a:p>
            <a:r>
              <a:rPr lang="en-US" dirty="0"/>
              <a:t>Week 3- completing stage one of the project which includes us testing the whole circuit without putting it on to the glasses</a:t>
            </a:r>
          </a:p>
          <a:p>
            <a:r>
              <a:rPr lang="en-US" dirty="0"/>
              <a:t>Week 4- attaching, connecting, and implementing the project on the glasses</a:t>
            </a:r>
          </a:p>
          <a:p>
            <a:r>
              <a:rPr lang="en-US" dirty="0"/>
              <a:t>Week 5- buffer week+ final finishing and testing</a:t>
            </a:r>
          </a:p>
          <a:p>
            <a:r>
              <a:rPr lang="en-US" dirty="0"/>
              <a:t>Week 6- submission </a:t>
            </a:r>
          </a:p>
        </p:txBody>
      </p:sp>
    </p:spTree>
    <p:extLst>
      <p:ext uri="{BB962C8B-B14F-4D97-AF65-F5344CB8AC3E}">
        <p14:creationId xmlns:p14="http://schemas.microsoft.com/office/powerpoint/2010/main" val="3689888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CDF2CC-22C0-4ABF-7789-5DCFB6F0291C}"/>
              </a:ext>
            </a:extLst>
          </p:cNvPr>
          <p:cNvSpPr txBox="1"/>
          <p:nvPr/>
        </p:nvSpPr>
        <p:spPr>
          <a:xfrm>
            <a:off x="272504" y="2815868"/>
            <a:ext cx="9997843" cy="1015663"/>
          </a:xfrm>
          <a:prstGeom prst="rect">
            <a:avLst/>
          </a:prstGeom>
          <a:noFill/>
        </p:spPr>
        <p:txBody>
          <a:bodyPr wrap="square" rtlCol="0">
            <a:spAutoFit/>
          </a:bodyPr>
          <a:lstStyle/>
          <a:p>
            <a:pPr algn="ctr"/>
            <a:r>
              <a:rPr lang="en-US" sz="6000" dirty="0">
                <a:solidFill>
                  <a:schemeClr val="accent2"/>
                </a:solidFill>
              </a:rPr>
              <a:t>Thank you </a:t>
            </a:r>
          </a:p>
        </p:txBody>
      </p:sp>
    </p:spTree>
    <p:extLst>
      <p:ext uri="{BB962C8B-B14F-4D97-AF65-F5344CB8AC3E}">
        <p14:creationId xmlns:p14="http://schemas.microsoft.com/office/powerpoint/2010/main" val="38537565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114</TotalTime>
  <Words>324</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ARNAV SALVE</dc:creator>
  <cp:lastModifiedBy>TANVI SALVE</cp:lastModifiedBy>
  <cp:revision>9</cp:revision>
  <dcterms:created xsi:type="dcterms:W3CDTF">2023-01-02T05:49:14Z</dcterms:created>
  <dcterms:modified xsi:type="dcterms:W3CDTF">2023-01-08T19:20:58Z</dcterms:modified>
</cp:coreProperties>
</file>