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7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ACED-37C2-5A48-B6D6-2482EC34C97B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house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3486" r="20000" b="12379"/>
          <a:stretch>
            <a:fillRect/>
          </a:stretch>
        </p:blipFill>
        <p:spPr bwMode="auto">
          <a:xfrm>
            <a:off x="1600200" y="1219200"/>
            <a:ext cx="381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 rot="-2700000">
            <a:off x="5888038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BR1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 rot="-2700000">
            <a:off x="6367463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BR2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 rot="-2700000">
            <a:off x="6848475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BR3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 rot="-2700000">
            <a:off x="7327900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BR4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 rot="-2700000">
            <a:off x="8839200" y="584993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Patio</a:t>
            </a: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 rot="-2700000">
            <a:off x="9088438" y="5940426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Garage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 rot="-2700000">
            <a:off x="8120063" y="592296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Kitchen</a:t>
            </a:r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 rot="-2700000">
            <a:off x="7723188" y="5864226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Living</a:t>
            </a: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 rot="-2700000">
            <a:off x="9386888" y="60340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Bathrooms</a:t>
            </a:r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62722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67675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72628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>
            <a:off x="77581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8"/>
          <p:cNvSpPr>
            <a:spLocks noChangeShapeType="1"/>
          </p:cNvSpPr>
          <p:nvPr/>
        </p:nvSpPr>
        <p:spPr bwMode="auto">
          <a:xfrm>
            <a:off x="82534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9"/>
          <p:cNvSpPr>
            <a:spLocks noChangeShapeType="1"/>
          </p:cNvSpPr>
          <p:nvPr/>
        </p:nvSpPr>
        <p:spPr bwMode="auto">
          <a:xfrm>
            <a:off x="87487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20"/>
          <p:cNvSpPr>
            <a:spLocks noChangeShapeType="1"/>
          </p:cNvSpPr>
          <p:nvPr/>
        </p:nvSpPr>
        <p:spPr bwMode="auto">
          <a:xfrm>
            <a:off x="92440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97393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2"/>
          <p:cNvSpPr>
            <a:spLocks noChangeShapeType="1"/>
          </p:cNvSpPr>
          <p:nvPr/>
        </p:nvSpPr>
        <p:spPr bwMode="auto">
          <a:xfrm>
            <a:off x="102346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6162675" y="4433888"/>
            <a:ext cx="2286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6" name="Rectangle 24"/>
          <p:cNvSpPr>
            <a:spLocks noChangeArrowheads="1"/>
          </p:cNvSpPr>
          <p:nvPr/>
        </p:nvSpPr>
        <p:spPr bwMode="auto">
          <a:xfrm>
            <a:off x="6653213" y="4433888"/>
            <a:ext cx="2286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7" name="Rectangle 25"/>
          <p:cNvSpPr>
            <a:spLocks noChangeArrowheads="1"/>
          </p:cNvSpPr>
          <p:nvPr/>
        </p:nvSpPr>
        <p:spPr bwMode="auto">
          <a:xfrm>
            <a:off x="7145338" y="4129088"/>
            <a:ext cx="228600" cy="1447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8" name="Rectangle 26"/>
          <p:cNvSpPr>
            <a:spLocks noChangeArrowheads="1"/>
          </p:cNvSpPr>
          <p:nvPr/>
        </p:nvSpPr>
        <p:spPr bwMode="auto">
          <a:xfrm>
            <a:off x="7635875" y="3976688"/>
            <a:ext cx="228600" cy="1600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9" name="Rectangle 27"/>
          <p:cNvSpPr>
            <a:spLocks noChangeArrowheads="1"/>
          </p:cNvSpPr>
          <p:nvPr/>
        </p:nvSpPr>
        <p:spPr bwMode="auto">
          <a:xfrm>
            <a:off x="10093325" y="4433888"/>
            <a:ext cx="2286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0" name="Rectangle 28"/>
          <p:cNvSpPr>
            <a:spLocks noChangeArrowheads="1"/>
          </p:cNvSpPr>
          <p:nvPr/>
        </p:nvSpPr>
        <p:spPr bwMode="auto">
          <a:xfrm>
            <a:off x="8128000" y="3595688"/>
            <a:ext cx="228600" cy="1981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1" name="Rectangle 29"/>
          <p:cNvSpPr>
            <a:spLocks noChangeArrowheads="1"/>
          </p:cNvSpPr>
          <p:nvPr/>
        </p:nvSpPr>
        <p:spPr bwMode="auto">
          <a:xfrm>
            <a:off x="8618538" y="3595688"/>
            <a:ext cx="228600" cy="1981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2" name="Rectangle 30"/>
          <p:cNvSpPr>
            <a:spLocks noChangeArrowheads="1"/>
          </p:cNvSpPr>
          <p:nvPr/>
        </p:nvSpPr>
        <p:spPr bwMode="auto">
          <a:xfrm>
            <a:off x="9110663" y="3976688"/>
            <a:ext cx="228600" cy="1600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3" name="Rectangle 31"/>
          <p:cNvSpPr>
            <a:spLocks noChangeArrowheads="1"/>
          </p:cNvSpPr>
          <p:nvPr/>
        </p:nvSpPr>
        <p:spPr bwMode="auto">
          <a:xfrm>
            <a:off x="9601200" y="3976688"/>
            <a:ext cx="228600" cy="1600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grpSp>
        <p:nvGrpSpPr>
          <p:cNvPr id="26654" name="Group 32"/>
          <p:cNvGrpSpPr>
            <a:grpSpLocks/>
          </p:cNvGrpSpPr>
          <p:nvPr/>
        </p:nvGrpSpPr>
        <p:grpSpPr bwMode="auto">
          <a:xfrm>
            <a:off x="5815013" y="2070101"/>
            <a:ext cx="4724400" cy="3527425"/>
            <a:chOff x="2880" y="1296"/>
            <a:chExt cx="2880" cy="2222"/>
          </a:xfrm>
        </p:grpSpPr>
        <p:sp>
          <p:nvSpPr>
            <p:cNvPr id="26746" name="Line 33"/>
            <p:cNvSpPr>
              <a:spLocks noChangeShapeType="1"/>
            </p:cNvSpPr>
            <p:nvPr/>
          </p:nvSpPr>
          <p:spPr bwMode="auto">
            <a:xfrm>
              <a:off x="2880" y="3504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7" name="Line 34"/>
            <p:cNvSpPr>
              <a:spLocks noChangeShapeType="1"/>
            </p:cNvSpPr>
            <p:nvPr/>
          </p:nvSpPr>
          <p:spPr bwMode="auto">
            <a:xfrm rot="5400000" flipH="1">
              <a:off x="1776" y="2400"/>
              <a:ext cx="2222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895475" y="1458914"/>
            <a:ext cx="1600200" cy="2122487"/>
            <a:chOff x="234" y="919"/>
            <a:chExt cx="1008" cy="1337"/>
          </a:xfrm>
        </p:grpSpPr>
        <p:sp>
          <p:nvSpPr>
            <p:cNvPr id="26744" name="Rectangle 36"/>
            <p:cNvSpPr>
              <a:spLocks noChangeArrowheads="1"/>
            </p:cNvSpPr>
            <p:nvPr/>
          </p:nvSpPr>
          <p:spPr bwMode="auto">
            <a:xfrm>
              <a:off x="234" y="919"/>
              <a:ext cx="1008" cy="1064"/>
            </a:xfrm>
            <a:prstGeom prst="rect">
              <a:avLst/>
            </a:prstGeom>
            <a:solidFill>
              <a:schemeClr val="tx2">
                <a:alpha val="6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45" name="Rectangle 37"/>
            <p:cNvSpPr>
              <a:spLocks noChangeArrowheads="1"/>
            </p:cNvSpPr>
            <p:nvPr/>
          </p:nvSpPr>
          <p:spPr bwMode="auto">
            <a:xfrm>
              <a:off x="234" y="1977"/>
              <a:ext cx="288" cy="279"/>
            </a:xfrm>
            <a:prstGeom prst="rect">
              <a:avLst/>
            </a:prstGeom>
            <a:solidFill>
              <a:schemeClr val="tx2">
                <a:alpha val="6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815013" y="2070100"/>
            <a:ext cx="4724400" cy="3714750"/>
            <a:chOff x="2784" y="1185"/>
            <a:chExt cx="2976" cy="2340"/>
          </a:xfrm>
        </p:grpSpPr>
        <p:sp>
          <p:nvSpPr>
            <p:cNvPr id="26724" name="Line 39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Line 40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Line 41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42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Line 43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Line 44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Line 45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46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47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Rectangle 48"/>
            <p:cNvSpPr>
              <a:spLocks noChangeArrowheads="1"/>
            </p:cNvSpPr>
            <p:nvPr/>
          </p:nvSpPr>
          <p:spPr bwMode="auto">
            <a:xfrm>
              <a:off x="3003" y="2602"/>
              <a:ext cx="144" cy="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4" name="Rectangle 49"/>
            <p:cNvSpPr>
              <a:spLocks noChangeArrowheads="1"/>
            </p:cNvSpPr>
            <p:nvPr/>
          </p:nvSpPr>
          <p:spPr bwMode="auto">
            <a:xfrm>
              <a:off x="3312" y="2602"/>
              <a:ext cx="144" cy="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5" name="Rectangle 50"/>
            <p:cNvSpPr>
              <a:spLocks noChangeArrowheads="1"/>
            </p:cNvSpPr>
            <p:nvPr/>
          </p:nvSpPr>
          <p:spPr bwMode="auto">
            <a:xfrm>
              <a:off x="3622" y="2389"/>
              <a:ext cx="144" cy="10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6" name="Rectangle 51"/>
            <p:cNvSpPr>
              <a:spLocks noChangeArrowheads="1"/>
            </p:cNvSpPr>
            <p:nvPr/>
          </p:nvSpPr>
          <p:spPr bwMode="auto">
            <a:xfrm>
              <a:off x="3931" y="2282"/>
              <a:ext cx="144" cy="111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7" name="Rectangle 52"/>
            <p:cNvSpPr>
              <a:spLocks noChangeArrowheads="1"/>
            </p:cNvSpPr>
            <p:nvPr/>
          </p:nvSpPr>
          <p:spPr bwMode="auto">
            <a:xfrm>
              <a:off x="5479" y="2602"/>
              <a:ext cx="144" cy="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8" name="Rectangle 53"/>
            <p:cNvSpPr>
              <a:spLocks noChangeArrowheads="1"/>
            </p:cNvSpPr>
            <p:nvPr/>
          </p:nvSpPr>
          <p:spPr bwMode="auto">
            <a:xfrm>
              <a:off x="4241" y="2016"/>
              <a:ext cx="144" cy="13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9" name="Rectangle 54"/>
            <p:cNvSpPr>
              <a:spLocks noChangeArrowheads="1"/>
            </p:cNvSpPr>
            <p:nvPr/>
          </p:nvSpPr>
          <p:spPr bwMode="auto">
            <a:xfrm>
              <a:off x="4550" y="2016"/>
              <a:ext cx="144" cy="13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40" name="Rectangle 55"/>
            <p:cNvSpPr>
              <a:spLocks noChangeArrowheads="1"/>
            </p:cNvSpPr>
            <p:nvPr/>
          </p:nvSpPr>
          <p:spPr bwMode="auto">
            <a:xfrm>
              <a:off x="4860" y="2282"/>
              <a:ext cx="144" cy="111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741" name="Group 56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742" name="Line 57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3" name="Line 58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57" name="Text Box 59"/>
          <p:cNvSpPr txBox="1">
            <a:spLocks noChangeArrowheads="1"/>
          </p:cNvSpPr>
          <p:nvPr/>
        </p:nvSpPr>
        <p:spPr bwMode="auto">
          <a:xfrm rot="-5400000">
            <a:off x="4784726" y="3294064"/>
            <a:ext cx="149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/>
              <a:t>Probability</a:t>
            </a: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209800" y="3962400"/>
            <a:ext cx="1600200" cy="1143000"/>
            <a:chOff x="432" y="2496"/>
            <a:chExt cx="1008" cy="720"/>
          </a:xfrm>
        </p:grpSpPr>
        <p:sp>
          <p:nvSpPr>
            <p:cNvPr id="26721" name="Rectangle 61"/>
            <p:cNvSpPr>
              <a:spLocks noChangeArrowheads="1"/>
            </p:cNvSpPr>
            <p:nvPr/>
          </p:nvSpPr>
          <p:spPr bwMode="auto">
            <a:xfrm>
              <a:off x="1248" y="2777"/>
              <a:ext cx="192" cy="288"/>
            </a:xfrm>
            <a:prstGeom prst="rect">
              <a:avLst/>
            </a:prstGeom>
            <a:solidFill>
              <a:schemeClr val="tx2">
                <a:alpha val="7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22" name="Rectangle 62"/>
            <p:cNvSpPr>
              <a:spLocks noChangeArrowheads="1"/>
            </p:cNvSpPr>
            <p:nvPr/>
          </p:nvSpPr>
          <p:spPr bwMode="auto">
            <a:xfrm>
              <a:off x="432" y="2832"/>
              <a:ext cx="384" cy="384"/>
            </a:xfrm>
            <a:prstGeom prst="rect">
              <a:avLst/>
            </a:prstGeom>
            <a:solidFill>
              <a:schemeClr val="tx2">
                <a:alpha val="7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23" name="Rectangle 63"/>
            <p:cNvSpPr>
              <a:spLocks noChangeArrowheads="1"/>
            </p:cNvSpPr>
            <p:nvPr/>
          </p:nvSpPr>
          <p:spPr bwMode="auto">
            <a:xfrm>
              <a:off x="432" y="2496"/>
              <a:ext cx="528" cy="336"/>
            </a:xfrm>
            <a:prstGeom prst="rect">
              <a:avLst/>
            </a:prstGeom>
            <a:solidFill>
              <a:schemeClr val="tx2">
                <a:alpha val="7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5815013" y="2074863"/>
            <a:ext cx="4724400" cy="3714750"/>
            <a:chOff x="2784" y="1185"/>
            <a:chExt cx="2976" cy="2340"/>
          </a:xfrm>
        </p:grpSpPr>
        <p:sp>
          <p:nvSpPr>
            <p:cNvPr id="26702" name="Line 65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66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67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8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69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70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71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72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73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Rectangle 74"/>
            <p:cNvSpPr>
              <a:spLocks noChangeArrowheads="1"/>
            </p:cNvSpPr>
            <p:nvPr/>
          </p:nvSpPr>
          <p:spPr bwMode="auto">
            <a:xfrm>
              <a:off x="3003" y="2431"/>
              <a:ext cx="144" cy="95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2" name="Rectangle 75"/>
            <p:cNvSpPr>
              <a:spLocks noChangeArrowheads="1"/>
            </p:cNvSpPr>
            <p:nvPr/>
          </p:nvSpPr>
          <p:spPr bwMode="auto">
            <a:xfrm>
              <a:off x="3312" y="2431"/>
              <a:ext cx="144" cy="95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3" name="Rectangle 76"/>
            <p:cNvSpPr>
              <a:spLocks noChangeArrowheads="1"/>
            </p:cNvSpPr>
            <p:nvPr/>
          </p:nvSpPr>
          <p:spPr bwMode="auto">
            <a:xfrm>
              <a:off x="3622" y="2176"/>
              <a:ext cx="144" cy="121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4" name="Rectangle 77"/>
            <p:cNvSpPr>
              <a:spLocks noChangeArrowheads="1"/>
            </p:cNvSpPr>
            <p:nvPr/>
          </p:nvSpPr>
          <p:spPr bwMode="auto">
            <a:xfrm>
              <a:off x="3931" y="2047"/>
              <a:ext cx="144" cy="134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5" name="Rectangle 78"/>
            <p:cNvSpPr>
              <a:spLocks noChangeArrowheads="1"/>
            </p:cNvSpPr>
            <p:nvPr/>
          </p:nvSpPr>
          <p:spPr bwMode="auto">
            <a:xfrm>
              <a:off x="4241" y="1728"/>
              <a:ext cx="144" cy="16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6" name="Rectangle 79"/>
            <p:cNvSpPr>
              <a:spLocks noChangeArrowheads="1"/>
            </p:cNvSpPr>
            <p:nvPr/>
          </p:nvSpPr>
          <p:spPr bwMode="auto">
            <a:xfrm>
              <a:off x="4550" y="1728"/>
              <a:ext cx="144" cy="16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7" name="Rectangle 80"/>
            <p:cNvSpPr>
              <a:spLocks noChangeArrowheads="1"/>
            </p:cNvSpPr>
            <p:nvPr/>
          </p:nvSpPr>
          <p:spPr bwMode="auto">
            <a:xfrm>
              <a:off x="4860" y="2047"/>
              <a:ext cx="144" cy="134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718" name="Group 81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719" name="Line 82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Line 83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1156" name="Rectangle 84"/>
          <p:cNvSpPr>
            <a:spLocks noChangeArrowheads="1"/>
          </p:cNvSpPr>
          <p:nvPr/>
        </p:nvSpPr>
        <p:spPr bwMode="auto">
          <a:xfrm>
            <a:off x="4419600" y="4845050"/>
            <a:ext cx="838200" cy="10414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57" name="Rectangle 85"/>
          <p:cNvSpPr>
            <a:spLocks noChangeArrowheads="1"/>
          </p:cNvSpPr>
          <p:nvPr/>
        </p:nvSpPr>
        <p:spPr bwMode="auto">
          <a:xfrm>
            <a:off x="3581400" y="5116513"/>
            <a:ext cx="838200" cy="10668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5815013" y="2017714"/>
            <a:ext cx="4724400" cy="3767137"/>
            <a:chOff x="2784" y="1152"/>
            <a:chExt cx="2976" cy="2373"/>
          </a:xfrm>
        </p:grpSpPr>
        <p:sp>
          <p:nvSpPr>
            <p:cNvPr id="26685" name="Line 87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Line 88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89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Line 90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91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92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93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94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95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Rectangle 96"/>
            <p:cNvSpPr>
              <a:spLocks noChangeArrowheads="1"/>
            </p:cNvSpPr>
            <p:nvPr/>
          </p:nvSpPr>
          <p:spPr bwMode="auto">
            <a:xfrm>
              <a:off x="3622" y="1757"/>
              <a:ext cx="144" cy="163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5" name="Rectangle 97"/>
            <p:cNvSpPr>
              <a:spLocks noChangeArrowheads="1"/>
            </p:cNvSpPr>
            <p:nvPr/>
          </p:nvSpPr>
          <p:spPr bwMode="auto">
            <a:xfrm>
              <a:off x="3931" y="1583"/>
              <a:ext cx="144" cy="181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6" name="Rectangle 98"/>
            <p:cNvSpPr>
              <a:spLocks noChangeArrowheads="1"/>
            </p:cNvSpPr>
            <p:nvPr/>
          </p:nvSpPr>
          <p:spPr bwMode="auto">
            <a:xfrm>
              <a:off x="4241" y="1152"/>
              <a:ext cx="144" cy="22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7" name="Rectangle 99"/>
            <p:cNvSpPr>
              <a:spLocks noChangeArrowheads="1"/>
            </p:cNvSpPr>
            <p:nvPr/>
          </p:nvSpPr>
          <p:spPr bwMode="auto">
            <a:xfrm>
              <a:off x="4550" y="1152"/>
              <a:ext cx="144" cy="22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8" name="Rectangle 100"/>
            <p:cNvSpPr>
              <a:spLocks noChangeArrowheads="1"/>
            </p:cNvSpPr>
            <p:nvPr/>
          </p:nvSpPr>
          <p:spPr bwMode="auto">
            <a:xfrm>
              <a:off x="4860" y="1583"/>
              <a:ext cx="144" cy="181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699" name="Group 101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700" name="Line 102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Line 103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5815013" y="762001"/>
            <a:ext cx="4724400" cy="5019675"/>
            <a:chOff x="2784" y="363"/>
            <a:chExt cx="2976" cy="3162"/>
          </a:xfrm>
        </p:grpSpPr>
        <p:sp>
          <p:nvSpPr>
            <p:cNvPr id="26669" name="Line 105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Line 106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Line 107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Line 108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109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110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111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112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113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Rectangle 114"/>
            <p:cNvSpPr>
              <a:spLocks noChangeArrowheads="1"/>
            </p:cNvSpPr>
            <p:nvPr/>
          </p:nvSpPr>
          <p:spPr bwMode="auto">
            <a:xfrm>
              <a:off x="3622" y="1179"/>
              <a:ext cx="144" cy="221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79" name="Rectangle 115"/>
            <p:cNvSpPr>
              <a:spLocks noChangeArrowheads="1"/>
            </p:cNvSpPr>
            <p:nvPr/>
          </p:nvSpPr>
          <p:spPr bwMode="auto">
            <a:xfrm>
              <a:off x="3931" y="944"/>
              <a:ext cx="144" cy="244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80" name="Rectangle 116"/>
            <p:cNvSpPr>
              <a:spLocks noChangeArrowheads="1"/>
            </p:cNvSpPr>
            <p:nvPr/>
          </p:nvSpPr>
          <p:spPr bwMode="auto">
            <a:xfrm>
              <a:off x="4241" y="363"/>
              <a:ext cx="144" cy="3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81" name="Rectangle 117"/>
            <p:cNvSpPr>
              <a:spLocks noChangeArrowheads="1"/>
            </p:cNvSpPr>
            <p:nvPr/>
          </p:nvSpPr>
          <p:spPr bwMode="auto">
            <a:xfrm>
              <a:off x="4550" y="363"/>
              <a:ext cx="144" cy="3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682" name="Group 118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683" name="Line 119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120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1193" name="Rectangle 121"/>
          <p:cNvSpPr>
            <a:spLocks noChangeArrowheads="1"/>
          </p:cNvSpPr>
          <p:nvPr/>
        </p:nvSpPr>
        <p:spPr bwMode="auto">
          <a:xfrm>
            <a:off x="4103688" y="1349376"/>
            <a:ext cx="1219200" cy="1089025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94" name="Rectangle 122"/>
          <p:cNvSpPr>
            <a:spLocks noChangeArrowheads="1"/>
          </p:cNvSpPr>
          <p:nvPr/>
        </p:nvSpPr>
        <p:spPr bwMode="auto">
          <a:xfrm>
            <a:off x="3494088" y="1349376"/>
            <a:ext cx="609600" cy="555625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pic>
        <p:nvPicPr>
          <p:cNvPr id="131195" name="Picture 123" descr="MCj0431559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8" name="Rectangle 127"/>
          <p:cNvSpPr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 dirty="0"/>
              <a:t>Bayes’ Theorem: Where are my Keys????</a:t>
            </a:r>
          </a:p>
        </p:txBody>
      </p:sp>
    </p:spTree>
    <p:extLst>
      <p:ext uri="{BB962C8B-B14F-4D97-AF65-F5344CB8AC3E}">
        <p14:creationId xmlns:p14="http://schemas.microsoft.com/office/powerpoint/2010/main" val="19425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5" grpId="0" animBg="1"/>
      <p:bldP spid="131096" grpId="0" animBg="1"/>
      <p:bldP spid="131097" grpId="0" animBg="1"/>
      <p:bldP spid="131098" grpId="0" animBg="1"/>
      <p:bldP spid="131099" grpId="0" animBg="1"/>
      <p:bldP spid="131100" grpId="0" animBg="1"/>
      <p:bldP spid="131101" grpId="0" animBg="1"/>
      <p:bldP spid="131102" grpId="0" animBg="1"/>
      <p:bldP spid="131103" grpId="0" animBg="1"/>
      <p:bldP spid="131156" grpId="0" animBg="1"/>
      <p:bldP spid="131157" grpId="0" animBg="1"/>
      <p:bldP spid="131193" grpId="0" animBg="1"/>
      <p:bldP spid="1311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Fienen</dc:creator>
  <cp:lastModifiedBy>Mike Fienen</cp:lastModifiedBy>
  <cp:revision>2</cp:revision>
  <dcterms:created xsi:type="dcterms:W3CDTF">2017-02-01T16:44:32Z</dcterms:created>
  <dcterms:modified xsi:type="dcterms:W3CDTF">2017-02-01T17:48:59Z</dcterms:modified>
</cp:coreProperties>
</file>