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3" r:id="rId5"/>
    <p:sldId id="274" r:id="rId6"/>
    <p:sldId id="276" r:id="rId7"/>
    <p:sldId id="275" r:id="rId8"/>
    <p:sldId id="277" r:id="rId9"/>
    <p:sldId id="278" r:id="rId10"/>
    <p:sldId id="279" r:id="rId11"/>
    <p:sldId id="280" r:id="rId12"/>
    <p:sldId id="281" r:id="rId13"/>
    <p:sldId id="282" r:id="rId14"/>
    <p:sldId id="28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E37981-6456-4DE4-A0C8-AB32CA3CEB66}" v="39" dt="2023-03-16T01:43:18.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525"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yar Arani" userId="cafff20e01548437" providerId="LiveId" clId="{DAE37981-6456-4DE4-A0C8-AB32CA3CEB66}"/>
    <pc:docChg chg="undo custSel addSld delSld modSld sldOrd">
      <pc:chgData name="Mahyar Arani" userId="cafff20e01548437" providerId="LiveId" clId="{DAE37981-6456-4DE4-A0C8-AB32CA3CEB66}" dt="2023-03-16T01:52:29.190" v="1980" actId="404"/>
      <pc:docMkLst>
        <pc:docMk/>
      </pc:docMkLst>
      <pc:sldChg chg="modSp mod">
        <pc:chgData name="Mahyar Arani" userId="cafff20e01548437" providerId="LiveId" clId="{DAE37981-6456-4DE4-A0C8-AB32CA3CEB66}" dt="2023-03-15T22:13:31.763" v="330" actId="14100"/>
        <pc:sldMkLst>
          <pc:docMk/>
          <pc:sldMk cId="4047255108" sldId="267"/>
        </pc:sldMkLst>
        <pc:spChg chg="mod">
          <ac:chgData name="Mahyar Arani" userId="cafff20e01548437" providerId="LiveId" clId="{DAE37981-6456-4DE4-A0C8-AB32CA3CEB66}" dt="2023-03-15T01:33:47.281" v="10" actId="14100"/>
          <ac:spMkLst>
            <pc:docMk/>
            <pc:sldMk cId="4047255108" sldId="267"/>
            <ac:spMk id="2" creationId="{E8B8F26E-9345-4747-9094-972E38700A17}"/>
          </ac:spMkLst>
        </pc:spChg>
        <pc:spChg chg="mod">
          <ac:chgData name="Mahyar Arani" userId="cafff20e01548437" providerId="LiveId" clId="{DAE37981-6456-4DE4-A0C8-AB32CA3CEB66}" dt="2023-03-15T01:32:55.819" v="3" actId="14100"/>
          <ac:spMkLst>
            <pc:docMk/>
            <pc:sldMk cId="4047255108" sldId="267"/>
            <ac:spMk id="3" creationId="{60B3D5A6-E766-7C41-BD00-B22DA4727FBA}"/>
          </ac:spMkLst>
        </pc:spChg>
        <pc:picChg chg="mod">
          <ac:chgData name="Mahyar Arani" userId="cafff20e01548437" providerId="LiveId" clId="{DAE37981-6456-4DE4-A0C8-AB32CA3CEB66}" dt="2023-03-15T22:13:31.763" v="330" actId="14100"/>
          <ac:picMkLst>
            <pc:docMk/>
            <pc:sldMk cId="4047255108" sldId="267"/>
            <ac:picMk id="4" creationId="{7A465064-0714-5743-882B-8875105A7023}"/>
          </ac:picMkLst>
        </pc:picChg>
      </pc:sldChg>
      <pc:sldChg chg="addSp delSp modSp mod">
        <pc:chgData name="Mahyar Arani" userId="cafff20e01548437" providerId="LiveId" clId="{DAE37981-6456-4DE4-A0C8-AB32CA3CEB66}" dt="2023-03-15T22:13:49.943" v="333"/>
        <pc:sldMkLst>
          <pc:docMk/>
          <pc:sldMk cId="2877481117" sldId="269"/>
        </pc:sldMkLst>
        <pc:spChg chg="mod">
          <ac:chgData name="Mahyar Arani" userId="cafff20e01548437" providerId="LiveId" clId="{DAE37981-6456-4DE4-A0C8-AB32CA3CEB66}" dt="2023-03-15T01:33:32.598" v="8" actId="14100"/>
          <ac:spMkLst>
            <pc:docMk/>
            <pc:sldMk cId="2877481117" sldId="269"/>
            <ac:spMk id="2" creationId="{E8B8F26E-9345-4747-9094-972E38700A17}"/>
          </ac:spMkLst>
        </pc:spChg>
        <pc:spChg chg="mod">
          <ac:chgData name="Mahyar Arani" userId="cafff20e01548437" providerId="LiveId" clId="{DAE37981-6456-4DE4-A0C8-AB32CA3CEB66}" dt="2023-03-15T01:33:35.336" v="9" actId="14100"/>
          <ac:spMkLst>
            <pc:docMk/>
            <pc:sldMk cId="2877481117" sldId="269"/>
            <ac:spMk id="3" creationId="{60B3D5A6-E766-7C41-BD00-B22DA4727FBA}"/>
          </ac:spMkLst>
        </pc:spChg>
        <pc:picChg chg="del mod">
          <ac:chgData name="Mahyar Arani" userId="cafff20e01548437" providerId="LiveId" clId="{DAE37981-6456-4DE4-A0C8-AB32CA3CEB66}" dt="2023-03-15T22:13:48.886" v="332" actId="478"/>
          <ac:picMkLst>
            <pc:docMk/>
            <pc:sldMk cId="2877481117" sldId="269"/>
            <ac:picMk id="4" creationId="{7A465064-0714-5743-882B-8875105A7023}"/>
          </ac:picMkLst>
        </pc:picChg>
        <pc:picChg chg="add mod">
          <ac:chgData name="Mahyar Arani" userId="cafff20e01548437" providerId="LiveId" clId="{DAE37981-6456-4DE4-A0C8-AB32CA3CEB66}" dt="2023-03-15T22:13:49.943" v="333"/>
          <ac:picMkLst>
            <pc:docMk/>
            <pc:sldMk cId="2877481117" sldId="269"/>
            <ac:picMk id="5" creationId="{5743059A-62B5-67DD-A7D1-5694930FB305}"/>
          </ac:picMkLst>
        </pc:picChg>
      </pc:sldChg>
      <pc:sldChg chg="modSp del mod">
        <pc:chgData name="Mahyar Arani" userId="cafff20e01548437" providerId="LiveId" clId="{DAE37981-6456-4DE4-A0C8-AB32CA3CEB66}" dt="2023-03-16T01:52:07.450" v="1978" actId="2696"/>
        <pc:sldMkLst>
          <pc:docMk/>
          <pc:sldMk cId="3644581809" sldId="270"/>
        </pc:sldMkLst>
        <pc:spChg chg="mod">
          <ac:chgData name="Mahyar Arani" userId="cafff20e01548437" providerId="LiveId" clId="{DAE37981-6456-4DE4-A0C8-AB32CA3CEB66}" dt="2023-03-16T01:42:17.659" v="1552" actId="14100"/>
          <ac:spMkLst>
            <pc:docMk/>
            <pc:sldMk cId="3644581809" sldId="270"/>
            <ac:spMk id="2" creationId="{E8B8F26E-9345-4747-9094-972E38700A17}"/>
          </ac:spMkLst>
        </pc:spChg>
      </pc:sldChg>
      <pc:sldChg chg="del">
        <pc:chgData name="Mahyar Arani" userId="cafff20e01548437" providerId="LiveId" clId="{DAE37981-6456-4DE4-A0C8-AB32CA3CEB66}" dt="2023-03-15T01:34:02.350" v="12" actId="2696"/>
        <pc:sldMkLst>
          <pc:docMk/>
          <pc:sldMk cId="1980342229" sldId="271"/>
        </pc:sldMkLst>
      </pc:sldChg>
      <pc:sldChg chg="del">
        <pc:chgData name="Mahyar Arani" userId="cafff20e01548437" providerId="LiveId" clId="{DAE37981-6456-4DE4-A0C8-AB32CA3CEB66}" dt="2023-03-15T01:34:04.523" v="13" actId="2696"/>
        <pc:sldMkLst>
          <pc:docMk/>
          <pc:sldMk cId="2522610988" sldId="272"/>
        </pc:sldMkLst>
      </pc:sldChg>
      <pc:sldChg chg="addSp delSp modSp add mod">
        <pc:chgData name="Mahyar Arani" userId="cafff20e01548437" providerId="LiveId" clId="{DAE37981-6456-4DE4-A0C8-AB32CA3CEB66}" dt="2023-03-15T23:58:47.212" v="929" actId="20577"/>
        <pc:sldMkLst>
          <pc:docMk/>
          <pc:sldMk cId="3796216898" sldId="273"/>
        </pc:sldMkLst>
        <pc:spChg chg="mod">
          <ac:chgData name="Mahyar Arani" userId="cafff20e01548437" providerId="LiveId" clId="{DAE37981-6456-4DE4-A0C8-AB32CA3CEB66}" dt="2023-03-15T23:58:47.212" v="929" actId="20577"/>
          <ac:spMkLst>
            <pc:docMk/>
            <pc:sldMk cId="3796216898" sldId="273"/>
            <ac:spMk id="2" creationId="{E8B8F26E-9345-4747-9094-972E38700A17}"/>
          </ac:spMkLst>
        </pc:spChg>
        <pc:spChg chg="mod ord">
          <ac:chgData name="Mahyar Arani" userId="cafff20e01548437" providerId="LiveId" clId="{DAE37981-6456-4DE4-A0C8-AB32CA3CEB66}" dt="2023-03-15T23:58:08.568" v="925" actId="20577"/>
          <ac:spMkLst>
            <pc:docMk/>
            <pc:sldMk cId="3796216898" sldId="273"/>
            <ac:spMk id="3" creationId="{60B3D5A6-E766-7C41-BD00-B22DA4727FBA}"/>
          </ac:spMkLst>
        </pc:spChg>
        <pc:spChg chg="add mod">
          <ac:chgData name="Mahyar Arani" userId="cafff20e01548437" providerId="LiveId" clId="{DAE37981-6456-4DE4-A0C8-AB32CA3CEB66}" dt="2023-03-15T23:58:05.047" v="924" actId="1035"/>
          <ac:spMkLst>
            <pc:docMk/>
            <pc:sldMk cId="3796216898" sldId="273"/>
            <ac:spMk id="5" creationId="{6DA996FD-BEC9-2A78-9077-49D8C46E8171}"/>
          </ac:spMkLst>
        </pc:spChg>
        <pc:spChg chg="add mod">
          <ac:chgData name="Mahyar Arani" userId="cafff20e01548437" providerId="LiveId" clId="{DAE37981-6456-4DE4-A0C8-AB32CA3CEB66}" dt="2023-03-15T23:58:05.047" v="924" actId="1035"/>
          <ac:spMkLst>
            <pc:docMk/>
            <pc:sldMk cId="3796216898" sldId="273"/>
            <ac:spMk id="6" creationId="{7F2CBF79-27CC-F684-8EE9-1CB394B253FE}"/>
          </ac:spMkLst>
        </pc:spChg>
        <pc:spChg chg="add del mod">
          <ac:chgData name="Mahyar Arani" userId="cafff20e01548437" providerId="LiveId" clId="{DAE37981-6456-4DE4-A0C8-AB32CA3CEB66}" dt="2023-03-15T01:38:51.680" v="114" actId="478"/>
          <ac:spMkLst>
            <pc:docMk/>
            <pc:sldMk cId="3796216898" sldId="273"/>
            <ac:spMk id="7" creationId="{9A97C4C2-9E96-4899-72A1-81D7D435E85A}"/>
          </ac:spMkLst>
        </pc:spChg>
        <pc:spChg chg="add mod">
          <ac:chgData name="Mahyar Arani" userId="cafff20e01548437" providerId="LiveId" clId="{DAE37981-6456-4DE4-A0C8-AB32CA3CEB66}" dt="2023-03-15T23:58:05.047" v="924" actId="1035"/>
          <ac:spMkLst>
            <pc:docMk/>
            <pc:sldMk cId="3796216898" sldId="273"/>
            <ac:spMk id="8" creationId="{E772B9F3-5237-D364-6311-366B86EAB876}"/>
          </ac:spMkLst>
        </pc:spChg>
        <pc:spChg chg="add mod">
          <ac:chgData name="Mahyar Arani" userId="cafff20e01548437" providerId="LiveId" clId="{DAE37981-6456-4DE4-A0C8-AB32CA3CEB66}" dt="2023-03-15T23:58:05.047" v="924" actId="1035"/>
          <ac:spMkLst>
            <pc:docMk/>
            <pc:sldMk cId="3796216898" sldId="273"/>
            <ac:spMk id="9" creationId="{D9E2AEB9-2529-4E02-DBA9-5EBA558E857E}"/>
          </ac:spMkLst>
        </pc:spChg>
        <pc:spChg chg="add mod">
          <ac:chgData name="Mahyar Arani" userId="cafff20e01548437" providerId="LiveId" clId="{DAE37981-6456-4DE4-A0C8-AB32CA3CEB66}" dt="2023-03-15T23:58:05.047" v="924" actId="1035"/>
          <ac:spMkLst>
            <pc:docMk/>
            <pc:sldMk cId="3796216898" sldId="273"/>
            <ac:spMk id="10" creationId="{8893347C-B6BB-281D-8F5F-3624C51C0327}"/>
          </ac:spMkLst>
        </pc:spChg>
        <pc:spChg chg="add mod">
          <ac:chgData name="Mahyar Arani" userId="cafff20e01548437" providerId="LiveId" clId="{DAE37981-6456-4DE4-A0C8-AB32CA3CEB66}" dt="2023-03-15T23:58:05.047" v="924" actId="1035"/>
          <ac:spMkLst>
            <pc:docMk/>
            <pc:sldMk cId="3796216898" sldId="273"/>
            <ac:spMk id="11" creationId="{843076A8-77FE-B94D-1C34-35A77A054C5D}"/>
          </ac:spMkLst>
        </pc:spChg>
        <pc:spChg chg="add del mod">
          <ac:chgData name="Mahyar Arani" userId="cafff20e01548437" providerId="LiveId" clId="{DAE37981-6456-4DE4-A0C8-AB32CA3CEB66}" dt="2023-03-15T01:42:49.982" v="170" actId="478"/>
          <ac:spMkLst>
            <pc:docMk/>
            <pc:sldMk cId="3796216898" sldId="273"/>
            <ac:spMk id="16" creationId="{7F245338-DCF0-068C-D780-1F614FA99D50}"/>
          </ac:spMkLst>
        </pc:spChg>
        <pc:spChg chg="add mod">
          <ac:chgData name="Mahyar Arani" userId="cafff20e01548437" providerId="LiveId" clId="{DAE37981-6456-4DE4-A0C8-AB32CA3CEB66}" dt="2023-03-15T23:57:52.237" v="846" actId="1037"/>
          <ac:spMkLst>
            <pc:docMk/>
            <pc:sldMk cId="3796216898" sldId="273"/>
            <ac:spMk id="47" creationId="{7C53E51A-F60D-1FDC-A1C6-1203EE6C3EB6}"/>
          </ac:spMkLst>
        </pc:spChg>
        <pc:spChg chg="add del">
          <ac:chgData name="Mahyar Arani" userId="cafff20e01548437" providerId="LiveId" clId="{DAE37981-6456-4DE4-A0C8-AB32CA3CEB66}" dt="2023-03-15T01:47:59.404" v="290"/>
          <ac:spMkLst>
            <pc:docMk/>
            <pc:sldMk cId="3796216898" sldId="273"/>
            <ac:spMk id="48" creationId="{556D8C80-0142-A2E9-73F9-286E72A1E401}"/>
          </ac:spMkLst>
        </pc:spChg>
        <pc:picChg chg="del">
          <ac:chgData name="Mahyar Arani" userId="cafff20e01548437" providerId="LiveId" clId="{DAE37981-6456-4DE4-A0C8-AB32CA3CEB66}" dt="2023-03-15T22:13:53.602" v="334" actId="478"/>
          <ac:picMkLst>
            <pc:docMk/>
            <pc:sldMk cId="3796216898" sldId="273"/>
            <ac:picMk id="4" creationId="{7A465064-0714-5743-882B-8875105A7023}"/>
          </ac:picMkLst>
        </pc:picChg>
        <pc:picChg chg="add mod">
          <ac:chgData name="Mahyar Arani" userId="cafff20e01548437" providerId="LiveId" clId="{DAE37981-6456-4DE4-A0C8-AB32CA3CEB66}" dt="2023-03-15T22:13:55.063" v="335"/>
          <ac:picMkLst>
            <pc:docMk/>
            <pc:sldMk cId="3796216898" sldId="273"/>
            <ac:picMk id="7" creationId="{B16C5402-85BD-8043-CDF6-99549F1C1A99}"/>
          </ac:picMkLst>
        </pc:picChg>
        <pc:cxnChg chg="add del mod">
          <ac:chgData name="Mahyar Arani" userId="cafff20e01548437" providerId="LiveId" clId="{DAE37981-6456-4DE4-A0C8-AB32CA3CEB66}" dt="2023-03-15T01:41:29.648" v="167" actId="478"/>
          <ac:cxnSpMkLst>
            <pc:docMk/>
            <pc:sldMk cId="3796216898" sldId="273"/>
            <ac:cxnSpMk id="13" creationId="{D6F493C8-A76C-2B22-D819-CDD4D9B7C194}"/>
          </ac:cxnSpMkLst>
        </pc:cxnChg>
        <pc:cxnChg chg="add del mod">
          <ac:chgData name="Mahyar Arani" userId="cafff20e01548437" providerId="LiveId" clId="{DAE37981-6456-4DE4-A0C8-AB32CA3CEB66}" dt="2023-03-15T01:43:18.798" v="177" actId="478"/>
          <ac:cxnSpMkLst>
            <pc:docMk/>
            <pc:sldMk cId="3796216898" sldId="273"/>
            <ac:cxnSpMk id="18" creationId="{BD52B9D8-15BC-DC16-3584-346E232567F1}"/>
          </ac:cxnSpMkLst>
        </pc:cxnChg>
        <pc:cxnChg chg="add mod">
          <ac:chgData name="Mahyar Arani" userId="cafff20e01548437" providerId="LiveId" clId="{DAE37981-6456-4DE4-A0C8-AB32CA3CEB66}" dt="2023-03-15T23:58:05.047" v="924" actId="1035"/>
          <ac:cxnSpMkLst>
            <pc:docMk/>
            <pc:sldMk cId="3796216898" sldId="273"/>
            <ac:cxnSpMk id="25" creationId="{EDBCE642-C99B-543A-101A-3C6B67682EB2}"/>
          </ac:cxnSpMkLst>
        </pc:cxnChg>
        <pc:cxnChg chg="add mod">
          <ac:chgData name="Mahyar Arani" userId="cafff20e01548437" providerId="LiveId" clId="{DAE37981-6456-4DE4-A0C8-AB32CA3CEB66}" dt="2023-03-15T23:58:05.047" v="924" actId="1035"/>
          <ac:cxnSpMkLst>
            <pc:docMk/>
            <pc:sldMk cId="3796216898" sldId="273"/>
            <ac:cxnSpMk id="32" creationId="{5D38E439-2284-6614-B0E4-E2D580739B8A}"/>
          </ac:cxnSpMkLst>
        </pc:cxnChg>
        <pc:cxnChg chg="add mod">
          <ac:chgData name="Mahyar Arani" userId="cafff20e01548437" providerId="LiveId" clId="{DAE37981-6456-4DE4-A0C8-AB32CA3CEB66}" dt="2023-03-15T23:58:05.047" v="924" actId="1035"/>
          <ac:cxnSpMkLst>
            <pc:docMk/>
            <pc:sldMk cId="3796216898" sldId="273"/>
            <ac:cxnSpMk id="38" creationId="{3874B96E-9650-D968-587A-0FAF5884CFE4}"/>
          </ac:cxnSpMkLst>
        </pc:cxnChg>
        <pc:cxnChg chg="add mod">
          <ac:chgData name="Mahyar Arani" userId="cafff20e01548437" providerId="LiveId" clId="{DAE37981-6456-4DE4-A0C8-AB32CA3CEB66}" dt="2023-03-15T23:58:05.047" v="924" actId="1035"/>
          <ac:cxnSpMkLst>
            <pc:docMk/>
            <pc:sldMk cId="3796216898" sldId="273"/>
            <ac:cxnSpMk id="43" creationId="{F1B57ECF-1E41-E24A-7E21-598FC694F535}"/>
          </ac:cxnSpMkLst>
        </pc:cxnChg>
        <pc:cxnChg chg="add mod">
          <ac:chgData name="Mahyar Arani" userId="cafff20e01548437" providerId="LiveId" clId="{DAE37981-6456-4DE4-A0C8-AB32CA3CEB66}" dt="2023-03-15T23:58:05.047" v="924" actId="1035"/>
          <ac:cxnSpMkLst>
            <pc:docMk/>
            <pc:sldMk cId="3796216898" sldId="273"/>
            <ac:cxnSpMk id="45" creationId="{E698FCB0-47D2-4D54-1D9C-1E07AF47F98E}"/>
          </ac:cxnSpMkLst>
        </pc:cxnChg>
      </pc:sldChg>
      <pc:sldChg chg="addSp delSp modSp add mod">
        <pc:chgData name="Mahyar Arani" userId="cafff20e01548437" providerId="LiveId" clId="{DAE37981-6456-4DE4-A0C8-AB32CA3CEB66}" dt="2023-03-16T01:01:42.938" v="1092" actId="14100"/>
        <pc:sldMkLst>
          <pc:docMk/>
          <pc:sldMk cId="3967852834" sldId="274"/>
        </pc:sldMkLst>
        <pc:spChg chg="mod">
          <ac:chgData name="Mahyar Arani" userId="cafff20e01548437" providerId="LiveId" clId="{DAE37981-6456-4DE4-A0C8-AB32CA3CEB66}" dt="2023-03-16T00:57:47.829" v="952" actId="14100"/>
          <ac:spMkLst>
            <pc:docMk/>
            <pc:sldMk cId="3967852834" sldId="274"/>
            <ac:spMk id="2" creationId="{E8B8F26E-9345-4747-9094-972E38700A17}"/>
          </ac:spMkLst>
        </pc:spChg>
        <pc:spChg chg="mod">
          <ac:chgData name="Mahyar Arani" userId="cafff20e01548437" providerId="LiveId" clId="{DAE37981-6456-4DE4-A0C8-AB32CA3CEB66}" dt="2023-03-15T23:56:47.399" v="747" actId="6549"/>
          <ac:spMkLst>
            <pc:docMk/>
            <pc:sldMk cId="3967852834" sldId="274"/>
            <ac:spMk id="3" creationId="{60B3D5A6-E766-7C41-BD00-B22DA4727FBA}"/>
          </ac:spMkLst>
        </pc:spChg>
        <pc:spChg chg="del">
          <ac:chgData name="Mahyar Arani" userId="cafff20e01548437" providerId="LiveId" clId="{DAE37981-6456-4DE4-A0C8-AB32CA3CEB66}" dt="2023-03-15T23:56:45.628" v="746" actId="478"/>
          <ac:spMkLst>
            <pc:docMk/>
            <pc:sldMk cId="3967852834" sldId="274"/>
            <ac:spMk id="5" creationId="{6DA996FD-BEC9-2A78-9077-49D8C46E8171}"/>
          </ac:spMkLst>
        </pc:spChg>
        <pc:spChg chg="del">
          <ac:chgData name="Mahyar Arani" userId="cafff20e01548437" providerId="LiveId" clId="{DAE37981-6456-4DE4-A0C8-AB32CA3CEB66}" dt="2023-03-15T23:56:45.628" v="746" actId="478"/>
          <ac:spMkLst>
            <pc:docMk/>
            <pc:sldMk cId="3967852834" sldId="274"/>
            <ac:spMk id="6" creationId="{7F2CBF79-27CC-F684-8EE9-1CB394B253FE}"/>
          </ac:spMkLst>
        </pc:spChg>
        <pc:spChg chg="del">
          <ac:chgData name="Mahyar Arani" userId="cafff20e01548437" providerId="LiveId" clId="{DAE37981-6456-4DE4-A0C8-AB32CA3CEB66}" dt="2023-03-15T23:56:45.628" v="746" actId="478"/>
          <ac:spMkLst>
            <pc:docMk/>
            <pc:sldMk cId="3967852834" sldId="274"/>
            <ac:spMk id="8" creationId="{E772B9F3-5237-D364-6311-366B86EAB876}"/>
          </ac:spMkLst>
        </pc:spChg>
        <pc:spChg chg="del">
          <ac:chgData name="Mahyar Arani" userId="cafff20e01548437" providerId="LiveId" clId="{DAE37981-6456-4DE4-A0C8-AB32CA3CEB66}" dt="2023-03-15T23:56:45.628" v="746" actId="478"/>
          <ac:spMkLst>
            <pc:docMk/>
            <pc:sldMk cId="3967852834" sldId="274"/>
            <ac:spMk id="9" creationId="{D9E2AEB9-2529-4E02-DBA9-5EBA558E857E}"/>
          </ac:spMkLst>
        </pc:spChg>
        <pc:spChg chg="del">
          <ac:chgData name="Mahyar Arani" userId="cafff20e01548437" providerId="LiveId" clId="{DAE37981-6456-4DE4-A0C8-AB32CA3CEB66}" dt="2023-03-15T23:56:45.628" v="746" actId="478"/>
          <ac:spMkLst>
            <pc:docMk/>
            <pc:sldMk cId="3967852834" sldId="274"/>
            <ac:spMk id="10" creationId="{8893347C-B6BB-281D-8F5F-3624C51C0327}"/>
          </ac:spMkLst>
        </pc:spChg>
        <pc:spChg chg="del">
          <ac:chgData name="Mahyar Arani" userId="cafff20e01548437" providerId="LiveId" clId="{DAE37981-6456-4DE4-A0C8-AB32CA3CEB66}" dt="2023-03-15T23:56:45.628" v="746" actId="478"/>
          <ac:spMkLst>
            <pc:docMk/>
            <pc:sldMk cId="3967852834" sldId="274"/>
            <ac:spMk id="11" creationId="{843076A8-77FE-B94D-1C34-35A77A054C5D}"/>
          </ac:spMkLst>
        </pc:spChg>
        <pc:spChg chg="add mod">
          <ac:chgData name="Mahyar Arani" userId="cafff20e01548437" providerId="LiveId" clId="{DAE37981-6456-4DE4-A0C8-AB32CA3CEB66}" dt="2023-03-16T01:00:54.970" v="1073" actId="1076"/>
          <ac:spMkLst>
            <pc:docMk/>
            <pc:sldMk cId="3967852834" sldId="274"/>
            <ac:spMk id="17" creationId="{61B2085E-27C1-113D-5366-4CB00F48066B}"/>
          </ac:spMkLst>
        </pc:spChg>
        <pc:spChg chg="add mod">
          <ac:chgData name="Mahyar Arani" userId="cafff20e01548437" providerId="LiveId" clId="{DAE37981-6456-4DE4-A0C8-AB32CA3CEB66}" dt="2023-03-16T01:01:38.277" v="1090" actId="1076"/>
          <ac:spMkLst>
            <pc:docMk/>
            <pc:sldMk cId="3967852834" sldId="274"/>
            <ac:spMk id="18" creationId="{3AF1D6A6-8C22-29EA-6773-E84DBF44E1EA}"/>
          </ac:spMkLst>
        </pc:spChg>
        <pc:spChg chg="del mod">
          <ac:chgData name="Mahyar Arani" userId="cafff20e01548437" providerId="LiveId" clId="{DAE37981-6456-4DE4-A0C8-AB32CA3CEB66}" dt="2023-03-15T23:56:58.788" v="752" actId="478"/>
          <ac:spMkLst>
            <pc:docMk/>
            <pc:sldMk cId="3967852834" sldId="274"/>
            <ac:spMk id="47" creationId="{7C53E51A-F60D-1FDC-A1C6-1203EE6C3EB6}"/>
          </ac:spMkLst>
        </pc:spChg>
        <pc:picChg chg="add del mod">
          <ac:chgData name="Mahyar Arani" userId="cafff20e01548437" providerId="LiveId" clId="{DAE37981-6456-4DE4-A0C8-AB32CA3CEB66}" dt="2023-03-15T23:59:33.247" v="936" actId="931"/>
          <ac:picMkLst>
            <pc:docMk/>
            <pc:sldMk cId="3967852834" sldId="274"/>
            <ac:picMk id="12" creationId="{4D0B0291-9279-1EFA-5D6C-7116ADFACAC0}"/>
          </ac:picMkLst>
        </pc:picChg>
        <pc:picChg chg="add mod modCrop">
          <ac:chgData name="Mahyar Arani" userId="cafff20e01548437" providerId="LiveId" clId="{DAE37981-6456-4DE4-A0C8-AB32CA3CEB66}" dt="2023-03-16T01:01:40.889" v="1091" actId="14100"/>
          <ac:picMkLst>
            <pc:docMk/>
            <pc:sldMk cId="3967852834" sldId="274"/>
            <ac:picMk id="14" creationId="{C842D6B0-C846-1D7A-1994-A3BC45CD4C12}"/>
          </ac:picMkLst>
        </pc:picChg>
        <pc:picChg chg="add mod">
          <ac:chgData name="Mahyar Arani" userId="cafff20e01548437" providerId="LiveId" clId="{DAE37981-6456-4DE4-A0C8-AB32CA3CEB66}" dt="2023-03-16T01:01:42.938" v="1092" actId="14100"/>
          <ac:picMkLst>
            <pc:docMk/>
            <pc:sldMk cId="3967852834" sldId="274"/>
            <ac:picMk id="16" creationId="{ED597844-BB2C-7852-9BCA-E23B48B549F3}"/>
          </ac:picMkLst>
        </pc:picChg>
        <pc:cxnChg chg="del mod">
          <ac:chgData name="Mahyar Arani" userId="cafff20e01548437" providerId="LiveId" clId="{DAE37981-6456-4DE4-A0C8-AB32CA3CEB66}" dt="2023-03-15T23:56:45.628" v="746" actId="478"/>
          <ac:cxnSpMkLst>
            <pc:docMk/>
            <pc:sldMk cId="3967852834" sldId="274"/>
            <ac:cxnSpMk id="25" creationId="{EDBCE642-C99B-543A-101A-3C6B67682EB2}"/>
          </ac:cxnSpMkLst>
        </pc:cxnChg>
        <pc:cxnChg chg="del mod">
          <ac:chgData name="Mahyar Arani" userId="cafff20e01548437" providerId="LiveId" clId="{DAE37981-6456-4DE4-A0C8-AB32CA3CEB66}" dt="2023-03-15T23:56:45.628" v="746" actId="478"/>
          <ac:cxnSpMkLst>
            <pc:docMk/>
            <pc:sldMk cId="3967852834" sldId="274"/>
            <ac:cxnSpMk id="32" creationId="{5D38E439-2284-6614-B0E4-E2D580739B8A}"/>
          </ac:cxnSpMkLst>
        </pc:cxnChg>
        <pc:cxnChg chg="del mod">
          <ac:chgData name="Mahyar Arani" userId="cafff20e01548437" providerId="LiveId" clId="{DAE37981-6456-4DE4-A0C8-AB32CA3CEB66}" dt="2023-03-15T23:56:45.628" v="746" actId="478"/>
          <ac:cxnSpMkLst>
            <pc:docMk/>
            <pc:sldMk cId="3967852834" sldId="274"/>
            <ac:cxnSpMk id="38" creationId="{3874B96E-9650-D968-587A-0FAF5884CFE4}"/>
          </ac:cxnSpMkLst>
        </pc:cxnChg>
        <pc:cxnChg chg="del mod">
          <ac:chgData name="Mahyar Arani" userId="cafff20e01548437" providerId="LiveId" clId="{DAE37981-6456-4DE4-A0C8-AB32CA3CEB66}" dt="2023-03-15T23:56:45.628" v="746" actId="478"/>
          <ac:cxnSpMkLst>
            <pc:docMk/>
            <pc:sldMk cId="3967852834" sldId="274"/>
            <ac:cxnSpMk id="43" creationId="{F1B57ECF-1E41-E24A-7E21-598FC694F535}"/>
          </ac:cxnSpMkLst>
        </pc:cxnChg>
        <pc:cxnChg chg="del mod">
          <ac:chgData name="Mahyar Arani" userId="cafff20e01548437" providerId="LiveId" clId="{DAE37981-6456-4DE4-A0C8-AB32CA3CEB66}" dt="2023-03-15T23:56:45.628" v="746" actId="478"/>
          <ac:cxnSpMkLst>
            <pc:docMk/>
            <pc:sldMk cId="3967852834" sldId="274"/>
            <ac:cxnSpMk id="45" creationId="{E698FCB0-47D2-4D54-1D9C-1E07AF47F98E}"/>
          </ac:cxnSpMkLst>
        </pc:cxnChg>
      </pc:sldChg>
      <pc:sldChg chg="addSp delSp modSp add mod">
        <pc:chgData name="Mahyar Arani" userId="cafff20e01548437" providerId="LiveId" clId="{DAE37981-6456-4DE4-A0C8-AB32CA3CEB66}" dt="2023-03-16T01:13:18.310" v="1287" actId="255"/>
        <pc:sldMkLst>
          <pc:docMk/>
          <pc:sldMk cId="615171362" sldId="275"/>
        </pc:sldMkLst>
        <pc:spChg chg="mod">
          <ac:chgData name="Mahyar Arani" userId="cafff20e01548437" providerId="LiveId" clId="{DAE37981-6456-4DE4-A0C8-AB32CA3CEB66}" dt="2023-03-16T01:13:18.310" v="1287" actId="255"/>
          <ac:spMkLst>
            <pc:docMk/>
            <pc:sldMk cId="615171362" sldId="275"/>
            <ac:spMk id="2" creationId="{E8B8F26E-9345-4747-9094-972E38700A17}"/>
          </ac:spMkLst>
        </pc:spChg>
        <pc:spChg chg="del">
          <ac:chgData name="Mahyar Arani" userId="cafff20e01548437" providerId="LiveId" clId="{DAE37981-6456-4DE4-A0C8-AB32CA3CEB66}" dt="2023-03-16T01:09:27.401" v="1184" actId="478"/>
          <ac:spMkLst>
            <pc:docMk/>
            <pc:sldMk cId="615171362" sldId="275"/>
            <ac:spMk id="3" creationId="{60B3D5A6-E766-7C41-BD00-B22DA4727FBA}"/>
          </ac:spMkLst>
        </pc:spChg>
        <pc:spChg chg="del">
          <ac:chgData name="Mahyar Arani" userId="cafff20e01548437" providerId="LiveId" clId="{DAE37981-6456-4DE4-A0C8-AB32CA3CEB66}" dt="2023-03-16T01:09:31.325" v="1185" actId="478"/>
          <ac:spMkLst>
            <pc:docMk/>
            <pc:sldMk cId="615171362" sldId="275"/>
            <ac:spMk id="5" creationId="{6DA996FD-BEC9-2A78-9077-49D8C46E8171}"/>
          </ac:spMkLst>
        </pc:spChg>
        <pc:spChg chg="del">
          <ac:chgData name="Mahyar Arani" userId="cafff20e01548437" providerId="LiveId" clId="{DAE37981-6456-4DE4-A0C8-AB32CA3CEB66}" dt="2023-03-16T01:09:31.325" v="1185" actId="478"/>
          <ac:spMkLst>
            <pc:docMk/>
            <pc:sldMk cId="615171362" sldId="275"/>
            <ac:spMk id="6" creationId="{7F2CBF79-27CC-F684-8EE9-1CB394B253FE}"/>
          </ac:spMkLst>
        </pc:spChg>
        <pc:spChg chg="del">
          <ac:chgData name="Mahyar Arani" userId="cafff20e01548437" providerId="LiveId" clId="{DAE37981-6456-4DE4-A0C8-AB32CA3CEB66}" dt="2023-03-16T01:09:31.325" v="1185" actId="478"/>
          <ac:spMkLst>
            <pc:docMk/>
            <pc:sldMk cId="615171362" sldId="275"/>
            <ac:spMk id="8" creationId="{E772B9F3-5237-D364-6311-366B86EAB876}"/>
          </ac:spMkLst>
        </pc:spChg>
        <pc:spChg chg="del">
          <ac:chgData name="Mahyar Arani" userId="cafff20e01548437" providerId="LiveId" clId="{DAE37981-6456-4DE4-A0C8-AB32CA3CEB66}" dt="2023-03-16T01:09:31.325" v="1185" actId="478"/>
          <ac:spMkLst>
            <pc:docMk/>
            <pc:sldMk cId="615171362" sldId="275"/>
            <ac:spMk id="9" creationId="{D9E2AEB9-2529-4E02-DBA9-5EBA558E857E}"/>
          </ac:spMkLst>
        </pc:spChg>
        <pc:spChg chg="del">
          <ac:chgData name="Mahyar Arani" userId="cafff20e01548437" providerId="LiveId" clId="{DAE37981-6456-4DE4-A0C8-AB32CA3CEB66}" dt="2023-03-16T01:09:31.325" v="1185" actId="478"/>
          <ac:spMkLst>
            <pc:docMk/>
            <pc:sldMk cId="615171362" sldId="275"/>
            <ac:spMk id="10" creationId="{8893347C-B6BB-281D-8F5F-3624C51C0327}"/>
          </ac:spMkLst>
        </pc:spChg>
        <pc:spChg chg="del">
          <ac:chgData name="Mahyar Arani" userId="cafff20e01548437" providerId="LiveId" clId="{DAE37981-6456-4DE4-A0C8-AB32CA3CEB66}" dt="2023-03-16T01:09:31.325" v="1185" actId="478"/>
          <ac:spMkLst>
            <pc:docMk/>
            <pc:sldMk cId="615171362" sldId="275"/>
            <ac:spMk id="11" creationId="{843076A8-77FE-B94D-1C34-35A77A054C5D}"/>
          </ac:spMkLst>
        </pc:spChg>
        <pc:spChg chg="add del mod">
          <ac:chgData name="Mahyar Arani" userId="cafff20e01548437" providerId="LiveId" clId="{DAE37981-6456-4DE4-A0C8-AB32CA3CEB66}" dt="2023-03-16T01:09:34.437" v="1186" actId="478"/>
          <ac:spMkLst>
            <pc:docMk/>
            <pc:sldMk cId="615171362" sldId="275"/>
            <ac:spMk id="12" creationId="{F52514CB-6D83-132E-7A16-C6B5C781CFA5}"/>
          </ac:spMkLst>
        </pc:spChg>
        <pc:spChg chg="add del mod">
          <ac:chgData name="Mahyar Arani" userId="cafff20e01548437" providerId="LiveId" clId="{DAE37981-6456-4DE4-A0C8-AB32CA3CEB66}" dt="2023-03-16T01:10:20.102" v="1197" actId="478"/>
          <ac:spMkLst>
            <pc:docMk/>
            <pc:sldMk cId="615171362" sldId="275"/>
            <ac:spMk id="15" creationId="{E523E7FF-1E20-05A9-8725-9E0F4E0B0A12}"/>
          </ac:spMkLst>
        </pc:spChg>
        <pc:spChg chg="del">
          <ac:chgData name="Mahyar Arani" userId="cafff20e01548437" providerId="LiveId" clId="{DAE37981-6456-4DE4-A0C8-AB32CA3CEB66}" dt="2023-03-16T01:09:38.236" v="1187" actId="478"/>
          <ac:spMkLst>
            <pc:docMk/>
            <pc:sldMk cId="615171362" sldId="275"/>
            <ac:spMk id="47" creationId="{7C53E51A-F60D-1FDC-A1C6-1203EE6C3EB6}"/>
          </ac:spMkLst>
        </pc:spChg>
        <pc:picChg chg="add mod">
          <ac:chgData name="Mahyar Arani" userId="cafff20e01548437" providerId="LiveId" clId="{DAE37981-6456-4DE4-A0C8-AB32CA3CEB66}" dt="2023-03-16T01:10:01.444" v="1193" actId="1076"/>
          <ac:picMkLst>
            <pc:docMk/>
            <pc:sldMk cId="615171362" sldId="275"/>
            <ac:picMk id="14" creationId="{9D5BA2BF-A6E7-14CB-5EEE-F5DFBB9EA90D}"/>
          </ac:picMkLst>
        </pc:picChg>
        <pc:cxnChg chg="del mod">
          <ac:chgData name="Mahyar Arani" userId="cafff20e01548437" providerId="LiveId" clId="{DAE37981-6456-4DE4-A0C8-AB32CA3CEB66}" dt="2023-03-16T01:09:31.325" v="1185" actId="478"/>
          <ac:cxnSpMkLst>
            <pc:docMk/>
            <pc:sldMk cId="615171362" sldId="275"/>
            <ac:cxnSpMk id="25" creationId="{EDBCE642-C99B-543A-101A-3C6B67682EB2}"/>
          </ac:cxnSpMkLst>
        </pc:cxnChg>
        <pc:cxnChg chg="del mod">
          <ac:chgData name="Mahyar Arani" userId="cafff20e01548437" providerId="LiveId" clId="{DAE37981-6456-4DE4-A0C8-AB32CA3CEB66}" dt="2023-03-16T01:09:31.325" v="1185" actId="478"/>
          <ac:cxnSpMkLst>
            <pc:docMk/>
            <pc:sldMk cId="615171362" sldId="275"/>
            <ac:cxnSpMk id="32" creationId="{5D38E439-2284-6614-B0E4-E2D580739B8A}"/>
          </ac:cxnSpMkLst>
        </pc:cxnChg>
        <pc:cxnChg chg="del mod">
          <ac:chgData name="Mahyar Arani" userId="cafff20e01548437" providerId="LiveId" clId="{DAE37981-6456-4DE4-A0C8-AB32CA3CEB66}" dt="2023-03-16T01:09:31.325" v="1185" actId="478"/>
          <ac:cxnSpMkLst>
            <pc:docMk/>
            <pc:sldMk cId="615171362" sldId="275"/>
            <ac:cxnSpMk id="38" creationId="{3874B96E-9650-D968-587A-0FAF5884CFE4}"/>
          </ac:cxnSpMkLst>
        </pc:cxnChg>
        <pc:cxnChg chg="del mod">
          <ac:chgData name="Mahyar Arani" userId="cafff20e01548437" providerId="LiveId" clId="{DAE37981-6456-4DE4-A0C8-AB32CA3CEB66}" dt="2023-03-16T01:09:31.325" v="1185" actId="478"/>
          <ac:cxnSpMkLst>
            <pc:docMk/>
            <pc:sldMk cId="615171362" sldId="275"/>
            <ac:cxnSpMk id="43" creationId="{F1B57ECF-1E41-E24A-7E21-598FC694F535}"/>
          </ac:cxnSpMkLst>
        </pc:cxnChg>
        <pc:cxnChg chg="del mod">
          <ac:chgData name="Mahyar Arani" userId="cafff20e01548437" providerId="LiveId" clId="{DAE37981-6456-4DE4-A0C8-AB32CA3CEB66}" dt="2023-03-16T01:09:31.325" v="1185" actId="478"/>
          <ac:cxnSpMkLst>
            <pc:docMk/>
            <pc:sldMk cId="615171362" sldId="275"/>
            <ac:cxnSpMk id="45" creationId="{E698FCB0-47D2-4D54-1D9C-1E07AF47F98E}"/>
          </ac:cxnSpMkLst>
        </pc:cxnChg>
      </pc:sldChg>
      <pc:sldChg chg="addSp delSp modSp add mod ord">
        <pc:chgData name="Mahyar Arani" userId="cafff20e01548437" providerId="LiveId" clId="{DAE37981-6456-4DE4-A0C8-AB32CA3CEB66}" dt="2023-03-16T01:08:12.344" v="1177" actId="20577"/>
        <pc:sldMkLst>
          <pc:docMk/>
          <pc:sldMk cId="2404047652" sldId="276"/>
        </pc:sldMkLst>
        <pc:spChg chg="mod">
          <ac:chgData name="Mahyar Arani" userId="cafff20e01548437" providerId="LiveId" clId="{DAE37981-6456-4DE4-A0C8-AB32CA3CEB66}" dt="2023-03-16T01:08:12.344" v="1177" actId="20577"/>
          <ac:spMkLst>
            <pc:docMk/>
            <pc:sldMk cId="2404047652" sldId="276"/>
            <ac:spMk id="2" creationId="{E8B8F26E-9345-4747-9094-972E38700A17}"/>
          </ac:spMkLst>
        </pc:spChg>
        <pc:spChg chg="del mod">
          <ac:chgData name="Mahyar Arani" userId="cafff20e01548437" providerId="LiveId" clId="{DAE37981-6456-4DE4-A0C8-AB32CA3CEB66}" dt="2023-03-16T00:59:45.349" v="1059" actId="478"/>
          <ac:spMkLst>
            <pc:docMk/>
            <pc:sldMk cId="2404047652" sldId="276"/>
            <ac:spMk id="3" creationId="{60B3D5A6-E766-7C41-BD00-B22DA4727FBA}"/>
          </ac:spMkLst>
        </pc:spChg>
        <pc:spChg chg="del">
          <ac:chgData name="Mahyar Arani" userId="cafff20e01548437" providerId="LiveId" clId="{DAE37981-6456-4DE4-A0C8-AB32CA3CEB66}" dt="2023-03-16T00:59:50.352" v="1061" actId="478"/>
          <ac:spMkLst>
            <pc:docMk/>
            <pc:sldMk cId="2404047652" sldId="276"/>
            <ac:spMk id="5" creationId="{6DA996FD-BEC9-2A78-9077-49D8C46E8171}"/>
          </ac:spMkLst>
        </pc:spChg>
        <pc:spChg chg="del">
          <ac:chgData name="Mahyar Arani" userId="cafff20e01548437" providerId="LiveId" clId="{DAE37981-6456-4DE4-A0C8-AB32CA3CEB66}" dt="2023-03-16T00:59:50.352" v="1061" actId="478"/>
          <ac:spMkLst>
            <pc:docMk/>
            <pc:sldMk cId="2404047652" sldId="276"/>
            <ac:spMk id="6" creationId="{7F2CBF79-27CC-F684-8EE9-1CB394B253FE}"/>
          </ac:spMkLst>
        </pc:spChg>
        <pc:spChg chg="del">
          <ac:chgData name="Mahyar Arani" userId="cafff20e01548437" providerId="LiveId" clId="{DAE37981-6456-4DE4-A0C8-AB32CA3CEB66}" dt="2023-03-16T00:59:50.352" v="1061" actId="478"/>
          <ac:spMkLst>
            <pc:docMk/>
            <pc:sldMk cId="2404047652" sldId="276"/>
            <ac:spMk id="8" creationId="{E772B9F3-5237-D364-6311-366B86EAB876}"/>
          </ac:spMkLst>
        </pc:spChg>
        <pc:spChg chg="del">
          <ac:chgData name="Mahyar Arani" userId="cafff20e01548437" providerId="LiveId" clId="{DAE37981-6456-4DE4-A0C8-AB32CA3CEB66}" dt="2023-03-16T00:59:50.352" v="1061" actId="478"/>
          <ac:spMkLst>
            <pc:docMk/>
            <pc:sldMk cId="2404047652" sldId="276"/>
            <ac:spMk id="9" creationId="{D9E2AEB9-2529-4E02-DBA9-5EBA558E857E}"/>
          </ac:spMkLst>
        </pc:spChg>
        <pc:spChg chg="del">
          <ac:chgData name="Mahyar Arani" userId="cafff20e01548437" providerId="LiveId" clId="{DAE37981-6456-4DE4-A0C8-AB32CA3CEB66}" dt="2023-03-16T00:59:50.352" v="1061" actId="478"/>
          <ac:spMkLst>
            <pc:docMk/>
            <pc:sldMk cId="2404047652" sldId="276"/>
            <ac:spMk id="10" creationId="{8893347C-B6BB-281D-8F5F-3624C51C0327}"/>
          </ac:spMkLst>
        </pc:spChg>
        <pc:spChg chg="del">
          <ac:chgData name="Mahyar Arani" userId="cafff20e01548437" providerId="LiveId" clId="{DAE37981-6456-4DE4-A0C8-AB32CA3CEB66}" dt="2023-03-16T00:59:50.352" v="1061" actId="478"/>
          <ac:spMkLst>
            <pc:docMk/>
            <pc:sldMk cId="2404047652" sldId="276"/>
            <ac:spMk id="11" creationId="{843076A8-77FE-B94D-1C34-35A77A054C5D}"/>
          </ac:spMkLst>
        </pc:spChg>
        <pc:spChg chg="add del mod">
          <ac:chgData name="Mahyar Arani" userId="cafff20e01548437" providerId="LiveId" clId="{DAE37981-6456-4DE4-A0C8-AB32CA3CEB66}" dt="2023-03-16T00:59:47.974" v="1060" actId="478"/>
          <ac:spMkLst>
            <pc:docMk/>
            <pc:sldMk cId="2404047652" sldId="276"/>
            <ac:spMk id="12" creationId="{3390E973-D2CC-B900-B88C-7E1B5877D2F5}"/>
          </ac:spMkLst>
        </pc:spChg>
        <pc:spChg chg="add mod">
          <ac:chgData name="Mahyar Arani" userId="cafff20e01548437" providerId="LiveId" clId="{DAE37981-6456-4DE4-A0C8-AB32CA3CEB66}" dt="2023-03-16T01:07:46.557" v="1173" actId="12"/>
          <ac:spMkLst>
            <pc:docMk/>
            <pc:sldMk cId="2404047652" sldId="276"/>
            <ac:spMk id="15" creationId="{9E91A25A-4FEC-0A17-5856-3CEBEC808F42}"/>
          </ac:spMkLst>
        </pc:spChg>
        <pc:spChg chg="del">
          <ac:chgData name="Mahyar Arani" userId="cafff20e01548437" providerId="LiveId" clId="{DAE37981-6456-4DE4-A0C8-AB32CA3CEB66}" dt="2023-03-16T00:59:51.587" v="1062" actId="478"/>
          <ac:spMkLst>
            <pc:docMk/>
            <pc:sldMk cId="2404047652" sldId="276"/>
            <ac:spMk id="47" creationId="{7C53E51A-F60D-1FDC-A1C6-1203EE6C3EB6}"/>
          </ac:spMkLst>
        </pc:spChg>
        <pc:picChg chg="add mod modCrop">
          <ac:chgData name="Mahyar Arani" userId="cafff20e01548437" providerId="LiveId" clId="{DAE37981-6456-4DE4-A0C8-AB32CA3CEB66}" dt="2023-03-16T01:07:58.974" v="1176" actId="14100"/>
          <ac:picMkLst>
            <pc:docMk/>
            <pc:sldMk cId="2404047652" sldId="276"/>
            <ac:picMk id="14" creationId="{01FD5438-EB71-2FB9-4550-CB9279001171}"/>
          </ac:picMkLst>
        </pc:picChg>
        <pc:cxnChg chg="del mod">
          <ac:chgData name="Mahyar Arani" userId="cafff20e01548437" providerId="LiveId" clId="{DAE37981-6456-4DE4-A0C8-AB32CA3CEB66}" dt="2023-03-16T00:59:50.352" v="1061" actId="478"/>
          <ac:cxnSpMkLst>
            <pc:docMk/>
            <pc:sldMk cId="2404047652" sldId="276"/>
            <ac:cxnSpMk id="25" creationId="{EDBCE642-C99B-543A-101A-3C6B67682EB2}"/>
          </ac:cxnSpMkLst>
        </pc:cxnChg>
        <pc:cxnChg chg="del mod">
          <ac:chgData name="Mahyar Arani" userId="cafff20e01548437" providerId="LiveId" clId="{DAE37981-6456-4DE4-A0C8-AB32CA3CEB66}" dt="2023-03-16T00:59:50.352" v="1061" actId="478"/>
          <ac:cxnSpMkLst>
            <pc:docMk/>
            <pc:sldMk cId="2404047652" sldId="276"/>
            <ac:cxnSpMk id="32" creationId="{5D38E439-2284-6614-B0E4-E2D580739B8A}"/>
          </ac:cxnSpMkLst>
        </pc:cxnChg>
        <pc:cxnChg chg="del mod">
          <ac:chgData name="Mahyar Arani" userId="cafff20e01548437" providerId="LiveId" clId="{DAE37981-6456-4DE4-A0C8-AB32CA3CEB66}" dt="2023-03-16T00:59:50.352" v="1061" actId="478"/>
          <ac:cxnSpMkLst>
            <pc:docMk/>
            <pc:sldMk cId="2404047652" sldId="276"/>
            <ac:cxnSpMk id="38" creationId="{3874B96E-9650-D968-587A-0FAF5884CFE4}"/>
          </ac:cxnSpMkLst>
        </pc:cxnChg>
        <pc:cxnChg chg="del mod">
          <ac:chgData name="Mahyar Arani" userId="cafff20e01548437" providerId="LiveId" clId="{DAE37981-6456-4DE4-A0C8-AB32CA3CEB66}" dt="2023-03-16T00:59:50.352" v="1061" actId="478"/>
          <ac:cxnSpMkLst>
            <pc:docMk/>
            <pc:sldMk cId="2404047652" sldId="276"/>
            <ac:cxnSpMk id="43" creationId="{F1B57ECF-1E41-E24A-7E21-598FC694F535}"/>
          </ac:cxnSpMkLst>
        </pc:cxnChg>
        <pc:cxnChg chg="del mod">
          <ac:chgData name="Mahyar Arani" userId="cafff20e01548437" providerId="LiveId" clId="{DAE37981-6456-4DE4-A0C8-AB32CA3CEB66}" dt="2023-03-16T00:59:50.352" v="1061" actId="478"/>
          <ac:cxnSpMkLst>
            <pc:docMk/>
            <pc:sldMk cId="2404047652" sldId="276"/>
            <ac:cxnSpMk id="45" creationId="{E698FCB0-47D2-4D54-1D9C-1E07AF47F98E}"/>
          </ac:cxnSpMkLst>
        </pc:cxnChg>
      </pc:sldChg>
      <pc:sldChg chg="addSp delSp modSp add mod">
        <pc:chgData name="Mahyar Arani" userId="cafff20e01548437" providerId="LiveId" clId="{DAE37981-6456-4DE4-A0C8-AB32CA3CEB66}" dt="2023-03-16T01:27:25.136" v="1305" actId="14100"/>
        <pc:sldMkLst>
          <pc:docMk/>
          <pc:sldMk cId="1515945589" sldId="277"/>
        </pc:sldMkLst>
        <pc:spChg chg="mod">
          <ac:chgData name="Mahyar Arani" userId="cafff20e01548437" providerId="LiveId" clId="{DAE37981-6456-4DE4-A0C8-AB32CA3CEB66}" dt="2023-03-16T01:12:51.680" v="1269" actId="255"/>
          <ac:spMkLst>
            <pc:docMk/>
            <pc:sldMk cId="1515945589" sldId="277"/>
            <ac:spMk id="2" creationId="{E8B8F26E-9345-4747-9094-972E38700A17}"/>
          </ac:spMkLst>
        </pc:spChg>
        <pc:picChg chg="add mod">
          <ac:chgData name="Mahyar Arani" userId="cafff20e01548437" providerId="LiveId" clId="{DAE37981-6456-4DE4-A0C8-AB32CA3CEB66}" dt="2023-03-16T01:12:11.190" v="1224" actId="1037"/>
          <ac:picMkLst>
            <pc:docMk/>
            <pc:sldMk cId="1515945589" sldId="277"/>
            <ac:picMk id="4" creationId="{E5D10109-90B9-1B01-72E1-54AC871CF39A}"/>
          </ac:picMkLst>
        </pc:picChg>
        <pc:picChg chg="add mod">
          <ac:chgData name="Mahyar Arani" userId="cafff20e01548437" providerId="LiveId" clId="{DAE37981-6456-4DE4-A0C8-AB32CA3CEB66}" dt="2023-03-16T01:12:07.012" v="1216" actId="14100"/>
          <ac:picMkLst>
            <pc:docMk/>
            <pc:sldMk cId="1515945589" sldId="277"/>
            <ac:picMk id="6" creationId="{59C33ECC-2C70-6F5E-ED98-C4BB5D2FD951}"/>
          </ac:picMkLst>
        </pc:picChg>
        <pc:picChg chg="add mod ord">
          <ac:chgData name="Mahyar Arani" userId="cafff20e01548437" providerId="LiveId" clId="{DAE37981-6456-4DE4-A0C8-AB32CA3CEB66}" dt="2023-03-16T01:27:25.136" v="1305" actId="14100"/>
          <ac:picMkLst>
            <pc:docMk/>
            <pc:sldMk cId="1515945589" sldId="277"/>
            <ac:picMk id="9" creationId="{6049B04B-C39C-CCC2-1118-065DD28E180E}"/>
          </ac:picMkLst>
        </pc:picChg>
        <pc:picChg chg="del">
          <ac:chgData name="Mahyar Arani" userId="cafff20e01548437" providerId="LiveId" clId="{DAE37981-6456-4DE4-A0C8-AB32CA3CEB66}" dt="2023-03-16T01:10:29.704" v="1199" actId="478"/>
          <ac:picMkLst>
            <pc:docMk/>
            <pc:sldMk cId="1515945589" sldId="277"/>
            <ac:picMk id="14" creationId="{9D5BA2BF-A6E7-14CB-5EEE-F5DFBB9EA90D}"/>
          </ac:picMkLst>
        </pc:picChg>
      </pc:sldChg>
      <pc:sldChg chg="addSp delSp modSp add mod">
        <pc:chgData name="Mahyar Arani" userId="cafff20e01548437" providerId="LiveId" clId="{DAE37981-6456-4DE4-A0C8-AB32CA3CEB66}" dt="2023-03-16T01:30:23.286" v="1346" actId="171"/>
        <pc:sldMkLst>
          <pc:docMk/>
          <pc:sldMk cId="469746041" sldId="278"/>
        </pc:sldMkLst>
        <pc:spChg chg="mod">
          <ac:chgData name="Mahyar Arani" userId="cafff20e01548437" providerId="LiveId" clId="{DAE37981-6456-4DE4-A0C8-AB32CA3CEB66}" dt="2023-03-16T01:28:11.024" v="1329" actId="20577"/>
          <ac:spMkLst>
            <pc:docMk/>
            <pc:sldMk cId="469746041" sldId="278"/>
            <ac:spMk id="2" creationId="{E8B8F26E-9345-4747-9094-972E38700A17}"/>
          </ac:spMkLst>
        </pc:spChg>
        <pc:picChg chg="del">
          <ac:chgData name="Mahyar Arani" userId="cafff20e01548437" providerId="LiveId" clId="{DAE37981-6456-4DE4-A0C8-AB32CA3CEB66}" dt="2023-03-16T01:27:42.220" v="1309" actId="478"/>
          <ac:picMkLst>
            <pc:docMk/>
            <pc:sldMk cId="469746041" sldId="278"/>
            <ac:picMk id="4" creationId="{E5D10109-90B9-1B01-72E1-54AC871CF39A}"/>
          </ac:picMkLst>
        </pc:picChg>
        <pc:picChg chg="add mod">
          <ac:chgData name="Mahyar Arani" userId="cafff20e01548437" providerId="LiveId" clId="{DAE37981-6456-4DE4-A0C8-AB32CA3CEB66}" dt="2023-03-16T01:30:03.193" v="1340" actId="14100"/>
          <ac:picMkLst>
            <pc:docMk/>
            <pc:sldMk cId="469746041" sldId="278"/>
            <ac:picMk id="5" creationId="{0E519416-4B77-9C53-3BFC-F335EBD3720D}"/>
          </ac:picMkLst>
        </pc:picChg>
        <pc:picChg chg="del">
          <ac:chgData name="Mahyar Arani" userId="cafff20e01548437" providerId="LiveId" clId="{DAE37981-6456-4DE4-A0C8-AB32CA3CEB66}" dt="2023-03-16T01:27:41.713" v="1308" actId="478"/>
          <ac:picMkLst>
            <pc:docMk/>
            <pc:sldMk cId="469746041" sldId="278"/>
            <ac:picMk id="6" creationId="{59C33ECC-2C70-6F5E-ED98-C4BB5D2FD951}"/>
          </ac:picMkLst>
        </pc:picChg>
        <pc:picChg chg="del">
          <ac:chgData name="Mahyar Arani" userId="cafff20e01548437" providerId="LiveId" clId="{DAE37981-6456-4DE4-A0C8-AB32CA3CEB66}" dt="2023-03-16T01:27:41.041" v="1307" actId="478"/>
          <ac:picMkLst>
            <pc:docMk/>
            <pc:sldMk cId="469746041" sldId="278"/>
            <ac:picMk id="9" creationId="{6049B04B-C39C-CCC2-1118-065DD28E180E}"/>
          </ac:picMkLst>
        </pc:picChg>
        <pc:picChg chg="add del mod ord">
          <ac:chgData name="Mahyar Arani" userId="cafff20e01548437" providerId="LiveId" clId="{DAE37981-6456-4DE4-A0C8-AB32CA3CEB66}" dt="2023-03-16T01:30:10.260" v="1341" actId="478"/>
          <ac:picMkLst>
            <pc:docMk/>
            <pc:sldMk cId="469746041" sldId="278"/>
            <ac:picMk id="10" creationId="{5743539B-1257-408A-200E-B44AECAF52A4}"/>
          </ac:picMkLst>
        </pc:picChg>
        <pc:picChg chg="add mod ord">
          <ac:chgData name="Mahyar Arani" userId="cafff20e01548437" providerId="LiveId" clId="{DAE37981-6456-4DE4-A0C8-AB32CA3CEB66}" dt="2023-03-16T01:30:23.286" v="1346" actId="171"/>
          <ac:picMkLst>
            <pc:docMk/>
            <pc:sldMk cId="469746041" sldId="278"/>
            <ac:picMk id="12" creationId="{BF9A3100-4D14-C465-958D-2AB7AAF89D3D}"/>
          </ac:picMkLst>
        </pc:picChg>
      </pc:sldChg>
      <pc:sldChg chg="modSp add mod">
        <pc:chgData name="Mahyar Arani" userId="cafff20e01548437" providerId="LiveId" clId="{DAE37981-6456-4DE4-A0C8-AB32CA3CEB66}" dt="2023-03-16T01:32:08.273" v="1367" actId="20577"/>
        <pc:sldMkLst>
          <pc:docMk/>
          <pc:sldMk cId="688469076" sldId="279"/>
        </pc:sldMkLst>
        <pc:spChg chg="mod">
          <ac:chgData name="Mahyar Arani" userId="cafff20e01548437" providerId="LiveId" clId="{DAE37981-6456-4DE4-A0C8-AB32CA3CEB66}" dt="2023-03-16T01:32:08.273" v="1367" actId="20577"/>
          <ac:spMkLst>
            <pc:docMk/>
            <pc:sldMk cId="688469076" sldId="279"/>
            <ac:spMk id="2" creationId="{E8B8F26E-9345-4747-9094-972E38700A17}"/>
          </ac:spMkLst>
        </pc:spChg>
        <pc:picChg chg="mod">
          <ac:chgData name="Mahyar Arani" userId="cafff20e01548437" providerId="LiveId" clId="{DAE37981-6456-4DE4-A0C8-AB32CA3CEB66}" dt="2023-03-16T01:31:38.073" v="1348" actId="14826"/>
          <ac:picMkLst>
            <pc:docMk/>
            <pc:sldMk cId="688469076" sldId="279"/>
            <ac:picMk id="5" creationId="{0E519416-4B77-9C53-3BFC-F335EBD3720D}"/>
          </ac:picMkLst>
        </pc:picChg>
        <pc:picChg chg="mod">
          <ac:chgData name="Mahyar Arani" userId="cafff20e01548437" providerId="LiveId" clId="{DAE37981-6456-4DE4-A0C8-AB32CA3CEB66}" dt="2023-03-16T01:32:00.780" v="1353" actId="14100"/>
          <ac:picMkLst>
            <pc:docMk/>
            <pc:sldMk cId="688469076" sldId="279"/>
            <ac:picMk id="12" creationId="{BF9A3100-4D14-C465-958D-2AB7AAF89D3D}"/>
          </ac:picMkLst>
        </pc:picChg>
      </pc:sldChg>
      <pc:sldChg chg="addSp delSp modSp add mod">
        <pc:chgData name="Mahyar Arani" userId="cafff20e01548437" providerId="LiveId" clId="{DAE37981-6456-4DE4-A0C8-AB32CA3CEB66}" dt="2023-03-16T01:41:57.204" v="1550" actId="14100"/>
        <pc:sldMkLst>
          <pc:docMk/>
          <pc:sldMk cId="3774334696" sldId="280"/>
        </pc:sldMkLst>
        <pc:spChg chg="mod">
          <ac:chgData name="Mahyar Arani" userId="cafff20e01548437" providerId="LiveId" clId="{DAE37981-6456-4DE4-A0C8-AB32CA3CEB66}" dt="2023-03-16T01:41:23.878" v="1532" actId="20577"/>
          <ac:spMkLst>
            <pc:docMk/>
            <pc:sldMk cId="3774334696" sldId="280"/>
            <ac:spMk id="2" creationId="{E8B8F26E-9345-4747-9094-972E38700A17}"/>
          </ac:spMkLst>
        </pc:spChg>
        <pc:picChg chg="add del mod ord">
          <ac:chgData name="Mahyar Arani" userId="cafff20e01548437" providerId="LiveId" clId="{DAE37981-6456-4DE4-A0C8-AB32CA3CEB66}" dt="2023-03-16T01:41:40.547" v="1545" actId="21"/>
          <ac:picMkLst>
            <pc:docMk/>
            <pc:sldMk cId="3774334696" sldId="280"/>
            <ac:picMk id="4" creationId="{F8D1CB89-4E0B-FD0F-029F-EE2C84792626}"/>
          </ac:picMkLst>
        </pc:picChg>
        <pc:picChg chg="del mod">
          <ac:chgData name="Mahyar Arani" userId="cafff20e01548437" providerId="LiveId" clId="{DAE37981-6456-4DE4-A0C8-AB32CA3CEB66}" dt="2023-03-16T01:38:17.825" v="1457" actId="21"/>
          <ac:picMkLst>
            <pc:docMk/>
            <pc:sldMk cId="3774334696" sldId="280"/>
            <ac:picMk id="5" creationId="{0E519416-4B77-9C53-3BFC-F335EBD3720D}"/>
          </ac:picMkLst>
        </pc:picChg>
        <pc:picChg chg="add mod">
          <ac:chgData name="Mahyar Arani" userId="cafff20e01548437" providerId="LiveId" clId="{DAE37981-6456-4DE4-A0C8-AB32CA3CEB66}" dt="2023-03-16T01:41:52.184" v="1549" actId="1076"/>
          <ac:picMkLst>
            <pc:docMk/>
            <pc:sldMk cId="3774334696" sldId="280"/>
            <ac:picMk id="6" creationId="{43A52653-C7A7-5402-B9A1-1A45D98A91AE}"/>
          </ac:picMkLst>
        </pc:picChg>
        <pc:picChg chg="add del mod">
          <ac:chgData name="Mahyar Arani" userId="cafff20e01548437" providerId="LiveId" clId="{DAE37981-6456-4DE4-A0C8-AB32CA3CEB66}" dt="2023-03-16T01:41:57.204" v="1550" actId="14100"/>
          <ac:picMkLst>
            <pc:docMk/>
            <pc:sldMk cId="3774334696" sldId="280"/>
            <ac:picMk id="12" creationId="{BF9A3100-4D14-C465-958D-2AB7AAF89D3D}"/>
          </ac:picMkLst>
        </pc:picChg>
      </pc:sldChg>
      <pc:sldChg chg="addSp delSp modSp add mod">
        <pc:chgData name="Mahyar Arani" userId="cafff20e01548437" providerId="LiveId" clId="{DAE37981-6456-4DE4-A0C8-AB32CA3CEB66}" dt="2023-03-16T01:41:46.616" v="1548" actId="14100"/>
        <pc:sldMkLst>
          <pc:docMk/>
          <pc:sldMk cId="3354404064" sldId="281"/>
        </pc:sldMkLst>
        <pc:spChg chg="mod">
          <ac:chgData name="Mahyar Arani" userId="cafff20e01548437" providerId="LiveId" clId="{DAE37981-6456-4DE4-A0C8-AB32CA3CEB66}" dt="2023-03-16T01:41:30.500" v="1541" actId="20577"/>
          <ac:spMkLst>
            <pc:docMk/>
            <pc:sldMk cId="3354404064" sldId="281"/>
            <ac:spMk id="2" creationId="{E8B8F26E-9345-4747-9094-972E38700A17}"/>
          </ac:spMkLst>
        </pc:spChg>
        <pc:picChg chg="del">
          <ac:chgData name="Mahyar Arani" userId="cafff20e01548437" providerId="LiveId" clId="{DAE37981-6456-4DE4-A0C8-AB32CA3CEB66}" dt="2023-03-16T01:37:16.122" v="1452" actId="478"/>
          <ac:picMkLst>
            <pc:docMk/>
            <pc:sldMk cId="3354404064" sldId="281"/>
            <ac:picMk id="4" creationId="{F8D1CB89-4E0B-FD0F-029F-EE2C84792626}"/>
          </ac:picMkLst>
        </pc:picChg>
        <pc:picChg chg="del">
          <ac:chgData name="Mahyar Arani" userId="cafff20e01548437" providerId="LiveId" clId="{DAE37981-6456-4DE4-A0C8-AB32CA3CEB66}" dt="2023-03-16T01:37:14.683" v="1450" actId="478"/>
          <ac:picMkLst>
            <pc:docMk/>
            <pc:sldMk cId="3354404064" sldId="281"/>
            <ac:picMk id="5" creationId="{0E519416-4B77-9C53-3BFC-F335EBD3720D}"/>
          </ac:picMkLst>
        </pc:picChg>
        <pc:picChg chg="add mod">
          <ac:chgData name="Mahyar Arani" userId="cafff20e01548437" providerId="LiveId" clId="{DAE37981-6456-4DE4-A0C8-AB32CA3CEB66}" dt="2023-03-16T01:39:44.760" v="1473" actId="14100"/>
          <ac:picMkLst>
            <pc:docMk/>
            <pc:sldMk cId="3354404064" sldId="281"/>
            <ac:picMk id="6" creationId="{2B5DD187-84B2-1AC5-B5D1-E6CF373425D9}"/>
          </ac:picMkLst>
        </pc:picChg>
        <pc:picChg chg="add del mod">
          <ac:chgData name="Mahyar Arani" userId="cafff20e01548437" providerId="LiveId" clId="{DAE37981-6456-4DE4-A0C8-AB32CA3CEB66}" dt="2023-03-16T01:41:36.262" v="1542" actId="21"/>
          <ac:picMkLst>
            <pc:docMk/>
            <pc:sldMk cId="3354404064" sldId="281"/>
            <ac:picMk id="8" creationId="{0840995C-43CC-E648-731F-3A8D19C3C298}"/>
          </ac:picMkLst>
        </pc:picChg>
        <pc:picChg chg="add mod">
          <ac:chgData name="Mahyar Arani" userId="cafff20e01548437" providerId="LiveId" clId="{DAE37981-6456-4DE4-A0C8-AB32CA3CEB66}" dt="2023-03-16T01:41:46.616" v="1548" actId="14100"/>
          <ac:picMkLst>
            <pc:docMk/>
            <pc:sldMk cId="3354404064" sldId="281"/>
            <ac:picMk id="9" creationId="{612EE365-058F-3EC5-8EC0-D752116AF8D4}"/>
          </ac:picMkLst>
        </pc:picChg>
        <pc:picChg chg="del">
          <ac:chgData name="Mahyar Arani" userId="cafff20e01548437" providerId="LiveId" clId="{DAE37981-6456-4DE4-A0C8-AB32CA3CEB66}" dt="2023-03-16T01:37:15.481" v="1451" actId="478"/>
          <ac:picMkLst>
            <pc:docMk/>
            <pc:sldMk cId="3354404064" sldId="281"/>
            <ac:picMk id="12" creationId="{BF9A3100-4D14-C465-958D-2AB7AAF89D3D}"/>
          </ac:picMkLst>
        </pc:picChg>
      </pc:sldChg>
      <pc:sldChg chg="addSp delSp modSp add mod">
        <pc:chgData name="Mahyar Arani" userId="cafff20e01548437" providerId="LiveId" clId="{DAE37981-6456-4DE4-A0C8-AB32CA3CEB66}" dt="2023-03-16T01:49:17.997" v="1710" actId="14100"/>
        <pc:sldMkLst>
          <pc:docMk/>
          <pc:sldMk cId="3491691080" sldId="282"/>
        </pc:sldMkLst>
        <pc:spChg chg="mod">
          <ac:chgData name="Mahyar Arani" userId="cafff20e01548437" providerId="LiveId" clId="{DAE37981-6456-4DE4-A0C8-AB32CA3CEB66}" dt="2023-03-16T01:42:37.096" v="1570" actId="14100"/>
          <ac:spMkLst>
            <pc:docMk/>
            <pc:sldMk cId="3491691080" sldId="282"/>
            <ac:spMk id="2" creationId="{E8B8F26E-9345-4747-9094-972E38700A17}"/>
          </ac:spMkLst>
        </pc:spChg>
        <pc:spChg chg="add mod">
          <ac:chgData name="Mahyar Arani" userId="cafff20e01548437" providerId="LiveId" clId="{DAE37981-6456-4DE4-A0C8-AB32CA3CEB66}" dt="2023-03-16T01:49:17.997" v="1710" actId="14100"/>
          <ac:spMkLst>
            <pc:docMk/>
            <pc:sldMk cId="3491691080" sldId="282"/>
            <ac:spMk id="3" creationId="{01432254-E021-518D-496D-37D50CD3FB1C}"/>
          </ac:spMkLst>
        </pc:spChg>
        <pc:picChg chg="del">
          <ac:chgData name="Mahyar Arani" userId="cafff20e01548437" providerId="LiveId" clId="{DAE37981-6456-4DE4-A0C8-AB32CA3CEB66}" dt="2023-03-16T01:42:34.235" v="1568" actId="478"/>
          <ac:picMkLst>
            <pc:docMk/>
            <pc:sldMk cId="3491691080" sldId="282"/>
            <ac:picMk id="6" creationId="{2B5DD187-84B2-1AC5-B5D1-E6CF373425D9}"/>
          </ac:picMkLst>
        </pc:picChg>
        <pc:picChg chg="del">
          <ac:chgData name="Mahyar Arani" userId="cafff20e01548437" providerId="LiveId" clId="{DAE37981-6456-4DE4-A0C8-AB32CA3CEB66}" dt="2023-03-16T01:42:34.751" v="1569" actId="478"/>
          <ac:picMkLst>
            <pc:docMk/>
            <pc:sldMk cId="3491691080" sldId="282"/>
            <ac:picMk id="9" creationId="{612EE365-058F-3EC5-8EC0-D752116AF8D4}"/>
          </ac:picMkLst>
        </pc:picChg>
      </pc:sldChg>
      <pc:sldChg chg="modSp add mod">
        <pc:chgData name="Mahyar Arani" userId="cafff20e01548437" providerId="LiveId" clId="{DAE37981-6456-4DE4-A0C8-AB32CA3CEB66}" dt="2023-03-16T01:52:29.190" v="1980" actId="404"/>
        <pc:sldMkLst>
          <pc:docMk/>
          <pc:sldMk cId="1845812725" sldId="283"/>
        </pc:sldMkLst>
        <pc:spChg chg="mod">
          <ac:chgData name="Mahyar Arani" userId="cafff20e01548437" providerId="LiveId" clId="{DAE37981-6456-4DE4-A0C8-AB32CA3CEB66}" dt="2023-03-16T01:52:29.190" v="1980" actId="404"/>
          <ac:spMkLst>
            <pc:docMk/>
            <pc:sldMk cId="1845812725" sldId="283"/>
            <ac:spMk id="2" creationId="{E8B8F26E-9345-4747-9094-972E38700A17}"/>
          </ac:spMkLst>
        </pc:spChg>
        <pc:spChg chg="mod">
          <ac:chgData name="Mahyar Arani" userId="cafff20e01548437" providerId="LiveId" clId="{DAE37981-6456-4DE4-A0C8-AB32CA3CEB66}" dt="2023-03-16T01:51:59.255" v="1977" actId="313"/>
          <ac:spMkLst>
            <pc:docMk/>
            <pc:sldMk cId="1845812725" sldId="283"/>
            <ac:spMk id="3" creationId="{01432254-E021-518D-496D-37D50CD3FB1C}"/>
          </ac:spMkLst>
        </pc:spChg>
      </pc:sldChg>
      <pc:sldChg chg="delSp modSp add del mod">
        <pc:chgData name="Mahyar Arani" userId="cafff20e01548437" providerId="LiveId" clId="{DAE37981-6456-4DE4-A0C8-AB32CA3CEB66}" dt="2023-03-16T01:49:23.799" v="1711" actId="2696"/>
        <pc:sldMkLst>
          <pc:docMk/>
          <pc:sldMk cId="4222423299" sldId="284"/>
        </pc:sldMkLst>
        <pc:spChg chg="del mod">
          <ac:chgData name="Mahyar Arani" userId="cafff20e01548437" providerId="LiveId" clId="{DAE37981-6456-4DE4-A0C8-AB32CA3CEB66}" dt="2023-03-16T01:48:57.648" v="1704"/>
          <ac:spMkLst>
            <pc:docMk/>
            <pc:sldMk cId="4222423299" sldId="284"/>
            <ac:spMk id="3" creationId="{01432254-E021-518D-496D-37D50CD3FB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83154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2800" dirty="0">
                <a:solidFill>
                  <a:srgbClr val="FF6600"/>
                </a:solidFill>
              </a:rPr>
              <a:t>Taxi and Cab Investment Analysis</a:t>
            </a:r>
          </a:p>
          <a:p>
            <a:endParaRPr lang="en-US" sz="2800" dirty="0">
              <a:solidFill>
                <a:srgbClr val="FF6600"/>
              </a:solidFill>
            </a:endParaRPr>
          </a:p>
          <a:p>
            <a:endParaRPr lang="en-US" sz="2800" dirty="0">
              <a:solidFill>
                <a:srgbClr val="FF6600"/>
              </a:solidFill>
            </a:endParaRPr>
          </a:p>
          <a:p>
            <a:r>
              <a:rPr lang="en-US" sz="2800" u="sng" dirty="0">
                <a:solidFill>
                  <a:srgbClr val="FF6600"/>
                </a:solidFill>
              </a:rPr>
              <a:t>March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(Payment Method)</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2" name="Picture 11">
            <a:extLst>
              <a:ext uri="{FF2B5EF4-FFF2-40B4-BE49-F238E27FC236}">
                <a16:creationId xmlns:a16="http://schemas.microsoft.com/office/drawing/2014/main" id="{BF9A3100-4D14-C465-958D-2AB7AAF89D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1100" y="3108184"/>
            <a:ext cx="5930900" cy="3749815"/>
          </a:xfrm>
          <a:prstGeom prst="rect">
            <a:avLst/>
          </a:prstGeom>
        </p:spPr>
      </p:pic>
      <p:pic>
        <p:nvPicPr>
          <p:cNvPr id="5" name="Picture 4">
            <a:extLst>
              <a:ext uri="{FF2B5EF4-FFF2-40B4-BE49-F238E27FC236}">
                <a16:creationId xmlns:a16="http://schemas.microsoft.com/office/drawing/2014/main" id="{0E519416-4B77-9C53-3BFC-F335EBD3720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37886" y="-2"/>
            <a:ext cx="5554738" cy="3524252"/>
          </a:xfrm>
          <a:prstGeom prst="rect">
            <a:avLst/>
          </a:prstGeom>
        </p:spPr>
      </p:pic>
    </p:spTree>
    <p:extLst>
      <p:ext uri="{BB962C8B-B14F-4D97-AF65-F5344CB8AC3E}">
        <p14:creationId xmlns:p14="http://schemas.microsoft.com/office/powerpoint/2010/main" val="68846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(Seasonality of Profit and Cost)</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2" name="Picture 11">
            <a:extLst>
              <a:ext uri="{FF2B5EF4-FFF2-40B4-BE49-F238E27FC236}">
                <a16:creationId xmlns:a16="http://schemas.microsoft.com/office/drawing/2014/main" id="{BF9A3100-4D14-C465-958D-2AB7AAF89D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3750" y="0"/>
            <a:ext cx="8858251" cy="3792136"/>
          </a:xfrm>
          <a:prstGeom prst="rect">
            <a:avLst/>
          </a:prstGeom>
        </p:spPr>
      </p:pic>
      <p:pic>
        <p:nvPicPr>
          <p:cNvPr id="6" name="Picture 5">
            <a:extLst>
              <a:ext uri="{FF2B5EF4-FFF2-40B4-BE49-F238E27FC236}">
                <a16:creationId xmlns:a16="http://schemas.microsoft.com/office/drawing/2014/main" id="{43A52653-C7A7-5402-B9A1-1A45D98A91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27250" y="3651251"/>
            <a:ext cx="7937499" cy="3206749"/>
          </a:xfrm>
          <a:prstGeom prst="rect">
            <a:avLst/>
          </a:prstGeom>
        </p:spPr>
      </p:pic>
    </p:spTree>
    <p:extLst>
      <p:ext uri="{BB962C8B-B14F-4D97-AF65-F5344CB8AC3E}">
        <p14:creationId xmlns:p14="http://schemas.microsoft.com/office/powerpoint/2010/main" val="377433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(Variations in Distance and Profit for each KM)</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6" name="Picture 5">
            <a:extLst>
              <a:ext uri="{FF2B5EF4-FFF2-40B4-BE49-F238E27FC236}">
                <a16:creationId xmlns:a16="http://schemas.microsoft.com/office/drawing/2014/main" id="{2B5DD187-84B2-1AC5-B5D1-E6CF373425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4901" y="-1"/>
            <a:ext cx="8458202" cy="3486151"/>
          </a:xfrm>
          <a:prstGeom prst="rect">
            <a:avLst/>
          </a:prstGeom>
        </p:spPr>
      </p:pic>
      <p:pic>
        <p:nvPicPr>
          <p:cNvPr id="9" name="Picture 8" descr="Chart&#10;&#10;Description automatically generated">
            <a:extLst>
              <a:ext uri="{FF2B5EF4-FFF2-40B4-BE49-F238E27FC236}">
                <a16:creationId xmlns:a16="http://schemas.microsoft.com/office/drawing/2014/main" id="{612EE365-058F-3EC5-8EC0-D752116AF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561" y="3486150"/>
            <a:ext cx="8317939" cy="3361013"/>
          </a:xfrm>
          <a:prstGeom prst="rect">
            <a:avLst/>
          </a:prstGeom>
        </p:spPr>
      </p:pic>
    </p:spTree>
    <p:extLst>
      <p:ext uri="{BB962C8B-B14F-4D97-AF65-F5344CB8AC3E}">
        <p14:creationId xmlns:p14="http://schemas.microsoft.com/office/powerpoint/2010/main" val="335440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43100" y="1943099"/>
            <a:ext cx="6858002" cy="2971803"/>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 </a:t>
            </a:r>
            <a:r>
              <a:rPr lang="en-US" sz="4000" b="1" dirty="0">
                <a:solidFill>
                  <a:srgbClr val="FF6600"/>
                </a:solidFill>
              </a:rPr>
              <a:t>Summary</a:t>
            </a:r>
            <a:endParaRPr lang="en-US" sz="2400" b="1" dirty="0">
              <a:solidFill>
                <a:srgbClr val="FF6600"/>
              </a:solidFill>
            </a:endParaRP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sp>
        <p:nvSpPr>
          <p:cNvPr id="3" name="TextBox 2">
            <a:extLst>
              <a:ext uri="{FF2B5EF4-FFF2-40B4-BE49-F238E27FC236}">
                <a16:creationId xmlns:a16="http://schemas.microsoft.com/office/drawing/2014/main" id="{01432254-E021-518D-496D-37D50CD3FB1C}"/>
              </a:ext>
            </a:extLst>
          </p:cNvPr>
          <p:cNvSpPr txBox="1"/>
          <p:nvPr/>
        </p:nvSpPr>
        <p:spPr>
          <a:xfrm>
            <a:off x="3200400" y="50800"/>
            <a:ext cx="8864600" cy="6832640"/>
          </a:xfrm>
          <a:prstGeom prst="rect">
            <a:avLst/>
          </a:prstGeom>
          <a:noFill/>
        </p:spPr>
        <p:txBody>
          <a:bodyPr wrap="square" rtlCol="0">
            <a:spAutoFit/>
          </a:bodyPr>
          <a:lstStyle/>
          <a:p>
            <a:pPr marL="285750" indent="-285750" algn="l">
              <a:buFont typeface="Arial" panose="020B0604020202020204" pitchFamily="34" charset="0"/>
              <a:buChar char="•"/>
            </a:pPr>
            <a:r>
              <a:rPr lang="en-US" sz="1900" b="0" i="0" dirty="0">
                <a:effectLst/>
                <a:latin typeface="Arial" panose="020B0604020202020204" pitchFamily="34" charset="0"/>
              </a:rPr>
              <a:t>New York city has the most average profit follows by Silicon Valley and Miami city. We could see for almost all of the cities, average profit for Yellow cab company is higher except Tucson, AZ.</a:t>
            </a:r>
          </a:p>
          <a:p>
            <a:pPr marL="285750" indent="-285750" algn="l">
              <a:buFont typeface="Arial" panose="020B0604020202020204" pitchFamily="34" charset="0"/>
              <a:buChar char="•"/>
            </a:pPr>
            <a:endParaRPr lang="en-US" sz="1900" b="0" i="0" dirty="0">
              <a:effectLst/>
              <a:latin typeface="Arial" panose="020B0604020202020204" pitchFamily="34" charset="0"/>
            </a:endParaRPr>
          </a:p>
          <a:p>
            <a:pPr marL="285750" indent="-285750" algn="l">
              <a:buFont typeface="Arial" panose="020B0604020202020204" pitchFamily="34" charset="0"/>
              <a:buChar char="•"/>
            </a:pPr>
            <a:r>
              <a:rPr lang="en-US" sz="1900" b="0" i="0" dirty="0">
                <a:effectLst/>
                <a:latin typeface="Arial" panose="020B0604020202020204" pitchFamily="34" charset="0"/>
              </a:rPr>
              <a:t>Seasonal trend during the months of May and June, as well as from September to December every year.</a:t>
            </a:r>
          </a:p>
          <a:p>
            <a:pPr marL="285750" indent="-285750" algn="l">
              <a:buFont typeface="Arial" panose="020B0604020202020204" pitchFamily="34" charset="0"/>
              <a:buChar char="•"/>
            </a:pPr>
            <a:endParaRPr lang="en-US" sz="1900" b="0" i="0" dirty="0">
              <a:effectLst/>
              <a:latin typeface="Arial" panose="020B0604020202020204" pitchFamily="34" charset="0"/>
            </a:endParaRPr>
          </a:p>
          <a:p>
            <a:pPr marL="285750" indent="-285750" algn="l">
              <a:buFont typeface="Arial" panose="020B0604020202020204" pitchFamily="34" charset="0"/>
              <a:buChar char="•"/>
            </a:pPr>
            <a:r>
              <a:rPr lang="en-US" sz="1900" b="0" i="0" dirty="0">
                <a:effectLst/>
                <a:latin typeface="Arial" panose="020B0604020202020204" pitchFamily="34" charset="0"/>
              </a:rPr>
              <a:t>Hin May the KM travelled is almost same as other first half months, the profit is higher.</a:t>
            </a:r>
          </a:p>
          <a:p>
            <a:pPr marL="285750" indent="-285750" algn="l">
              <a:buFont typeface="Arial" panose="020B0604020202020204" pitchFamily="34" charset="0"/>
              <a:buChar char="•"/>
            </a:pPr>
            <a:endParaRPr lang="en-US" sz="1900" b="0" i="0" dirty="0">
              <a:effectLst/>
              <a:latin typeface="Arial" panose="020B0604020202020204" pitchFamily="34" charset="0"/>
            </a:endParaRPr>
          </a:p>
          <a:p>
            <a:pPr marL="285750" indent="-285750" algn="l">
              <a:buFont typeface="Arial" panose="020B0604020202020204" pitchFamily="34" charset="0"/>
              <a:buChar char="•"/>
            </a:pPr>
            <a:r>
              <a:rPr lang="en-US" sz="1900" b="0" i="0" dirty="0">
                <a:effectLst/>
                <a:latin typeface="Arial" panose="020B0604020202020204" pitchFamily="34" charset="0"/>
              </a:rPr>
              <a:t>Considering the KM Travelled and by comparing it to the profit chart, we could see overall yellow cab company has higher profit in relation to the KM travelled.</a:t>
            </a:r>
          </a:p>
          <a:p>
            <a:pPr marL="285750" indent="-285750" algn="l">
              <a:buFont typeface="Arial" panose="020B0604020202020204" pitchFamily="34" charset="0"/>
              <a:buChar char="•"/>
            </a:pPr>
            <a:endParaRPr lang="en-US" sz="1900" b="0" i="0" dirty="0">
              <a:effectLst/>
              <a:latin typeface="Arial" panose="020B0604020202020204" pitchFamily="34" charset="0"/>
            </a:endParaRPr>
          </a:p>
          <a:p>
            <a:pPr marL="285750" indent="-285750">
              <a:buFont typeface="Arial" panose="020B0604020202020204" pitchFamily="34" charset="0"/>
              <a:buChar char="•"/>
            </a:pPr>
            <a:r>
              <a:rPr lang="en-US" sz="1900" b="0" i="0" dirty="0">
                <a:effectLst/>
                <a:latin typeface="Arial" panose="020B0604020202020204" pitchFamily="34" charset="0"/>
              </a:rPr>
              <a:t>If we set sample size for weekend and weekdays same and we could see, as expected, the weekend profit are higher.</a:t>
            </a:r>
          </a:p>
          <a:p>
            <a:pPr marL="285750" indent="-285750">
              <a:buFont typeface="Arial" panose="020B0604020202020204" pitchFamily="34" charset="0"/>
              <a:buChar char="•"/>
            </a:pPr>
            <a:endParaRPr lang="en-US" sz="1900" b="0" i="0" dirty="0">
              <a:effectLst/>
              <a:latin typeface="Arial" panose="020B0604020202020204" pitchFamily="34" charset="0"/>
            </a:endParaRPr>
          </a:p>
          <a:p>
            <a:pPr marL="285750" indent="-285750">
              <a:buFont typeface="Arial" panose="020B0604020202020204" pitchFamily="34" charset="0"/>
              <a:buChar char="•"/>
            </a:pPr>
            <a:r>
              <a:rPr lang="en-US" sz="1900" b="0" i="0" dirty="0">
                <a:effectLst/>
                <a:latin typeface="Arial" panose="020B0604020202020204" pitchFamily="34" charset="0"/>
              </a:rPr>
              <a:t>Holiday's number of rides are 23 percent higher than regular days (weekdays and weekends).</a:t>
            </a:r>
          </a:p>
          <a:p>
            <a:pPr marL="285750" indent="-285750">
              <a:buFont typeface="Arial" panose="020B0604020202020204" pitchFamily="34" charset="0"/>
              <a:buChar char="•"/>
            </a:pPr>
            <a:endParaRPr lang="en-US" sz="1900" dirty="0">
              <a:latin typeface="Arial" panose="020B0604020202020204" pitchFamily="34" charset="0"/>
            </a:endParaRPr>
          </a:p>
          <a:p>
            <a:pPr marL="285750" indent="-285750">
              <a:buFont typeface="Arial" panose="020B0604020202020204" pitchFamily="34" charset="0"/>
              <a:buChar char="•"/>
            </a:pPr>
            <a:r>
              <a:rPr lang="en-US" sz="1900" b="0" i="0" dirty="0">
                <a:effectLst/>
                <a:latin typeface="Arial" panose="020B0604020202020204" pitchFamily="34" charset="0"/>
              </a:rPr>
              <a:t>Dealing with type of payments, customers who used Cards, spend more in yellow cab company however in the Pink Company they are almost the same.</a:t>
            </a:r>
          </a:p>
          <a:p>
            <a:pPr marL="285750" indent="-285750">
              <a:buFont typeface="Arial" panose="020B0604020202020204" pitchFamily="34" charset="0"/>
              <a:buChar char="•"/>
            </a:pP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349169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43100" y="1943099"/>
            <a:ext cx="6858002" cy="2971803"/>
          </a:xfrm>
          <a:solidFill>
            <a:srgbClr val="3B3B3B"/>
          </a:solidFill>
        </p:spPr>
        <p:txBody>
          <a:bodyPr vert="vert270" anchor="t" anchorCtr="0"/>
          <a:lstStyle/>
          <a:p>
            <a:br>
              <a:rPr lang="en-US" dirty="0"/>
            </a:br>
            <a:br>
              <a:rPr lang="en-US" dirty="0"/>
            </a:br>
            <a:br>
              <a:rPr lang="en-US" dirty="0"/>
            </a:br>
            <a:r>
              <a:rPr lang="en-US" sz="2800" b="1" dirty="0">
                <a:solidFill>
                  <a:srgbClr val="FF6600"/>
                </a:solidFill>
              </a:rPr>
              <a:t>Recommendations</a:t>
            </a:r>
            <a:endParaRPr lang="en-US" sz="2400" b="1" dirty="0">
              <a:solidFill>
                <a:srgbClr val="FF6600"/>
              </a:solidFill>
            </a:endParaRP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sp>
        <p:nvSpPr>
          <p:cNvPr id="3" name="TextBox 2">
            <a:extLst>
              <a:ext uri="{FF2B5EF4-FFF2-40B4-BE49-F238E27FC236}">
                <a16:creationId xmlns:a16="http://schemas.microsoft.com/office/drawing/2014/main" id="{01432254-E021-518D-496D-37D50CD3FB1C}"/>
              </a:ext>
            </a:extLst>
          </p:cNvPr>
          <p:cNvSpPr txBox="1"/>
          <p:nvPr/>
        </p:nvSpPr>
        <p:spPr>
          <a:xfrm>
            <a:off x="3194050" y="165100"/>
            <a:ext cx="8382000" cy="6247864"/>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Arial" panose="020B0604020202020204" pitchFamily="34" charset="0"/>
              </a:rPr>
              <a:t>However, the profit of the Yellow Cab Company is higher Overall, but the trend is downward. On the other hand, Pink Company is more stable with stable seasonality with the most profit on Nov, Dec, Jan.</a:t>
            </a:r>
          </a:p>
          <a:p>
            <a:pPr marL="285750" indent="-285750">
              <a:buFont typeface="Arial" panose="020B0604020202020204" pitchFamily="34" charset="0"/>
              <a:buChar char="•"/>
            </a:pPr>
            <a:endParaRPr lang="en-US" sz="2000" b="0" i="0" dirty="0">
              <a:effectLst/>
              <a:latin typeface="Arial" panose="020B0604020202020204" pitchFamily="34" charset="0"/>
            </a:endParaRPr>
          </a:p>
          <a:p>
            <a:pPr marL="285750" indent="-285750">
              <a:buFont typeface="Arial" panose="020B0604020202020204" pitchFamily="34" charset="0"/>
              <a:buChar char="•"/>
            </a:pPr>
            <a:r>
              <a:rPr lang="en-US" sz="2000" b="0" i="0" dirty="0">
                <a:effectLst/>
                <a:latin typeface="Arial" panose="020B0604020202020204" pitchFamily="34" charset="0"/>
              </a:rPr>
              <a:t>We observed that the cost increased with an increase in the distance traveled (KM Traveled). However, the profit chart shows that despite the increase in distance traveled, the profit for the last month did not increase accordingly, and even the profit per KM decreases. We should notice this decrease happened in the Yellow company too, whoever this company did not face increase in cost or increase in KM Travelled, we could conclude this could be an external effect (regulation, policy or tax, </a:t>
            </a:r>
            <a:r>
              <a:rPr lang="en-US" sz="2000" b="0" i="0" dirty="0" err="1">
                <a:effectLst/>
                <a:latin typeface="Arial" panose="020B0604020202020204" pitchFamily="34" charset="0"/>
              </a:rPr>
              <a:t>etc</a:t>
            </a:r>
            <a:r>
              <a:rPr lang="en-US" sz="2000" b="0" i="0" dirty="0">
                <a:effectLst/>
                <a:latin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ndParaRPr>
          </a:p>
          <a:p>
            <a:pPr marL="285750" indent="-285750">
              <a:buFont typeface="Arial" panose="020B0604020202020204" pitchFamily="34" charset="0"/>
              <a:buChar char="•"/>
            </a:pPr>
            <a:r>
              <a:rPr lang="en-US" sz="2000" b="0" i="0" dirty="0">
                <a:effectLst/>
                <a:latin typeface="Arial" panose="020B0604020202020204" pitchFamily="34" charset="0"/>
              </a:rPr>
              <a:t>We could notice the profit for the Yellow company at the end of each month decreases meaningfully.</a:t>
            </a:r>
          </a:p>
          <a:p>
            <a:pPr marL="285750" indent="-285750">
              <a:buFont typeface="Arial" panose="020B0604020202020204" pitchFamily="34" charset="0"/>
              <a:buChar char="•"/>
            </a:pPr>
            <a:endParaRPr lang="en-US" sz="2000" dirty="0">
              <a:latin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rPr>
              <a:t>Overall Yellow Cab company is better option to invest considering the margin of profit and the market share it holds, however, it need further evaluation to see why in the last months of 2018 of our dataset the profit start decreasing.</a:t>
            </a:r>
            <a:endParaRPr lang="en-US" sz="2000" dirty="0"/>
          </a:p>
        </p:txBody>
      </p:sp>
    </p:spTree>
    <p:extLst>
      <p:ext uri="{BB962C8B-B14F-4D97-AF65-F5344CB8AC3E}">
        <p14:creationId xmlns:p14="http://schemas.microsoft.com/office/powerpoint/2010/main" val="184581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91989" y="1591987"/>
            <a:ext cx="6858002" cy="3674028"/>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67891" y="-565339"/>
            <a:ext cx="6858004" cy="7988682"/>
          </a:xfrm>
        </p:spPr>
        <p:txBody>
          <a:bodyPr vert="vert270">
            <a:normAutofit/>
          </a:bodyPr>
          <a:lstStyle/>
          <a:p>
            <a:r>
              <a:rPr lang="en-US" sz="2800" dirty="0">
                <a:solidFill>
                  <a:srgbClr val="FF6600"/>
                </a:solidFill>
              </a:rPr>
              <a:t>OBJECTIVE</a:t>
            </a:r>
          </a:p>
          <a:p>
            <a:pPr algn="l"/>
            <a:r>
              <a:rPr lang="en-US" sz="2000" dirty="0"/>
              <a:t> XYZ is a private company interested in investing in the rapidly growing taxi and cab industry. In order to make informed investment decisions, they are conducting a detailed exploratory data analysis and data mining of major cities across the United States. The objective is to provide actionable insights and identify trends that can inform strategic investment decisions.</a:t>
            </a:r>
          </a:p>
          <a:p>
            <a:endParaRPr lang="en-US" sz="2800" dirty="0">
              <a:solidFill>
                <a:srgbClr val="FF6600"/>
              </a:solidFill>
            </a:endParaRPr>
          </a:p>
          <a:p>
            <a:r>
              <a:rPr lang="en-US" sz="2800" dirty="0">
                <a:solidFill>
                  <a:srgbClr val="FF6600"/>
                </a:solidFill>
              </a:rPr>
              <a:t>PROBLEM STATEMENT</a:t>
            </a:r>
          </a:p>
          <a:p>
            <a:pPr algn="l"/>
            <a:r>
              <a:rPr lang="en-US" sz="2000" dirty="0"/>
              <a:t>Investigate the data sources to provide accurate explanatory data analysis to help decision makers gain insight to the cab and taxi industry and select the best option to invest.</a:t>
            </a:r>
          </a:p>
          <a:p>
            <a:endParaRPr lang="en-US" sz="2800" dirty="0">
              <a:solidFill>
                <a:srgbClr val="FF6600"/>
              </a:solidFill>
            </a:endParaRPr>
          </a:p>
          <a:p>
            <a:r>
              <a:rPr lang="en-US" sz="2800" dirty="0">
                <a:solidFill>
                  <a:srgbClr val="FF6600"/>
                </a:solidFill>
              </a:rPr>
              <a:t>SUCCESS CRITERIA</a:t>
            </a:r>
          </a:p>
          <a:p>
            <a:r>
              <a:rPr lang="en-US" sz="2000" dirty="0"/>
              <a:t>Presentation for the XYZ's stakeholders and executive team via visuals to help them in decision making process.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02939" y="1602938"/>
            <a:ext cx="6858002" cy="3652126"/>
          </a:xfrm>
          <a:solidFill>
            <a:srgbClr val="3B3B3B"/>
          </a:solidFill>
        </p:spPr>
        <p:txBody>
          <a:bodyPr vert="vert270" anchor="t" anchorCtr="0"/>
          <a:lstStyle/>
          <a:p>
            <a:br>
              <a:rPr lang="en-US" dirty="0"/>
            </a:br>
            <a:br>
              <a:rPr lang="en-US" dirty="0"/>
            </a:br>
            <a:br>
              <a:rPr lang="en-US" dirty="0"/>
            </a:br>
            <a:r>
              <a:rPr lang="en-US" b="1" dirty="0">
                <a:solidFill>
                  <a:srgbClr val="FF6600"/>
                </a:solidFill>
              </a:rPr>
              <a:t>Analytical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81581" y="-381912"/>
            <a:ext cx="6858004" cy="7621828"/>
          </a:xfrm>
        </p:spPr>
        <p:txBody>
          <a:bodyPr vert="vert270">
            <a:normAutofit/>
          </a:bodyPr>
          <a:lstStyle/>
          <a:p>
            <a:endParaRPr lang="en-US" dirty="0">
              <a:solidFill>
                <a:srgbClr val="FF6600"/>
              </a:solidFill>
            </a:endParaRPr>
          </a:p>
          <a:p>
            <a:pPr algn="just"/>
            <a:r>
              <a:rPr lang="en-US" dirty="0">
                <a:solidFill>
                  <a:srgbClr val="FF6600"/>
                </a:solidFill>
              </a:rPr>
              <a:t>APPROACHES AND ANALYTICAL HYPOTHESIS:</a:t>
            </a:r>
          </a:p>
          <a:p>
            <a:pPr algn="just"/>
            <a:endParaRPr lang="en-US" dirty="0">
              <a:solidFill>
                <a:srgbClr val="FF6600"/>
              </a:solidFill>
            </a:endParaRPr>
          </a:p>
          <a:p>
            <a:pPr marL="342900" indent="-342900" algn="l">
              <a:buFont typeface="Arial" panose="020B0604020202020204" pitchFamily="34" charset="0"/>
              <a:buChar char="•"/>
            </a:pPr>
            <a:r>
              <a:rPr lang="en-US" sz="2000" dirty="0"/>
              <a:t>Which Company has the best profit on sales over the others?</a:t>
            </a:r>
          </a:p>
          <a:p>
            <a:pPr marL="342900" indent="-342900" algn="l">
              <a:buFont typeface="Arial" panose="020B0604020202020204" pitchFamily="34" charset="0"/>
              <a:buChar char="•"/>
            </a:pPr>
            <a:r>
              <a:rPr lang="en-US" sz="2000" dirty="0"/>
              <a:t>Which city has the most profit and average profit per trip among the others?</a:t>
            </a:r>
          </a:p>
          <a:p>
            <a:pPr marL="342900" indent="-342900" algn="l">
              <a:buFont typeface="Arial" panose="020B0604020202020204" pitchFamily="34" charset="0"/>
              <a:buChar char="•"/>
            </a:pPr>
            <a:r>
              <a:rPr lang="en-US" sz="2000" dirty="0"/>
              <a:t>Are there any seasonality in the using of </a:t>
            </a:r>
            <a:r>
              <a:rPr lang="en-US" sz="2000" dirty="0" err="1"/>
              <a:t>cusomer</a:t>
            </a:r>
            <a:r>
              <a:rPr lang="en-US" sz="2000" dirty="0"/>
              <a:t>? What timeframe does it have?</a:t>
            </a:r>
          </a:p>
          <a:p>
            <a:pPr marL="342900" indent="-342900" algn="l">
              <a:buFont typeface="Arial" panose="020B0604020202020204" pitchFamily="34" charset="0"/>
              <a:buChar char="•"/>
            </a:pPr>
            <a:r>
              <a:rPr lang="en-US" sz="2000" dirty="0"/>
              <a:t>Cab demand is higher on weekends than weekdays?</a:t>
            </a:r>
          </a:p>
          <a:p>
            <a:pPr marL="342900" indent="-342900" algn="l">
              <a:buFont typeface="Arial" panose="020B0604020202020204" pitchFamily="34" charset="0"/>
              <a:buChar char="•"/>
            </a:pPr>
            <a:r>
              <a:rPr lang="en-US" sz="2000" dirty="0"/>
              <a:t>Is there any changes of demand exists in the US Holidays?</a:t>
            </a:r>
          </a:p>
          <a:p>
            <a:pPr marL="342900" indent="-342900" algn="l">
              <a:buFont typeface="Arial" panose="020B0604020202020204" pitchFamily="34" charset="0"/>
              <a:buChar char="•"/>
            </a:pPr>
            <a:r>
              <a:rPr lang="en-US" sz="2000" dirty="0"/>
              <a:t>Is there a difference in the average fare price between different cab companies?</a:t>
            </a:r>
          </a:p>
          <a:p>
            <a:pPr marL="342900" indent="-342900" algn="l">
              <a:buFont typeface="Arial" panose="020B0604020202020204" pitchFamily="34" charset="0"/>
              <a:buChar char="•"/>
            </a:pPr>
            <a:r>
              <a:rPr lang="en-US" sz="2000" dirty="0"/>
              <a:t>Is there a significant difference in sales or profit based on the type of payment method used by customers?</a:t>
            </a: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5743059A-62B5-67DD-A7D1-5694930FB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spTree>
    <p:extLst>
      <p:ext uri="{BB962C8B-B14F-4D97-AF65-F5344CB8AC3E}">
        <p14:creationId xmlns:p14="http://schemas.microsoft.com/office/powerpoint/2010/main" val="287748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81581" y="-381912"/>
            <a:ext cx="6858004" cy="7621828"/>
          </a:xfrm>
        </p:spPr>
        <p:txBody>
          <a:bodyPr vert="vert270">
            <a:normAutofit/>
          </a:bodyPr>
          <a:lstStyle/>
          <a:p>
            <a:pPr algn="l"/>
            <a:endParaRPr lang="en-US" dirty="0">
              <a:solidFill>
                <a:srgbClr val="FF6600"/>
              </a:solidFill>
            </a:endParaRPr>
          </a:p>
          <a:p>
            <a:pPr algn="l"/>
            <a:r>
              <a:rPr lang="en-US" dirty="0">
                <a:solidFill>
                  <a:srgbClr val="FF6600"/>
                </a:solidFill>
              </a:rPr>
              <a:t>DATA INGEST</a:t>
            </a:r>
          </a:p>
          <a:p>
            <a:endParaRPr lang="en-US" dirty="0">
              <a:solidFill>
                <a:srgbClr val="FF6600"/>
              </a:solidFill>
            </a:endParaRPr>
          </a:p>
          <a:p>
            <a:endParaRPr lang="en-US" dirty="0">
              <a:solidFill>
                <a:srgbClr val="FF6600"/>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02939" y="1602938"/>
            <a:ext cx="6858002" cy="3652126"/>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Dataset and Feature Extraction</a:t>
            </a:r>
            <a:endParaRPr lang="en-US" b="1" dirty="0">
              <a:solidFill>
                <a:srgbClr val="FF6600"/>
              </a:solidFill>
            </a:endParaRPr>
          </a:p>
        </p:txBody>
      </p:sp>
      <p:sp>
        <p:nvSpPr>
          <p:cNvPr id="5" name="Flowchart: Magnetic Disk 4">
            <a:extLst>
              <a:ext uri="{FF2B5EF4-FFF2-40B4-BE49-F238E27FC236}">
                <a16:creationId xmlns:a16="http://schemas.microsoft.com/office/drawing/2014/main" id="{6DA996FD-BEC9-2A78-9077-49D8C46E8171}"/>
              </a:ext>
            </a:extLst>
          </p:cNvPr>
          <p:cNvSpPr/>
          <p:nvPr/>
        </p:nvSpPr>
        <p:spPr>
          <a:xfrm>
            <a:off x="5937636" y="1114102"/>
            <a:ext cx="1275780" cy="755612"/>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dirty="0">
                <a:ln w="0"/>
                <a:solidFill>
                  <a:schemeClr val="tx1"/>
                </a:solidFill>
                <a:effectLst>
                  <a:outerShdw blurRad="38100" dist="19050" dir="2700000" algn="tl" rotWithShape="0">
                    <a:schemeClr val="dk1">
                      <a:alpha val="40000"/>
                    </a:schemeClr>
                  </a:outerShdw>
                </a:effectLst>
              </a:rPr>
              <a:t>Cab Data</a:t>
            </a:r>
          </a:p>
        </p:txBody>
      </p:sp>
      <p:sp>
        <p:nvSpPr>
          <p:cNvPr id="6" name="Flowchart: Magnetic Disk 5">
            <a:extLst>
              <a:ext uri="{FF2B5EF4-FFF2-40B4-BE49-F238E27FC236}">
                <a16:creationId xmlns:a16="http://schemas.microsoft.com/office/drawing/2014/main" id="{7F2CBF79-27CC-F684-8EE9-1CB394B253FE}"/>
              </a:ext>
            </a:extLst>
          </p:cNvPr>
          <p:cNvSpPr/>
          <p:nvPr/>
        </p:nvSpPr>
        <p:spPr>
          <a:xfrm>
            <a:off x="5937636" y="1972835"/>
            <a:ext cx="1275780" cy="755612"/>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dirty="0">
                <a:ln w="0"/>
                <a:solidFill>
                  <a:schemeClr val="tx1"/>
                </a:solidFill>
                <a:effectLst>
                  <a:outerShdw blurRad="38100" dist="19050" dir="2700000" algn="tl" rotWithShape="0">
                    <a:schemeClr val="dk1">
                      <a:alpha val="40000"/>
                    </a:schemeClr>
                  </a:outerShdw>
                </a:effectLst>
              </a:rPr>
              <a:t>Transaction ID</a:t>
            </a:r>
          </a:p>
        </p:txBody>
      </p:sp>
      <p:sp>
        <p:nvSpPr>
          <p:cNvPr id="8" name="Flowchart: Magnetic Disk 7">
            <a:extLst>
              <a:ext uri="{FF2B5EF4-FFF2-40B4-BE49-F238E27FC236}">
                <a16:creationId xmlns:a16="http://schemas.microsoft.com/office/drawing/2014/main" id="{E772B9F3-5237-D364-6311-366B86EAB876}"/>
              </a:ext>
            </a:extLst>
          </p:cNvPr>
          <p:cNvSpPr/>
          <p:nvPr/>
        </p:nvSpPr>
        <p:spPr>
          <a:xfrm>
            <a:off x="9577897" y="1114102"/>
            <a:ext cx="1275780" cy="755612"/>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dirty="0">
                <a:ln w="0"/>
                <a:solidFill>
                  <a:schemeClr val="tx1"/>
                </a:solidFill>
                <a:effectLst>
                  <a:outerShdw blurRad="38100" dist="19050" dir="2700000" algn="tl" rotWithShape="0">
                    <a:schemeClr val="dk1">
                      <a:alpha val="40000"/>
                    </a:schemeClr>
                  </a:outerShdw>
                </a:effectLst>
              </a:rPr>
              <a:t>Customer ID</a:t>
            </a:r>
          </a:p>
        </p:txBody>
      </p:sp>
      <p:sp>
        <p:nvSpPr>
          <p:cNvPr id="9" name="Flowchart: Magnetic Disk 8">
            <a:extLst>
              <a:ext uri="{FF2B5EF4-FFF2-40B4-BE49-F238E27FC236}">
                <a16:creationId xmlns:a16="http://schemas.microsoft.com/office/drawing/2014/main" id="{D9E2AEB9-2529-4E02-DBA9-5EBA558E857E}"/>
              </a:ext>
            </a:extLst>
          </p:cNvPr>
          <p:cNvSpPr/>
          <p:nvPr/>
        </p:nvSpPr>
        <p:spPr>
          <a:xfrm>
            <a:off x="9577897" y="1972835"/>
            <a:ext cx="1275780" cy="755612"/>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dirty="0">
                <a:ln w="0"/>
                <a:solidFill>
                  <a:schemeClr val="tx1"/>
                </a:solidFill>
                <a:effectLst>
                  <a:outerShdw blurRad="38100" dist="19050" dir="2700000" algn="tl" rotWithShape="0">
                    <a:schemeClr val="dk1">
                      <a:alpha val="40000"/>
                    </a:schemeClr>
                  </a:outerShdw>
                </a:effectLst>
              </a:rPr>
              <a:t>City</a:t>
            </a:r>
          </a:p>
        </p:txBody>
      </p:sp>
      <p:sp>
        <p:nvSpPr>
          <p:cNvPr id="10" name="Flowchart: Magnetic Disk 9">
            <a:extLst>
              <a:ext uri="{FF2B5EF4-FFF2-40B4-BE49-F238E27FC236}">
                <a16:creationId xmlns:a16="http://schemas.microsoft.com/office/drawing/2014/main" id="{8893347C-B6BB-281D-8F5F-3624C51C0327}"/>
              </a:ext>
            </a:extLst>
          </p:cNvPr>
          <p:cNvSpPr/>
          <p:nvPr/>
        </p:nvSpPr>
        <p:spPr>
          <a:xfrm>
            <a:off x="7754570" y="1601414"/>
            <a:ext cx="1275780" cy="755612"/>
          </a:xfrm>
          <a:prstGeom prst="flowChartMagneticDisk">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w="0">
                  <a:solidFill>
                    <a:schemeClr val="accent2"/>
                  </a:solidFill>
                </a:ln>
                <a:solidFill>
                  <a:schemeClr val="accent2"/>
                </a:solidFill>
                <a:effectLst>
                  <a:outerShdw blurRad="38100" dist="19050" dir="2700000" algn="tl" rotWithShape="0">
                    <a:schemeClr val="dk1">
                      <a:alpha val="40000"/>
                    </a:schemeClr>
                  </a:outerShdw>
                </a:effectLst>
              </a:rPr>
              <a:t>Master Dataset</a:t>
            </a:r>
          </a:p>
        </p:txBody>
      </p:sp>
      <p:sp>
        <p:nvSpPr>
          <p:cNvPr id="11" name="Flowchart: Magnetic Disk 10">
            <a:extLst>
              <a:ext uri="{FF2B5EF4-FFF2-40B4-BE49-F238E27FC236}">
                <a16:creationId xmlns:a16="http://schemas.microsoft.com/office/drawing/2014/main" id="{843076A8-77FE-B94D-1C34-35A77A054C5D}"/>
              </a:ext>
            </a:extLst>
          </p:cNvPr>
          <p:cNvSpPr/>
          <p:nvPr/>
        </p:nvSpPr>
        <p:spPr>
          <a:xfrm>
            <a:off x="7760960" y="2569705"/>
            <a:ext cx="1275780" cy="755612"/>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dirty="0">
                <a:ln w="0"/>
                <a:solidFill>
                  <a:schemeClr val="tx1"/>
                </a:solidFill>
                <a:effectLst>
                  <a:outerShdw blurRad="38100" dist="19050" dir="2700000" algn="tl" rotWithShape="0">
                    <a:schemeClr val="dk1">
                      <a:alpha val="40000"/>
                    </a:schemeClr>
                  </a:outerShdw>
                </a:effectLst>
              </a:rPr>
              <a:t>US Holiday</a:t>
            </a:r>
          </a:p>
        </p:txBody>
      </p:sp>
      <p:cxnSp>
        <p:nvCxnSpPr>
          <p:cNvPr id="25" name="Connector: Curved 24">
            <a:extLst>
              <a:ext uri="{FF2B5EF4-FFF2-40B4-BE49-F238E27FC236}">
                <a16:creationId xmlns:a16="http://schemas.microsoft.com/office/drawing/2014/main" id="{EDBCE642-C99B-543A-101A-3C6B67682EB2}"/>
              </a:ext>
            </a:extLst>
          </p:cNvPr>
          <p:cNvCxnSpPr>
            <a:cxnSpLocks/>
            <a:stCxn id="8" idx="2"/>
            <a:endCxn id="9" idx="2"/>
          </p:cNvCxnSpPr>
          <p:nvPr/>
        </p:nvCxnSpPr>
        <p:spPr>
          <a:xfrm rot="10800000" flipV="1">
            <a:off x="9577897" y="1491907"/>
            <a:ext cx="12700" cy="858733"/>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D38E439-2284-6614-B0E4-E2D580739B8A}"/>
              </a:ext>
            </a:extLst>
          </p:cNvPr>
          <p:cNvCxnSpPr>
            <a:cxnSpLocks/>
            <a:stCxn id="5" idx="4"/>
            <a:endCxn id="6" idx="4"/>
          </p:cNvCxnSpPr>
          <p:nvPr/>
        </p:nvCxnSpPr>
        <p:spPr>
          <a:xfrm>
            <a:off x="7213416" y="1491908"/>
            <a:ext cx="12700" cy="858733"/>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74B96E-9650-D968-587A-0FAF5884CFE4}"/>
              </a:ext>
            </a:extLst>
          </p:cNvPr>
          <p:cNvCxnSpPr>
            <a:cxnSpLocks/>
            <a:endCxn id="10" idx="4"/>
          </p:cNvCxnSpPr>
          <p:nvPr/>
        </p:nvCxnSpPr>
        <p:spPr>
          <a:xfrm flipH="1">
            <a:off x="9030350" y="1972835"/>
            <a:ext cx="306673" cy="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1B57ECF-1E41-E24A-7E21-598FC694F535}"/>
              </a:ext>
            </a:extLst>
          </p:cNvPr>
          <p:cNvCxnSpPr>
            <a:endCxn id="10" idx="2"/>
          </p:cNvCxnSpPr>
          <p:nvPr/>
        </p:nvCxnSpPr>
        <p:spPr>
          <a:xfrm>
            <a:off x="7432023" y="1972835"/>
            <a:ext cx="278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98FCB0-47D2-4D54-1D9C-1E07AF47F98E}"/>
              </a:ext>
            </a:extLst>
          </p:cNvPr>
          <p:cNvCxnSpPr>
            <a:stCxn id="11" idx="1"/>
            <a:endCxn id="10" idx="3"/>
          </p:cNvCxnSpPr>
          <p:nvPr/>
        </p:nvCxnSpPr>
        <p:spPr>
          <a:xfrm flipH="1" flipV="1">
            <a:off x="8392460" y="2357026"/>
            <a:ext cx="6390" cy="21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C53E51A-F60D-1FDC-A1C6-1203EE6C3EB6}"/>
              </a:ext>
            </a:extLst>
          </p:cNvPr>
          <p:cNvSpPr txBox="1"/>
          <p:nvPr/>
        </p:nvSpPr>
        <p:spPr>
          <a:xfrm>
            <a:off x="4401621" y="3031255"/>
            <a:ext cx="6049465" cy="3693319"/>
          </a:xfrm>
          <a:prstGeom prst="rect">
            <a:avLst/>
          </a:prstGeom>
          <a:noFill/>
        </p:spPr>
        <p:txBody>
          <a:bodyPr wrap="square" rtlCol="0">
            <a:spAutoFit/>
          </a:bodyPr>
          <a:lstStyle/>
          <a:p>
            <a:r>
              <a:rPr lang="en-US" dirty="0">
                <a:solidFill>
                  <a:srgbClr val="FF6600"/>
                </a:solidFill>
              </a:rPr>
              <a:t>Master Dataset Info</a:t>
            </a:r>
          </a:p>
          <a:p>
            <a:pPr marL="285750" indent="-285750">
              <a:buFont typeface="Arial" panose="020B0604020202020204" pitchFamily="34" charset="0"/>
              <a:buChar char="•"/>
            </a:pPr>
            <a:r>
              <a:rPr lang="en-US" dirty="0"/>
              <a:t>14 features</a:t>
            </a:r>
          </a:p>
          <a:p>
            <a:pPr marL="285750" indent="-285750">
              <a:buFont typeface="Arial" panose="020B0604020202020204" pitchFamily="34" charset="0"/>
              <a:buChar char="•"/>
            </a:pPr>
            <a:r>
              <a:rPr lang="en-US" dirty="0"/>
              <a:t>359,392 Observations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No duplicate observation</a:t>
            </a:r>
          </a:p>
          <a:p>
            <a:pPr marL="285750" indent="-285750">
              <a:buFont typeface="Arial" panose="020B0604020202020204" pitchFamily="34" charset="0"/>
              <a:buChar char="•"/>
            </a:pPr>
            <a:endParaRPr lang="en-US" dirty="0"/>
          </a:p>
          <a:p>
            <a:r>
              <a:rPr lang="en-US" dirty="0">
                <a:solidFill>
                  <a:srgbClr val="FF6600"/>
                </a:solidFill>
              </a:rPr>
              <a:t>Feature Transformation</a:t>
            </a:r>
          </a:p>
          <a:p>
            <a:pPr marL="285750" indent="-285750">
              <a:buFont typeface="Arial" panose="020B0604020202020204" pitchFamily="34" charset="0"/>
              <a:buChar char="•"/>
            </a:pPr>
            <a:r>
              <a:rPr lang="en-US" dirty="0"/>
              <a:t>Binning population</a:t>
            </a:r>
          </a:p>
          <a:p>
            <a:pPr marL="285750" indent="-285750">
              <a:buFont typeface="Arial" panose="020B0604020202020204" pitchFamily="34" charset="0"/>
              <a:buChar char="•"/>
            </a:pPr>
            <a:r>
              <a:rPr lang="en-US" dirty="0"/>
              <a:t>Binning Users</a:t>
            </a:r>
          </a:p>
          <a:p>
            <a:pPr marL="285750" indent="-285750">
              <a:buFont typeface="Arial" panose="020B0604020202020204" pitchFamily="34" charset="0"/>
              <a:buChar char="•"/>
            </a:pPr>
            <a:r>
              <a:rPr lang="en-US" dirty="0"/>
              <a:t>Creating ‘Population Per Capita’ feature</a:t>
            </a:r>
          </a:p>
          <a:p>
            <a:pPr marL="285750" indent="-285750">
              <a:buFont typeface="Arial" panose="020B0604020202020204" pitchFamily="34" charset="0"/>
              <a:buChar char="•"/>
            </a:pPr>
            <a:r>
              <a:rPr lang="en-US" dirty="0"/>
              <a:t>Creating ‘Profit’ feature by ‘Price Charged’ – ‘Cost of Trip’</a:t>
            </a:r>
          </a:p>
          <a:p>
            <a:pPr marL="285750" indent="-285750">
              <a:buFont typeface="Arial" panose="020B0604020202020204" pitchFamily="34" charset="0"/>
              <a:buChar char="•"/>
            </a:pPr>
            <a:r>
              <a:rPr lang="en-US" dirty="0"/>
              <a:t>Creating ‘Profit Per KM’ by ‘Profit’ / ‘KM Travelled’</a:t>
            </a:r>
          </a:p>
          <a:p>
            <a:pPr marL="285750" indent="-285750">
              <a:buFont typeface="Arial" panose="020B0604020202020204" pitchFamily="34" charset="0"/>
              <a:buChar char="•"/>
            </a:pPr>
            <a:r>
              <a:rPr lang="en-US" dirty="0"/>
              <a:t>Date transformations</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spTree>
    <p:extLst>
      <p:ext uri="{BB962C8B-B14F-4D97-AF65-F5344CB8AC3E}">
        <p14:creationId xmlns:p14="http://schemas.microsoft.com/office/powerpoint/2010/main" val="379621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81581" y="-381912"/>
            <a:ext cx="6858004" cy="7621828"/>
          </a:xfrm>
        </p:spPr>
        <p:txBody>
          <a:bodyPr vert="vert270">
            <a:normAutofit/>
          </a:bodyPr>
          <a:lstStyle/>
          <a:p>
            <a:endParaRPr lang="en-US" dirty="0">
              <a:solidFill>
                <a:srgbClr val="FF6600"/>
              </a:solidFill>
            </a:endParaRPr>
          </a:p>
          <a:p>
            <a:endParaRPr lang="en-US" dirty="0">
              <a:solidFill>
                <a:srgbClr val="FF6600"/>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79601" y="1879600"/>
            <a:ext cx="6858002" cy="3098801"/>
          </a:xfrm>
          <a:solidFill>
            <a:srgbClr val="3B3B3B"/>
          </a:solidFill>
        </p:spPr>
        <p:txBody>
          <a:bodyPr vert="vert270" anchor="t" anchorCtr="0"/>
          <a:lstStyle/>
          <a:p>
            <a:br>
              <a:rPr lang="en-US" dirty="0"/>
            </a:br>
            <a:br>
              <a:rPr lang="en-US" sz="4000" dirty="0"/>
            </a:br>
            <a:br>
              <a:rPr lang="en-US" dirty="0"/>
            </a:br>
            <a:r>
              <a:rPr lang="en-US" sz="5400" b="1" dirty="0">
                <a:solidFill>
                  <a:srgbClr val="FF6600"/>
                </a:solidFill>
              </a:rPr>
              <a:t>Descriptive Statistics</a:t>
            </a:r>
            <a:endParaRPr lang="en-US" b="1" dirty="0">
              <a:solidFill>
                <a:srgbClr val="FF6600"/>
              </a:solidFill>
            </a:endParaRP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4" name="Picture 13" descr="Chart&#10;&#10;Description automatically generated">
            <a:extLst>
              <a:ext uri="{FF2B5EF4-FFF2-40B4-BE49-F238E27FC236}">
                <a16:creationId xmlns:a16="http://schemas.microsoft.com/office/drawing/2014/main" id="{C842D6B0-C846-1D7A-1994-A3BC45CD4C12}"/>
              </a:ext>
            </a:extLst>
          </p:cNvPr>
          <p:cNvPicPr>
            <a:picLocks noChangeAspect="1"/>
          </p:cNvPicPr>
          <p:nvPr/>
        </p:nvPicPr>
        <p:blipFill rotWithShape="1">
          <a:blip r:embed="rId3">
            <a:extLst>
              <a:ext uri="{28A0092B-C50C-407E-A947-70E740481C1C}">
                <a14:useLocalDpi xmlns:a14="http://schemas.microsoft.com/office/drawing/2010/main" val="0"/>
              </a:ext>
            </a:extLst>
          </a:blip>
          <a:srcRect t="278" b="1"/>
          <a:stretch/>
        </p:blipFill>
        <p:spPr>
          <a:xfrm>
            <a:off x="8113285" y="511451"/>
            <a:ext cx="3094267" cy="4765399"/>
          </a:xfrm>
          <a:prstGeom prst="rect">
            <a:avLst/>
          </a:prstGeom>
        </p:spPr>
      </p:pic>
      <p:pic>
        <p:nvPicPr>
          <p:cNvPr id="16" name="Picture 15" descr="Chart, shape, treemap chart, square&#10;&#10;Description automatically generated">
            <a:extLst>
              <a:ext uri="{FF2B5EF4-FFF2-40B4-BE49-F238E27FC236}">
                <a16:creationId xmlns:a16="http://schemas.microsoft.com/office/drawing/2014/main" id="{ED597844-BB2C-7852-9BCA-E23B48B54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238" y="450850"/>
            <a:ext cx="4434378" cy="4826000"/>
          </a:xfrm>
          <a:prstGeom prst="rect">
            <a:avLst/>
          </a:prstGeom>
        </p:spPr>
      </p:pic>
      <p:sp>
        <p:nvSpPr>
          <p:cNvPr id="17" name="TextBox 16">
            <a:extLst>
              <a:ext uri="{FF2B5EF4-FFF2-40B4-BE49-F238E27FC236}">
                <a16:creationId xmlns:a16="http://schemas.microsoft.com/office/drawing/2014/main" id="{61B2085E-27C1-113D-5366-4CB00F48066B}"/>
              </a:ext>
            </a:extLst>
          </p:cNvPr>
          <p:cNvSpPr txBox="1"/>
          <p:nvPr/>
        </p:nvSpPr>
        <p:spPr>
          <a:xfrm>
            <a:off x="3022600" y="49786"/>
            <a:ext cx="9169400" cy="461665"/>
          </a:xfrm>
          <a:prstGeom prst="rect">
            <a:avLst/>
          </a:prstGeom>
          <a:noFill/>
        </p:spPr>
        <p:txBody>
          <a:bodyPr wrap="square" rtlCol="0">
            <a:spAutoFit/>
          </a:bodyPr>
          <a:lstStyle/>
          <a:p>
            <a:r>
              <a:rPr lang="en-US" sz="2400" b="1" dirty="0">
                <a:solidFill>
                  <a:srgbClr val="FF6600"/>
                </a:solidFill>
              </a:rPr>
              <a:t>Categorical Features (Count Plot)   	Numerical Features (Histograms)</a:t>
            </a:r>
          </a:p>
        </p:txBody>
      </p:sp>
      <p:sp>
        <p:nvSpPr>
          <p:cNvPr id="18" name="TextBox 17">
            <a:extLst>
              <a:ext uri="{FF2B5EF4-FFF2-40B4-BE49-F238E27FC236}">
                <a16:creationId xmlns:a16="http://schemas.microsoft.com/office/drawing/2014/main" id="{3AF1D6A6-8C22-29EA-6773-E84DBF44E1EA}"/>
              </a:ext>
            </a:extLst>
          </p:cNvPr>
          <p:cNvSpPr txBox="1"/>
          <p:nvPr/>
        </p:nvSpPr>
        <p:spPr>
          <a:xfrm>
            <a:off x="3567791" y="5358025"/>
            <a:ext cx="7558317" cy="2339102"/>
          </a:xfrm>
          <a:prstGeom prst="rect">
            <a:avLst/>
          </a:prstGeom>
          <a:noFill/>
        </p:spPr>
        <p:txBody>
          <a:bodyPr wrap="square" numCol="2" rtlCol="0">
            <a:spAutoFit/>
          </a:bodyPr>
          <a:lstStyle/>
          <a:p>
            <a:pPr algn="l"/>
            <a:r>
              <a:rPr lang="en-US" sz="1600" b="0" i="0" dirty="0">
                <a:effectLst/>
                <a:latin typeface="Arial" panose="020B0604020202020204" pitchFamily="34" charset="0"/>
              </a:rPr>
              <a:t>We could see:</a:t>
            </a:r>
          </a:p>
          <a:p>
            <a:pPr algn="l">
              <a:buFont typeface="Arial" panose="020B0604020202020204" pitchFamily="34" charset="0"/>
              <a:buChar char="•"/>
            </a:pPr>
            <a:r>
              <a:rPr lang="en-US" sz="1600" b="0" i="0" dirty="0">
                <a:effectLst/>
                <a:latin typeface="Arial" panose="020B0604020202020204" pitchFamily="34" charset="0"/>
              </a:rPr>
              <a:t>KM Traveled is almost constant</a:t>
            </a:r>
          </a:p>
          <a:p>
            <a:pPr algn="l">
              <a:buFont typeface="Arial" panose="020B0604020202020204" pitchFamily="34" charset="0"/>
              <a:buChar char="•"/>
            </a:pPr>
            <a:r>
              <a:rPr lang="en-US" sz="1600" b="0" i="0" dirty="0">
                <a:effectLst/>
                <a:latin typeface="Arial" panose="020B0604020202020204" pitchFamily="34" charset="0"/>
              </a:rPr>
              <a:t>Date of Traveled shows seasonality</a:t>
            </a:r>
          </a:p>
          <a:p>
            <a:pPr algn="l">
              <a:buFont typeface="Arial" panose="020B0604020202020204" pitchFamily="34" charset="0"/>
              <a:buChar char="•"/>
            </a:pPr>
            <a:r>
              <a:rPr lang="en-US" sz="1600" b="0" i="0" dirty="0">
                <a:effectLst/>
                <a:latin typeface="Arial" panose="020B0604020202020204" pitchFamily="34" charset="0"/>
              </a:rPr>
              <a:t>Price Charged is right-skewed</a:t>
            </a:r>
          </a:p>
          <a:p>
            <a:pPr algn="l">
              <a:buFont typeface="Arial" panose="020B0604020202020204" pitchFamily="34" charset="0"/>
              <a:buChar char="•"/>
            </a:pPr>
            <a:r>
              <a:rPr lang="en-US" sz="1600" b="0" i="0" dirty="0">
                <a:effectLst/>
                <a:latin typeface="Arial" panose="020B0604020202020204" pitchFamily="34" charset="0"/>
              </a:rPr>
              <a:t>Cost of Trip is tight-skewed</a:t>
            </a:r>
          </a:p>
          <a:p>
            <a:pPr algn="l">
              <a:buFont typeface="Arial" panose="020B0604020202020204" pitchFamily="34" charset="0"/>
              <a:buChar char="•"/>
            </a:pPr>
            <a:endParaRPr lang="en-US" sz="1600" dirty="0">
              <a:latin typeface="Arial" panose="020B0604020202020204" pitchFamily="34" charset="0"/>
            </a:endParaRPr>
          </a:p>
          <a:p>
            <a:pPr algn="l">
              <a:buFont typeface="Arial" panose="020B0604020202020204" pitchFamily="34" charset="0"/>
              <a:buChar char="•"/>
            </a:pPr>
            <a:endParaRPr lang="en-US" sz="1600" b="0" i="0" dirty="0">
              <a:effectLst/>
              <a:latin typeface="Arial" panose="020B0604020202020204" pitchFamily="34" charset="0"/>
            </a:endParaRPr>
          </a:p>
          <a:p>
            <a:pPr algn="l">
              <a:buFont typeface="Arial" panose="020B0604020202020204" pitchFamily="34" charset="0"/>
              <a:buChar char="•"/>
            </a:pPr>
            <a:endParaRPr lang="en-US" sz="1600" dirty="0">
              <a:latin typeface="Arial" panose="020B0604020202020204" pitchFamily="34" charset="0"/>
            </a:endParaRPr>
          </a:p>
          <a:p>
            <a:pPr algn="l">
              <a:buFont typeface="Arial" panose="020B0604020202020204" pitchFamily="34" charset="0"/>
              <a:buChar char="•"/>
            </a:pPr>
            <a:endParaRPr lang="en-US" sz="1600" b="0" i="0" dirty="0">
              <a:effectLst/>
              <a:latin typeface="Arial" panose="020B0604020202020204" pitchFamily="34" charset="0"/>
            </a:endParaRPr>
          </a:p>
          <a:p>
            <a:pPr algn="l">
              <a:buFont typeface="Arial" panose="020B0604020202020204" pitchFamily="34" charset="0"/>
              <a:buChar char="•"/>
            </a:pPr>
            <a:r>
              <a:rPr lang="en-US" sz="1600" b="0" i="0" dirty="0">
                <a:effectLst/>
                <a:latin typeface="Arial" panose="020B0604020202020204" pitchFamily="34" charset="0"/>
              </a:rPr>
              <a:t>Age is also right-skewed</a:t>
            </a:r>
          </a:p>
          <a:p>
            <a:pPr algn="l">
              <a:buFont typeface="Arial" panose="020B0604020202020204" pitchFamily="34" charset="0"/>
              <a:buChar char="•"/>
            </a:pPr>
            <a:r>
              <a:rPr lang="en-US" sz="1600" b="0" i="0" dirty="0">
                <a:effectLst/>
                <a:latin typeface="Arial" panose="020B0604020202020204" pitchFamily="34" charset="0"/>
              </a:rPr>
              <a:t>income is constant with steps</a:t>
            </a:r>
          </a:p>
          <a:p>
            <a:pPr algn="l">
              <a:buFont typeface="Arial" panose="020B0604020202020204" pitchFamily="34" charset="0"/>
              <a:buChar char="•"/>
            </a:pPr>
            <a:r>
              <a:rPr lang="en-US" sz="1600" b="0" i="0" dirty="0">
                <a:effectLst/>
                <a:latin typeface="Arial" panose="020B0604020202020204" pitchFamily="34" charset="0"/>
              </a:rPr>
              <a:t>Population and Users are better to consider as categorical variables</a:t>
            </a:r>
          </a:p>
          <a:p>
            <a:endParaRPr lang="en-US" sz="1600" dirty="0"/>
          </a:p>
        </p:txBody>
      </p:sp>
    </p:spTree>
    <p:extLst>
      <p:ext uri="{BB962C8B-B14F-4D97-AF65-F5344CB8AC3E}">
        <p14:creationId xmlns:p14="http://schemas.microsoft.com/office/powerpoint/2010/main" val="396785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02939" y="1602938"/>
            <a:ext cx="6858002" cy="3652126"/>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Correlation Analysis</a:t>
            </a:r>
            <a:endParaRPr lang="en-US" b="1" dirty="0">
              <a:solidFill>
                <a:srgbClr val="FF6600"/>
              </a:solidFill>
            </a:endParaRP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4" name="Picture 13">
            <a:extLst>
              <a:ext uri="{FF2B5EF4-FFF2-40B4-BE49-F238E27FC236}">
                <a16:creationId xmlns:a16="http://schemas.microsoft.com/office/drawing/2014/main" id="{01FD5438-EB71-2FB9-4550-CB9279001171}"/>
              </a:ext>
            </a:extLst>
          </p:cNvPr>
          <p:cNvPicPr>
            <a:picLocks noChangeAspect="1"/>
          </p:cNvPicPr>
          <p:nvPr/>
        </p:nvPicPr>
        <p:blipFill rotWithShape="1">
          <a:blip r:embed="rId3"/>
          <a:srcRect l="22531" t="26482" r="14321" b="19907"/>
          <a:stretch/>
        </p:blipFill>
        <p:spPr>
          <a:xfrm>
            <a:off x="3652124" y="2878395"/>
            <a:ext cx="8539875" cy="3979608"/>
          </a:xfrm>
          <a:prstGeom prst="rect">
            <a:avLst/>
          </a:prstGeom>
        </p:spPr>
      </p:pic>
      <p:sp>
        <p:nvSpPr>
          <p:cNvPr id="15" name="TextBox 14">
            <a:extLst>
              <a:ext uri="{FF2B5EF4-FFF2-40B4-BE49-F238E27FC236}">
                <a16:creationId xmlns:a16="http://schemas.microsoft.com/office/drawing/2014/main" id="{9E91A25A-4FEC-0A17-5856-3CEBEC808F42}"/>
              </a:ext>
            </a:extLst>
          </p:cNvPr>
          <p:cNvSpPr txBox="1"/>
          <p:nvPr/>
        </p:nvSpPr>
        <p:spPr>
          <a:xfrm>
            <a:off x="3721100" y="323850"/>
            <a:ext cx="7524750"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rPr>
              <a:t>As expected, we observed a high correlation between "KM Traveled" and both "Price Charged" and "Cost of Trip". Additionally, there is a strong correlation between "Population" and "Users". Obtaining more information about these predictors would be beneficial in gaining further insights.</a:t>
            </a:r>
          </a:p>
          <a:p>
            <a:pPr marL="285750" indent="-285750">
              <a:buFont typeface="Arial" panose="020B0604020202020204" pitchFamily="34" charset="0"/>
              <a:buChar char="•"/>
            </a:pPr>
            <a:r>
              <a:rPr lang="en-US" sz="1600" dirty="0"/>
              <a:t>We can see a strong linear relationship between 'KM Traveled', 'Cost of Trip', and 'Price Charged'. As expected, these predictors are highly correlated. However, to determine the best place to invest, we need to examine variable interactions rather than performing a regression analysis. For now, we can proceed as is, and later we can transform these variables to deal with the collinearity issue when performing regression analysis.</a:t>
            </a:r>
          </a:p>
        </p:txBody>
      </p:sp>
    </p:spTree>
    <p:extLst>
      <p:ext uri="{BB962C8B-B14F-4D97-AF65-F5344CB8AC3E}">
        <p14:creationId xmlns:p14="http://schemas.microsoft.com/office/powerpoint/2010/main" val="240404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(Profit By City)</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4" name="Picture 13" descr="Chart, bar chart&#10;&#10;Description automatically generated">
            <a:extLst>
              <a:ext uri="{FF2B5EF4-FFF2-40B4-BE49-F238E27FC236}">
                <a16:creationId xmlns:a16="http://schemas.microsoft.com/office/drawing/2014/main" id="{9D5BA2BF-A6E7-14CB-5EEE-F5DFBB9EA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342" y="711200"/>
            <a:ext cx="7772415" cy="5971044"/>
          </a:xfrm>
          <a:prstGeom prst="rect">
            <a:avLst/>
          </a:prstGeom>
        </p:spPr>
      </p:pic>
    </p:spTree>
    <p:extLst>
      <p:ext uri="{BB962C8B-B14F-4D97-AF65-F5344CB8AC3E}">
        <p14:creationId xmlns:p14="http://schemas.microsoft.com/office/powerpoint/2010/main" val="61517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(Profit-Time Analysis)</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4" name="Picture 3" descr="Chart, bar chart&#10;&#10;Description automatically generated">
            <a:extLst>
              <a:ext uri="{FF2B5EF4-FFF2-40B4-BE49-F238E27FC236}">
                <a16:creationId xmlns:a16="http://schemas.microsoft.com/office/drawing/2014/main" id="{E5D10109-90B9-1B01-72E1-54AC871C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609" y="39104"/>
            <a:ext cx="5111749" cy="3389896"/>
          </a:xfrm>
          <a:prstGeom prst="rect">
            <a:avLst/>
          </a:prstGeom>
        </p:spPr>
      </p:pic>
      <p:pic>
        <p:nvPicPr>
          <p:cNvPr id="9" name="Picture 8" descr="Chart, line chart&#10;&#10;Description automatically generated">
            <a:extLst>
              <a:ext uri="{FF2B5EF4-FFF2-40B4-BE49-F238E27FC236}">
                <a16:creationId xmlns:a16="http://schemas.microsoft.com/office/drawing/2014/main" id="{6049B04B-C39C-CCC2-1118-065DD28E1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509" y="3282950"/>
            <a:ext cx="9067800" cy="3575050"/>
          </a:xfrm>
          <a:prstGeom prst="rect">
            <a:avLst/>
          </a:prstGeom>
        </p:spPr>
      </p:pic>
      <p:pic>
        <p:nvPicPr>
          <p:cNvPr id="6" name="Picture 5" descr="Chart, bar chart&#10;&#10;Description automatically generated">
            <a:extLst>
              <a:ext uri="{FF2B5EF4-FFF2-40B4-BE49-F238E27FC236}">
                <a16:creationId xmlns:a16="http://schemas.microsoft.com/office/drawing/2014/main" id="{59C33ECC-2C70-6F5E-ED98-C4BB5D2FD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8217" y="0"/>
            <a:ext cx="4981234" cy="3282950"/>
          </a:xfrm>
          <a:prstGeom prst="rect">
            <a:avLst/>
          </a:prstGeom>
        </p:spPr>
      </p:pic>
    </p:spTree>
    <p:extLst>
      <p:ext uri="{BB962C8B-B14F-4D97-AF65-F5344CB8AC3E}">
        <p14:creationId xmlns:p14="http://schemas.microsoft.com/office/powerpoint/2010/main" val="15159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387601" y="2387600"/>
            <a:ext cx="6858002" cy="2082801"/>
          </a:xfrm>
          <a:solidFill>
            <a:srgbClr val="3B3B3B"/>
          </a:solidFill>
        </p:spPr>
        <p:txBody>
          <a:bodyPr vert="vert270" anchor="t" anchorCtr="0"/>
          <a:lstStyle/>
          <a:p>
            <a:br>
              <a:rPr lang="en-US" dirty="0"/>
            </a:br>
            <a:br>
              <a:rPr lang="en-US" dirty="0"/>
            </a:br>
            <a:br>
              <a:rPr lang="en-US" dirty="0"/>
            </a:br>
            <a:r>
              <a:rPr lang="en-US" sz="5400" b="1" dirty="0">
                <a:solidFill>
                  <a:srgbClr val="FF6600"/>
                </a:solidFill>
              </a:rPr>
              <a:t>EDA</a:t>
            </a:r>
            <a:br>
              <a:rPr lang="en-US" sz="5400" b="1" dirty="0">
                <a:solidFill>
                  <a:srgbClr val="FF6600"/>
                </a:solidFill>
              </a:rPr>
            </a:br>
            <a:r>
              <a:rPr lang="en-US" sz="2400" b="1" dirty="0">
                <a:solidFill>
                  <a:srgbClr val="FF6600"/>
                </a:solidFill>
              </a:rPr>
              <a:t>(Weekend and Holidays)</a:t>
            </a:r>
          </a:p>
        </p:txBody>
      </p:sp>
      <p:pic>
        <p:nvPicPr>
          <p:cNvPr id="7" name="Picture 6">
            <a:extLst>
              <a:ext uri="{FF2B5EF4-FFF2-40B4-BE49-F238E27FC236}">
                <a16:creationId xmlns:a16="http://schemas.microsoft.com/office/drawing/2014/main" id="{B16C5402-85BD-8043-CDF6-99549F1C1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7326"/>
            <a:ext cx="1615627" cy="1070677"/>
          </a:xfrm>
          <a:prstGeom prst="rect">
            <a:avLst/>
          </a:prstGeom>
        </p:spPr>
      </p:pic>
      <p:pic>
        <p:nvPicPr>
          <p:cNvPr id="12" name="Picture 11" descr="Chart, bar chart&#10;&#10;Description automatically generated">
            <a:extLst>
              <a:ext uri="{FF2B5EF4-FFF2-40B4-BE49-F238E27FC236}">
                <a16:creationId xmlns:a16="http://schemas.microsoft.com/office/drawing/2014/main" id="{BF9A3100-4D14-C465-958D-2AB7AAF89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33" y="2808220"/>
            <a:ext cx="5221234" cy="3959360"/>
          </a:xfrm>
          <a:prstGeom prst="rect">
            <a:avLst/>
          </a:prstGeom>
        </p:spPr>
      </p:pic>
      <p:pic>
        <p:nvPicPr>
          <p:cNvPr id="5" name="Picture 4" descr="Chart, bar chart&#10;&#10;Description automatically generated">
            <a:extLst>
              <a:ext uri="{FF2B5EF4-FFF2-40B4-BE49-F238E27FC236}">
                <a16:creationId xmlns:a16="http://schemas.microsoft.com/office/drawing/2014/main" id="{0E519416-4B77-9C53-3BFC-F335EBD37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801" y="-2"/>
            <a:ext cx="5664908" cy="3524252"/>
          </a:xfrm>
          <a:prstGeom prst="rect">
            <a:avLst/>
          </a:prstGeom>
        </p:spPr>
      </p:pic>
    </p:spTree>
    <p:extLst>
      <p:ext uri="{BB962C8B-B14F-4D97-AF65-F5344CB8AC3E}">
        <p14:creationId xmlns:p14="http://schemas.microsoft.com/office/powerpoint/2010/main" val="469746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376</TotalTime>
  <Words>965</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Executive Summary</vt:lpstr>
      <vt:lpstr>   Analytical Approach</vt:lpstr>
      <vt:lpstr>   Dataset and Feature Extraction</vt:lpstr>
      <vt:lpstr>   Descriptive Statistics</vt:lpstr>
      <vt:lpstr>   Correlation Analysis</vt:lpstr>
      <vt:lpstr>   EDA (Profit By City)</vt:lpstr>
      <vt:lpstr>   EDA (Profit-Time Analysis)</vt:lpstr>
      <vt:lpstr>   EDA (Weekend and Holidays)</vt:lpstr>
      <vt:lpstr>   EDA (Payment Method)</vt:lpstr>
      <vt:lpstr>   EDA (Seasonality of Profit and Cost)</vt:lpstr>
      <vt:lpstr>   EDA (Variations in Distance and Profit for each KM)</vt:lpstr>
      <vt:lpstr>   EDA Summary</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Mahyar Arani</dc:creator>
  <cp:lastModifiedBy>Mahyar Arani</cp:lastModifiedBy>
  <cp:revision>1</cp:revision>
  <dcterms:created xsi:type="dcterms:W3CDTF">2023-03-14T23:10:53Z</dcterms:created>
  <dcterms:modified xsi:type="dcterms:W3CDTF">2023-03-16T01:52:34Z</dcterms:modified>
</cp:coreProperties>
</file>