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6" r:id="rId2"/>
    <p:sldId id="267" r:id="rId3"/>
    <p:sldId id="269" r:id="rId4"/>
    <p:sldId id="270" r:id="rId5"/>
    <p:sldId id="271" r:id="rId6"/>
    <p:sldId id="275" r:id="rId7"/>
    <p:sldId id="277" r:id="rId8"/>
    <p:sldId id="276" r:id="rId9"/>
    <p:sldId id="272" r:id="rId10"/>
    <p:sldId id="278" r:id="rId11"/>
    <p:sldId id="279" r:id="rId12"/>
    <p:sldId id="280" r:id="rId13"/>
    <p:sldId id="281" r:id="rId14"/>
    <p:sldId id="282" r:id="rId15"/>
    <p:sldId id="273" r:id="rId16"/>
    <p:sldId id="274" r:id="rId17"/>
    <p:sldId id="283"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86E068-8AAC-44F8-AFA9-D35EEACD5653}" v="104" dt="2021-03-11T19:26:30.6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p:scale>
          <a:sx n="75" d="100"/>
          <a:sy n="75" d="100"/>
        </p:scale>
        <p:origin x="516"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ger Burek-Bors" userId="52318fc02a824a34" providerId="LiveId" clId="{6F86E068-8AAC-44F8-AFA9-D35EEACD5653}"/>
    <pc:docChg chg="undo custSel modSld">
      <pc:chgData name="Roger Burek-Bors" userId="52318fc02a824a34" providerId="LiveId" clId="{6F86E068-8AAC-44F8-AFA9-D35EEACD5653}" dt="2021-03-11T19:35:55.876" v="636" actId="6549"/>
      <pc:docMkLst>
        <pc:docMk/>
      </pc:docMkLst>
      <pc:sldChg chg="modSp mod">
        <pc:chgData name="Roger Burek-Bors" userId="52318fc02a824a34" providerId="LiveId" clId="{6F86E068-8AAC-44F8-AFA9-D35EEACD5653}" dt="2021-03-11T17:41:05.254" v="96" actId="790"/>
        <pc:sldMkLst>
          <pc:docMk/>
          <pc:sldMk cId="109857222" sldId="256"/>
        </pc:sldMkLst>
        <pc:spChg chg="mod">
          <ac:chgData name="Roger Burek-Bors" userId="52318fc02a824a34" providerId="LiveId" clId="{6F86E068-8AAC-44F8-AFA9-D35EEACD5653}" dt="2021-03-11T17:41:05.254" v="96" actId="790"/>
          <ac:spMkLst>
            <pc:docMk/>
            <pc:sldMk cId="109857222" sldId="256"/>
            <ac:spMk id="11" creationId="{00CC22B5-8500-2C45-91DE-A596A6DF1C3B}"/>
          </ac:spMkLst>
        </pc:spChg>
      </pc:sldChg>
      <pc:sldChg chg="addSp delSp modSp mod">
        <pc:chgData name="Roger Burek-Bors" userId="52318fc02a824a34" providerId="LiveId" clId="{6F86E068-8AAC-44F8-AFA9-D35EEACD5653}" dt="2021-03-11T19:08:34.666" v="305" actId="1076"/>
        <pc:sldMkLst>
          <pc:docMk/>
          <pc:sldMk cId="116821060" sldId="268"/>
        </pc:sldMkLst>
        <pc:spChg chg="add del mod">
          <ac:chgData name="Roger Burek-Bors" userId="52318fc02a824a34" providerId="LiveId" clId="{6F86E068-8AAC-44F8-AFA9-D35EEACD5653}" dt="2021-03-11T19:08:34.666" v="305" actId="1076"/>
          <ac:spMkLst>
            <pc:docMk/>
            <pc:sldMk cId="116821060" sldId="268"/>
            <ac:spMk id="2" creationId="{E8B8F26E-9345-4747-9094-972E38700A17}"/>
          </ac:spMkLst>
        </pc:spChg>
      </pc:sldChg>
      <pc:sldChg chg="modSp mod">
        <pc:chgData name="Roger Burek-Bors" userId="52318fc02a824a34" providerId="LiveId" clId="{6F86E068-8AAC-44F8-AFA9-D35EEACD5653}" dt="2021-03-11T19:16:34.577" v="383" actId="790"/>
        <pc:sldMkLst>
          <pc:docMk/>
          <pc:sldMk cId="1899016330" sldId="269"/>
        </pc:sldMkLst>
        <pc:spChg chg="mod">
          <ac:chgData name="Roger Burek-Bors" userId="52318fc02a824a34" providerId="LiveId" clId="{6F86E068-8AAC-44F8-AFA9-D35EEACD5653}" dt="2021-03-11T19:16:34.577" v="383" actId="790"/>
          <ac:spMkLst>
            <pc:docMk/>
            <pc:sldMk cId="1899016330" sldId="269"/>
            <ac:spMk id="3" creationId="{CDC6F948-2F33-47A0-AE55-62E355ACC532}"/>
          </ac:spMkLst>
        </pc:spChg>
      </pc:sldChg>
      <pc:sldChg chg="modSp mod">
        <pc:chgData name="Roger Burek-Bors" userId="52318fc02a824a34" providerId="LiveId" clId="{6F86E068-8AAC-44F8-AFA9-D35EEACD5653}" dt="2021-03-11T19:32:59.846" v="544" actId="790"/>
        <pc:sldMkLst>
          <pc:docMk/>
          <pc:sldMk cId="4200854336" sldId="272"/>
        </pc:sldMkLst>
        <pc:spChg chg="mod">
          <ac:chgData name="Roger Burek-Bors" userId="52318fc02a824a34" providerId="LiveId" clId="{6F86E068-8AAC-44F8-AFA9-D35EEACD5653}" dt="2021-03-11T19:32:59.846" v="544" actId="790"/>
          <ac:spMkLst>
            <pc:docMk/>
            <pc:sldMk cId="4200854336" sldId="272"/>
            <ac:spMk id="4" creationId="{F0FEE1CD-BF08-48FA-8526-5BEB92660675}"/>
          </ac:spMkLst>
        </pc:spChg>
      </pc:sldChg>
      <pc:sldChg chg="modSp mod">
        <pc:chgData name="Roger Burek-Bors" userId="52318fc02a824a34" providerId="LiveId" clId="{6F86E068-8AAC-44F8-AFA9-D35EEACD5653}" dt="2021-03-11T19:09:39.378" v="327" actId="313"/>
        <pc:sldMkLst>
          <pc:docMk/>
          <pc:sldMk cId="481083618" sldId="274"/>
        </pc:sldMkLst>
        <pc:spChg chg="mod">
          <ac:chgData name="Roger Burek-Bors" userId="52318fc02a824a34" providerId="LiveId" clId="{6F86E068-8AAC-44F8-AFA9-D35EEACD5653}" dt="2021-03-11T19:09:39.378" v="327" actId="313"/>
          <ac:spMkLst>
            <pc:docMk/>
            <pc:sldMk cId="481083618" sldId="274"/>
            <ac:spMk id="3" creationId="{CDC6F948-2F33-47A0-AE55-62E355ACC532}"/>
          </ac:spMkLst>
        </pc:spChg>
      </pc:sldChg>
      <pc:sldChg chg="modSp mod">
        <pc:chgData name="Roger Burek-Bors" userId="52318fc02a824a34" providerId="LiveId" clId="{6F86E068-8AAC-44F8-AFA9-D35EEACD5653}" dt="2021-03-11T19:32:48.687" v="543" actId="790"/>
        <pc:sldMkLst>
          <pc:docMk/>
          <pc:sldMk cId="3679507724" sldId="278"/>
        </pc:sldMkLst>
        <pc:spChg chg="mod">
          <ac:chgData name="Roger Burek-Bors" userId="52318fc02a824a34" providerId="LiveId" clId="{6F86E068-8AAC-44F8-AFA9-D35EEACD5653}" dt="2021-03-11T19:32:48.687" v="543" actId="790"/>
          <ac:spMkLst>
            <pc:docMk/>
            <pc:sldMk cId="3679507724" sldId="278"/>
            <ac:spMk id="4" creationId="{F0FEE1CD-BF08-48FA-8526-5BEB92660675}"/>
          </ac:spMkLst>
        </pc:spChg>
      </pc:sldChg>
      <pc:sldChg chg="modSp mod">
        <pc:chgData name="Roger Burek-Bors" userId="52318fc02a824a34" providerId="LiveId" clId="{6F86E068-8AAC-44F8-AFA9-D35EEACD5653}" dt="2021-03-11T19:32:39.802" v="542" actId="790"/>
        <pc:sldMkLst>
          <pc:docMk/>
          <pc:sldMk cId="2898413202" sldId="279"/>
        </pc:sldMkLst>
        <pc:spChg chg="mod">
          <ac:chgData name="Roger Burek-Bors" userId="52318fc02a824a34" providerId="LiveId" clId="{6F86E068-8AAC-44F8-AFA9-D35EEACD5653}" dt="2021-03-11T19:32:39.802" v="542" actId="790"/>
          <ac:spMkLst>
            <pc:docMk/>
            <pc:sldMk cId="2898413202" sldId="279"/>
            <ac:spMk id="4" creationId="{F0FEE1CD-BF08-48FA-8526-5BEB92660675}"/>
          </ac:spMkLst>
        </pc:spChg>
      </pc:sldChg>
      <pc:sldChg chg="modSp mod">
        <pc:chgData name="Roger Burek-Bors" userId="52318fc02a824a34" providerId="LiveId" clId="{6F86E068-8AAC-44F8-AFA9-D35EEACD5653}" dt="2021-03-11T19:32:29.618" v="541" actId="790"/>
        <pc:sldMkLst>
          <pc:docMk/>
          <pc:sldMk cId="1290289446" sldId="280"/>
        </pc:sldMkLst>
        <pc:spChg chg="mod">
          <ac:chgData name="Roger Burek-Bors" userId="52318fc02a824a34" providerId="LiveId" clId="{6F86E068-8AAC-44F8-AFA9-D35EEACD5653}" dt="2021-03-11T19:32:29.618" v="541" actId="790"/>
          <ac:spMkLst>
            <pc:docMk/>
            <pc:sldMk cId="1290289446" sldId="280"/>
            <ac:spMk id="4" creationId="{F0FEE1CD-BF08-48FA-8526-5BEB92660675}"/>
          </ac:spMkLst>
        </pc:spChg>
      </pc:sldChg>
      <pc:sldChg chg="modSp mod">
        <pc:chgData name="Roger Burek-Bors" userId="52318fc02a824a34" providerId="LiveId" clId="{6F86E068-8AAC-44F8-AFA9-D35EEACD5653}" dt="2021-03-11T19:32:13.714" v="540" actId="790"/>
        <pc:sldMkLst>
          <pc:docMk/>
          <pc:sldMk cId="3626305797" sldId="281"/>
        </pc:sldMkLst>
        <pc:spChg chg="mod">
          <ac:chgData name="Roger Burek-Bors" userId="52318fc02a824a34" providerId="LiveId" clId="{6F86E068-8AAC-44F8-AFA9-D35EEACD5653}" dt="2021-03-11T19:32:13.714" v="540" actId="790"/>
          <ac:spMkLst>
            <pc:docMk/>
            <pc:sldMk cId="3626305797" sldId="281"/>
            <ac:spMk id="4" creationId="{F0FEE1CD-BF08-48FA-8526-5BEB92660675}"/>
          </ac:spMkLst>
        </pc:spChg>
      </pc:sldChg>
      <pc:sldChg chg="modSp mod">
        <pc:chgData name="Roger Burek-Bors" userId="52318fc02a824a34" providerId="LiveId" clId="{6F86E068-8AAC-44F8-AFA9-D35EEACD5653}" dt="2021-03-11T19:34:18.717" v="575" actId="790"/>
        <pc:sldMkLst>
          <pc:docMk/>
          <pc:sldMk cId="414061104" sldId="282"/>
        </pc:sldMkLst>
        <pc:spChg chg="mod">
          <ac:chgData name="Roger Burek-Bors" userId="52318fc02a824a34" providerId="LiveId" clId="{6F86E068-8AAC-44F8-AFA9-D35EEACD5653}" dt="2021-03-11T19:34:18.717" v="575" actId="790"/>
          <ac:spMkLst>
            <pc:docMk/>
            <pc:sldMk cId="414061104" sldId="282"/>
            <ac:spMk id="4" creationId="{F0FEE1CD-BF08-48FA-8526-5BEB92660675}"/>
          </ac:spMkLst>
        </pc:spChg>
        <pc:graphicFrameChg chg="mod">
          <ac:chgData name="Roger Burek-Bors" userId="52318fc02a824a34" providerId="LiveId" clId="{6F86E068-8AAC-44F8-AFA9-D35EEACD5653}" dt="2021-03-11T19:22:28.351" v="390" actId="14100"/>
          <ac:graphicFrameMkLst>
            <pc:docMk/>
            <pc:sldMk cId="414061104" sldId="282"/>
            <ac:graphicFrameMk id="6" creationId="{0C73F6A4-BD75-466A-91C4-DC593C0E3E0D}"/>
          </ac:graphicFrameMkLst>
        </pc:graphicFrameChg>
      </pc:sldChg>
      <pc:sldChg chg="modSp mod">
        <pc:chgData name="Roger Burek-Bors" userId="52318fc02a824a34" providerId="LiveId" clId="{6F86E068-8AAC-44F8-AFA9-D35EEACD5653}" dt="2021-03-11T19:35:55.876" v="636" actId="6549"/>
        <pc:sldMkLst>
          <pc:docMk/>
          <pc:sldMk cId="2824837901" sldId="283"/>
        </pc:sldMkLst>
        <pc:spChg chg="mod">
          <ac:chgData name="Roger Burek-Bors" userId="52318fc02a824a34" providerId="LiveId" clId="{6F86E068-8AAC-44F8-AFA9-D35EEACD5653}" dt="2021-03-11T19:35:55.876" v="636" actId="6549"/>
          <ac:spMkLst>
            <pc:docMk/>
            <pc:sldMk cId="2824837901" sldId="283"/>
            <ac:spMk id="3" creationId="{CDC6F948-2F33-47A0-AE55-62E355ACC532}"/>
          </ac:spMkLst>
        </pc:spChg>
      </pc:sldChg>
    </pc:docChg>
  </pc:docChgLst>
  <pc:docChgLst>
    <pc:chgData name="Roger Burek-Bors" userId="52318fc02a824a34" providerId="LiveId" clId="{CE0CDD7B-C3A1-414A-9816-595488E1E4B6}"/>
    <pc:docChg chg="undo custSel addSld modSld">
      <pc:chgData name="Roger Burek-Bors" userId="52318fc02a824a34" providerId="LiveId" clId="{CE0CDD7B-C3A1-414A-9816-595488E1E4B6}" dt="2021-03-06T23:02:37.974" v="4491" actId="20577"/>
      <pc:docMkLst>
        <pc:docMk/>
      </pc:docMkLst>
      <pc:sldChg chg="modSp mod">
        <pc:chgData name="Roger Burek-Bors" userId="52318fc02a824a34" providerId="LiveId" clId="{CE0CDD7B-C3A1-414A-9816-595488E1E4B6}" dt="2021-03-06T10:26:05.598" v="1214" actId="20577"/>
        <pc:sldMkLst>
          <pc:docMk/>
          <pc:sldMk cId="109857222" sldId="256"/>
        </pc:sldMkLst>
        <pc:spChg chg="mod">
          <ac:chgData name="Roger Burek-Bors" userId="52318fc02a824a34" providerId="LiveId" clId="{CE0CDD7B-C3A1-414A-9816-595488E1E4B6}" dt="2021-03-06T10:26:05.598" v="1214" actId="20577"/>
          <ac:spMkLst>
            <pc:docMk/>
            <pc:sldMk cId="109857222" sldId="256"/>
            <ac:spMk id="11" creationId="{00CC22B5-8500-2C45-91DE-A596A6DF1C3B}"/>
          </ac:spMkLst>
        </pc:spChg>
      </pc:sldChg>
      <pc:sldChg chg="addSp delSp modSp new mod">
        <pc:chgData name="Roger Burek-Bors" userId="52318fc02a824a34" providerId="LiveId" clId="{CE0CDD7B-C3A1-414A-9816-595488E1E4B6}" dt="2021-03-06T22:17:29.718" v="4022" actId="20577"/>
        <pc:sldMkLst>
          <pc:docMk/>
          <pc:sldMk cId="1899016330" sldId="269"/>
        </pc:sldMkLst>
        <pc:spChg chg="del">
          <ac:chgData name="Roger Burek-Bors" userId="52318fc02a824a34" providerId="LiveId" clId="{CE0CDD7B-C3A1-414A-9816-595488E1E4B6}" dt="2021-03-06T08:16:46.801" v="2" actId="478"/>
          <ac:spMkLst>
            <pc:docMk/>
            <pc:sldMk cId="1899016330" sldId="269"/>
            <ac:spMk id="2" creationId="{2050F080-7170-4879-B84F-2D5EC65696CB}"/>
          </ac:spMkLst>
        </pc:spChg>
        <pc:spChg chg="mod">
          <ac:chgData name="Roger Burek-Bors" userId="52318fc02a824a34" providerId="LiveId" clId="{CE0CDD7B-C3A1-414A-9816-595488E1E4B6}" dt="2021-03-06T22:17:29.718" v="4022" actId="20577"/>
          <ac:spMkLst>
            <pc:docMk/>
            <pc:sldMk cId="1899016330" sldId="269"/>
            <ac:spMk id="3" creationId="{CDC6F948-2F33-47A0-AE55-62E355ACC532}"/>
          </ac:spMkLst>
        </pc:spChg>
        <pc:spChg chg="add mod">
          <ac:chgData name="Roger Burek-Bors" userId="52318fc02a824a34" providerId="LiveId" clId="{CE0CDD7B-C3A1-414A-9816-595488E1E4B6}" dt="2021-03-06T08:18:13.808" v="19"/>
          <ac:spMkLst>
            <pc:docMk/>
            <pc:sldMk cId="1899016330" sldId="269"/>
            <ac:spMk id="4" creationId="{F0FEE1CD-BF08-48FA-8526-5BEB92660675}"/>
          </ac:spMkLst>
        </pc:spChg>
      </pc:sldChg>
      <pc:sldChg chg="modSp add mod">
        <pc:chgData name="Roger Burek-Bors" userId="52318fc02a824a34" providerId="LiveId" clId="{CE0CDD7B-C3A1-414A-9816-595488E1E4B6}" dt="2021-03-06T08:59:48.309" v="330" actId="790"/>
        <pc:sldMkLst>
          <pc:docMk/>
          <pc:sldMk cId="1384039938" sldId="270"/>
        </pc:sldMkLst>
        <pc:spChg chg="mod">
          <ac:chgData name="Roger Burek-Bors" userId="52318fc02a824a34" providerId="LiveId" clId="{CE0CDD7B-C3A1-414A-9816-595488E1E4B6}" dt="2021-03-06T08:59:48.309" v="330" actId="790"/>
          <ac:spMkLst>
            <pc:docMk/>
            <pc:sldMk cId="1384039938" sldId="270"/>
            <ac:spMk id="3" creationId="{CDC6F948-2F33-47A0-AE55-62E355ACC532}"/>
          </ac:spMkLst>
        </pc:spChg>
        <pc:spChg chg="mod">
          <ac:chgData name="Roger Burek-Bors" userId="52318fc02a824a34" providerId="LiveId" clId="{CE0CDD7B-C3A1-414A-9816-595488E1E4B6}" dt="2021-03-06T08:18:30.018" v="20"/>
          <ac:spMkLst>
            <pc:docMk/>
            <pc:sldMk cId="1384039938" sldId="270"/>
            <ac:spMk id="4" creationId="{F0FEE1CD-BF08-48FA-8526-5BEB92660675}"/>
          </ac:spMkLst>
        </pc:spChg>
      </pc:sldChg>
      <pc:sldChg chg="modSp add mod">
        <pc:chgData name="Roger Burek-Bors" userId="52318fc02a824a34" providerId="LiveId" clId="{CE0CDD7B-C3A1-414A-9816-595488E1E4B6}" dt="2021-03-06T10:59:18.865" v="1401" actId="790"/>
        <pc:sldMkLst>
          <pc:docMk/>
          <pc:sldMk cId="3712518515" sldId="271"/>
        </pc:sldMkLst>
        <pc:spChg chg="mod">
          <ac:chgData name="Roger Burek-Bors" userId="52318fc02a824a34" providerId="LiveId" clId="{CE0CDD7B-C3A1-414A-9816-595488E1E4B6}" dt="2021-03-06T10:59:18.865" v="1401" actId="790"/>
          <ac:spMkLst>
            <pc:docMk/>
            <pc:sldMk cId="3712518515" sldId="271"/>
            <ac:spMk id="3" creationId="{CDC6F948-2F33-47A0-AE55-62E355ACC532}"/>
          </ac:spMkLst>
        </pc:spChg>
        <pc:spChg chg="mod">
          <ac:chgData name="Roger Burek-Bors" userId="52318fc02a824a34" providerId="LiveId" clId="{CE0CDD7B-C3A1-414A-9816-595488E1E4B6}" dt="2021-03-06T08:18:38.911" v="21"/>
          <ac:spMkLst>
            <pc:docMk/>
            <pc:sldMk cId="3712518515" sldId="271"/>
            <ac:spMk id="4" creationId="{F0FEE1CD-BF08-48FA-8526-5BEB92660675}"/>
          </ac:spMkLst>
        </pc:spChg>
      </pc:sldChg>
      <pc:sldChg chg="addSp modSp add mod">
        <pc:chgData name="Roger Burek-Bors" userId="52318fc02a824a34" providerId="LiveId" clId="{CE0CDD7B-C3A1-414A-9816-595488E1E4B6}" dt="2021-03-06T20:40:13.980" v="1926" actId="20577"/>
        <pc:sldMkLst>
          <pc:docMk/>
          <pc:sldMk cId="4200854336" sldId="272"/>
        </pc:sldMkLst>
        <pc:spChg chg="mod">
          <ac:chgData name="Roger Burek-Bors" userId="52318fc02a824a34" providerId="LiveId" clId="{CE0CDD7B-C3A1-414A-9816-595488E1E4B6}" dt="2021-03-06T20:40:13.980" v="1926" actId="20577"/>
          <ac:spMkLst>
            <pc:docMk/>
            <pc:sldMk cId="4200854336" sldId="272"/>
            <ac:spMk id="3" creationId="{CDC6F948-2F33-47A0-AE55-62E355ACC532}"/>
          </ac:spMkLst>
        </pc:spChg>
        <pc:spChg chg="mod">
          <ac:chgData name="Roger Burek-Bors" userId="52318fc02a824a34" providerId="LiveId" clId="{CE0CDD7B-C3A1-414A-9816-595488E1E4B6}" dt="2021-03-06T10:27:18.728" v="1223" actId="20577"/>
          <ac:spMkLst>
            <pc:docMk/>
            <pc:sldMk cId="4200854336" sldId="272"/>
            <ac:spMk id="4" creationId="{F0FEE1CD-BF08-48FA-8526-5BEB92660675}"/>
          </ac:spMkLst>
        </pc:spChg>
        <pc:spChg chg="add mod">
          <ac:chgData name="Roger Burek-Bors" userId="52318fc02a824a34" providerId="LiveId" clId="{CE0CDD7B-C3A1-414A-9816-595488E1E4B6}" dt="2021-03-06T20:27:56.070" v="1459" actId="122"/>
          <ac:spMkLst>
            <pc:docMk/>
            <pc:sldMk cId="4200854336" sldId="272"/>
            <ac:spMk id="8" creationId="{3E00D818-545B-486D-93DE-99A9F6CB2B69}"/>
          </ac:spMkLst>
        </pc:spChg>
        <pc:spChg chg="add mod">
          <ac:chgData name="Roger Burek-Bors" userId="52318fc02a824a34" providerId="LiveId" clId="{CE0CDD7B-C3A1-414A-9816-595488E1E4B6}" dt="2021-03-06T20:28:37.867" v="1481" actId="20577"/>
          <ac:spMkLst>
            <pc:docMk/>
            <pc:sldMk cId="4200854336" sldId="272"/>
            <ac:spMk id="9" creationId="{F523BA9E-3D67-441D-9B1C-80CEA39F5E2C}"/>
          </ac:spMkLst>
        </pc:spChg>
        <pc:picChg chg="add mod">
          <ac:chgData name="Roger Burek-Bors" userId="52318fc02a824a34" providerId="LiveId" clId="{CE0CDD7B-C3A1-414A-9816-595488E1E4B6}" dt="2021-03-06T20:27:05.116" v="1413" actId="14100"/>
          <ac:picMkLst>
            <pc:docMk/>
            <pc:sldMk cId="4200854336" sldId="272"/>
            <ac:picMk id="5" creationId="{E04AD88E-AB73-4501-BA1F-20A03346571A}"/>
          </ac:picMkLst>
        </pc:picChg>
        <pc:picChg chg="add mod">
          <ac:chgData name="Roger Burek-Bors" userId="52318fc02a824a34" providerId="LiveId" clId="{CE0CDD7B-C3A1-414A-9816-595488E1E4B6}" dt="2021-03-06T20:26:58.032" v="1411" actId="1076"/>
          <ac:picMkLst>
            <pc:docMk/>
            <pc:sldMk cId="4200854336" sldId="272"/>
            <ac:picMk id="7" creationId="{4B03E726-EE28-4C6F-B7B4-87B349369EB5}"/>
          </ac:picMkLst>
        </pc:picChg>
      </pc:sldChg>
      <pc:sldChg chg="modSp add mod">
        <pc:chgData name="Roger Burek-Bors" userId="52318fc02a824a34" providerId="LiveId" clId="{CE0CDD7B-C3A1-414A-9816-595488E1E4B6}" dt="2021-03-06T22:22:50.552" v="4398" actId="1076"/>
        <pc:sldMkLst>
          <pc:docMk/>
          <pc:sldMk cId="3497837162" sldId="273"/>
        </pc:sldMkLst>
        <pc:spChg chg="mod">
          <ac:chgData name="Roger Burek-Bors" userId="52318fc02a824a34" providerId="LiveId" clId="{CE0CDD7B-C3A1-414A-9816-595488E1E4B6}" dt="2021-03-06T22:22:50.552" v="4398" actId="1076"/>
          <ac:spMkLst>
            <pc:docMk/>
            <pc:sldMk cId="3497837162" sldId="273"/>
            <ac:spMk id="3" creationId="{CDC6F948-2F33-47A0-AE55-62E355ACC532}"/>
          </ac:spMkLst>
        </pc:spChg>
        <pc:spChg chg="mod">
          <ac:chgData name="Roger Burek-Bors" userId="52318fc02a824a34" providerId="LiveId" clId="{CE0CDD7B-C3A1-414A-9816-595488E1E4B6}" dt="2021-03-06T08:19:04.168" v="23"/>
          <ac:spMkLst>
            <pc:docMk/>
            <pc:sldMk cId="3497837162" sldId="273"/>
            <ac:spMk id="4" creationId="{F0FEE1CD-BF08-48FA-8526-5BEB92660675}"/>
          </ac:spMkLst>
        </pc:spChg>
      </pc:sldChg>
      <pc:sldChg chg="modSp add mod">
        <pc:chgData name="Roger Burek-Bors" userId="52318fc02a824a34" providerId="LiveId" clId="{CE0CDD7B-C3A1-414A-9816-595488E1E4B6}" dt="2021-03-06T23:02:37.974" v="4491" actId="20577"/>
        <pc:sldMkLst>
          <pc:docMk/>
          <pc:sldMk cId="481083618" sldId="274"/>
        </pc:sldMkLst>
        <pc:spChg chg="mod">
          <ac:chgData name="Roger Burek-Bors" userId="52318fc02a824a34" providerId="LiveId" clId="{CE0CDD7B-C3A1-414A-9816-595488E1E4B6}" dt="2021-03-06T23:02:37.974" v="4491" actId="20577"/>
          <ac:spMkLst>
            <pc:docMk/>
            <pc:sldMk cId="481083618" sldId="274"/>
            <ac:spMk id="3" creationId="{CDC6F948-2F33-47A0-AE55-62E355ACC532}"/>
          </ac:spMkLst>
        </pc:spChg>
        <pc:spChg chg="mod">
          <ac:chgData name="Roger Burek-Bors" userId="52318fc02a824a34" providerId="LiveId" clId="{CE0CDD7B-C3A1-414A-9816-595488E1E4B6}" dt="2021-03-06T10:34:49.377" v="1256" actId="20577"/>
          <ac:spMkLst>
            <pc:docMk/>
            <pc:sldMk cId="481083618" sldId="274"/>
            <ac:spMk id="4" creationId="{F0FEE1CD-BF08-48FA-8526-5BEB92660675}"/>
          </ac:spMkLst>
        </pc:spChg>
      </pc:sldChg>
      <pc:sldChg chg="addSp modSp add mod">
        <pc:chgData name="Roger Burek-Bors" userId="52318fc02a824a34" providerId="LiveId" clId="{CE0CDD7B-C3A1-414A-9816-595488E1E4B6}" dt="2021-03-06T09:50:28.173" v="917" actId="20577"/>
        <pc:sldMkLst>
          <pc:docMk/>
          <pc:sldMk cId="2276711680" sldId="275"/>
        </pc:sldMkLst>
        <pc:spChg chg="mod">
          <ac:chgData name="Roger Burek-Bors" userId="52318fc02a824a34" providerId="LiveId" clId="{CE0CDD7B-C3A1-414A-9816-595488E1E4B6}" dt="2021-03-06T09:48:39.949" v="908" actId="20577"/>
          <ac:spMkLst>
            <pc:docMk/>
            <pc:sldMk cId="2276711680" sldId="275"/>
            <ac:spMk id="3" creationId="{CDC6F948-2F33-47A0-AE55-62E355ACC532}"/>
          </ac:spMkLst>
        </pc:spChg>
        <pc:spChg chg="mod">
          <ac:chgData name="Roger Burek-Bors" userId="52318fc02a824a34" providerId="LiveId" clId="{CE0CDD7B-C3A1-414A-9816-595488E1E4B6}" dt="2021-03-06T09:50:28.173" v="917" actId="20577"/>
          <ac:spMkLst>
            <pc:docMk/>
            <pc:sldMk cId="2276711680" sldId="275"/>
            <ac:spMk id="4" creationId="{F0FEE1CD-BF08-48FA-8526-5BEB92660675}"/>
          </ac:spMkLst>
        </pc:spChg>
        <pc:picChg chg="add mod">
          <ac:chgData name="Roger Burek-Bors" userId="52318fc02a824a34" providerId="LiveId" clId="{CE0CDD7B-C3A1-414A-9816-595488E1E4B6}" dt="2021-03-06T09:28:27.934" v="419" actId="1038"/>
          <ac:picMkLst>
            <pc:docMk/>
            <pc:sldMk cId="2276711680" sldId="275"/>
            <ac:picMk id="5" creationId="{9C092213-4A86-436C-8C28-7631B5B29EBE}"/>
          </ac:picMkLst>
        </pc:picChg>
      </pc:sldChg>
      <pc:sldChg chg="modSp add mod">
        <pc:chgData name="Roger Burek-Bors" userId="52318fc02a824a34" providerId="LiveId" clId="{CE0CDD7B-C3A1-414A-9816-595488E1E4B6}" dt="2021-03-06T09:20:47.535" v="378" actId="12"/>
        <pc:sldMkLst>
          <pc:docMk/>
          <pc:sldMk cId="3201505257" sldId="276"/>
        </pc:sldMkLst>
        <pc:spChg chg="mod">
          <ac:chgData name="Roger Burek-Bors" userId="52318fc02a824a34" providerId="LiveId" clId="{CE0CDD7B-C3A1-414A-9816-595488E1E4B6}" dt="2021-03-06T09:20:47.535" v="378" actId="12"/>
          <ac:spMkLst>
            <pc:docMk/>
            <pc:sldMk cId="3201505257" sldId="276"/>
            <ac:spMk id="3" creationId="{CDC6F948-2F33-47A0-AE55-62E355ACC532}"/>
          </ac:spMkLst>
        </pc:spChg>
        <pc:spChg chg="mod">
          <ac:chgData name="Roger Burek-Bors" userId="52318fc02a824a34" providerId="LiveId" clId="{CE0CDD7B-C3A1-414A-9816-595488E1E4B6}" dt="2021-03-06T09:15:08.698" v="373" actId="790"/>
          <ac:spMkLst>
            <pc:docMk/>
            <pc:sldMk cId="3201505257" sldId="276"/>
            <ac:spMk id="4" creationId="{F0FEE1CD-BF08-48FA-8526-5BEB92660675}"/>
          </ac:spMkLst>
        </pc:spChg>
      </pc:sldChg>
      <pc:sldChg chg="addSp delSp modSp add mod">
        <pc:chgData name="Roger Burek-Bors" userId="52318fc02a824a34" providerId="LiveId" clId="{CE0CDD7B-C3A1-414A-9816-595488E1E4B6}" dt="2021-03-06T10:16:30.686" v="1210" actId="1035"/>
        <pc:sldMkLst>
          <pc:docMk/>
          <pc:sldMk cId="1898627169" sldId="277"/>
        </pc:sldMkLst>
        <pc:spChg chg="mod">
          <ac:chgData name="Roger Burek-Bors" userId="52318fc02a824a34" providerId="LiveId" clId="{CE0CDD7B-C3A1-414A-9816-595488E1E4B6}" dt="2021-03-06T10:15:59.491" v="1203" actId="1035"/>
          <ac:spMkLst>
            <pc:docMk/>
            <pc:sldMk cId="1898627169" sldId="277"/>
            <ac:spMk id="3" creationId="{CDC6F948-2F33-47A0-AE55-62E355ACC532}"/>
          </ac:spMkLst>
        </pc:spChg>
        <pc:spChg chg="mod">
          <ac:chgData name="Roger Burek-Bors" userId="52318fc02a824a34" providerId="LiveId" clId="{CE0CDD7B-C3A1-414A-9816-595488E1E4B6}" dt="2021-03-06T09:50:54.452" v="944" actId="20577"/>
          <ac:spMkLst>
            <pc:docMk/>
            <pc:sldMk cId="1898627169" sldId="277"/>
            <ac:spMk id="4" creationId="{F0FEE1CD-BF08-48FA-8526-5BEB92660675}"/>
          </ac:spMkLst>
        </pc:spChg>
        <pc:spChg chg="add mod">
          <ac:chgData name="Roger Burek-Bors" userId="52318fc02a824a34" providerId="LiveId" clId="{CE0CDD7B-C3A1-414A-9816-595488E1E4B6}" dt="2021-03-06T10:16:21.239" v="1208" actId="1036"/>
          <ac:spMkLst>
            <pc:docMk/>
            <pc:sldMk cId="1898627169" sldId="277"/>
            <ac:spMk id="9" creationId="{86890FC7-D71E-464F-A6EE-FA5C8A0939D1}"/>
          </ac:spMkLst>
        </pc:spChg>
        <pc:spChg chg="add mod">
          <ac:chgData name="Roger Burek-Bors" userId="52318fc02a824a34" providerId="LiveId" clId="{CE0CDD7B-C3A1-414A-9816-595488E1E4B6}" dt="2021-03-06T10:15:59.491" v="1203" actId="1035"/>
          <ac:spMkLst>
            <pc:docMk/>
            <pc:sldMk cId="1898627169" sldId="277"/>
            <ac:spMk id="10" creationId="{B0F8B1CA-463D-4F6F-8873-0953CDF30F82}"/>
          </ac:spMkLst>
        </pc:spChg>
        <pc:spChg chg="add mod">
          <ac:chgData name="Roger Burek-Bors" userId="52318fc02a824a34" providerId="LiveId" clId="{CE0CDD7B-C3A1-414A-9816-595488E1E4B6}" dt="2021-03-06T10:15:49.443" v="1200" actId="1036"/>
          <ac:spMkLst>
            <pc:docMk/>
            <pc:sldMk cId="1898627169" sldId="277"/>
            <ac:spMk id="11" creationId="{6E73E28B-7C40-4E48-B144-F4D992B71A59}"/>
          </ac:spMkLst>
        </pc:spChg>
        <pc:picChg chg="del">
          <ac:chgData name="Roger Burek-Bors" userId="52318fc02a824a34" providerId="LiveId" clId="{CE0CDD7B-C3A1-414A-9816-595488E1E4B6}" dt="2021-03-06T09:52:36.390" v="945" actId="478"/>
          <ac:picMkLst>
            <pc:docMk/>
            <pc:sldMk cId="1898627169" sldId="277"/>
            <ac:picMk id="5" creationId="{9C092213-4A86-436C-8C28-7631B5B29EBE}"/>
          </ac:picMkLst>
        </pc:picChg>
        <pc:picChg chg="add mod">
          <ac:chgData name="Roger Burek-Bors" userId="52318fc02a824a34" providerId="LiveId" clId="{CE0CDD7B-C3A1-414A-9816-595488E1E4B6}" dt="2021-03-06T10:15:59.491" v="1203" actId="1035"/>
          <ac:picMkLst>
            <pc:docMk/>
            <pc:sldMk cId="1898627169" sldId="277"/>
            <ac:picMk id="6" creationId="{025EA7C1-B980-4A2B-BF56-F74CFE5975A9}"/>
          </ac:picMkLst>
        </pc:picChg>
        <pc:picChg chg="add mod">
          <ac:chgData name="Roger Burek-Bors" userId="52318fc02a824a34" providerId="LiveId" clId="{CE0CDD7B-C3A1-414A-9816-595488E1E4B6}" dt="2021-03-06T10:16:30.686" v="1210" actId="1035"/>
          <ac:picMkLst>
            <pc:docMk/>
            <pc:sldMk cId="1898627169" sldId="277"/>
            <ac:picMk id="8" creationId="{D89AD308-79D0-4F5B-9860-504B18E3E720}"/>
          </ac:picMkLst>
        </pc:picChg>
      </pc:sldChg>
      <pc:sldChg chg="addSp modSp add mod">
        <pc:chgData name="Roger Burek-Bors" userId="52318fc02a824a34" providerId="LiveId" clId="{CE0CDD7B-C3A1-414A-9816-595488E1E4B6}" dt="2021-03-06T21:19:05.900" v="2438" actId="6549"/>
        <pc:sldMkLst>
          <pc:docMk/>
          <pc:sldMk cId="3679507724" sldId="278"/>
        </pc:sldMkLst>
        <pc:spChg chg="mod">
          <ac:chgData name="Roger Burek-Bors" userId="52318fc02a824a34" providerId="LiveId" clId="{CE0CDD7B-C3A1-414A-9816-595488E1E4B6}" dt="2021-03-06T21:19:05.900" v="2438" actId="6549"/>
          <ac:spMkLst>
            <pc:docMk/>
            <pc:sldMk cId="3679507724" sldId="278"/>
            <ac:spMk id="3" creationId="{CDC6F948-2F33-47A0-AE55-62E355ACC532}"/>
          </ac:spMkLst>
        </pc:spChg>
        <pc:spChg chg="mod">
          <ac:chgData name="Roger Burek-Bors" userId="52318fc02a824a34" providerId="LiveId" clId="{CE0CDD7B-C3A1-414A-9816-595488E1E4B6}" dt="2021-03-06T10:27:58.947" v="1230" actId="20577"/>
          <ac:spMkLst>
            <pc:docMk/>
            <pc:sldMk cId="3679507724" sldId="278"/>
            <ac:spMk id="4" creationId="{F0FEE1CD-BF08-48FA-8526-5BEB92660675}"/>
          </ac:spMkLst>
        </pc:spChg>
        <pc:picChg chg="add mod">
          <ac:chgData name="Roger Burek-Bors" userId="52318fc02a824a34" providerId="LiveId" clId="{CE0CDD7B-C3A1-414A-9816-595488E1E4B6}" dt="2021-03-06T20:53:22.625" v="2012" actId="14100"/>
          <ac:picMkLst>
            <pc:docMk/>
            <pc:sldMk cId="3679507724" sldId="278"/>
            <ac:picMk id="5" creationId="{98E0585E-FC03-49DA-9084-1FECF72001CC}"/>
          </ac:picMkLst>
        </pc:picChg>
      </pc:sldChg>
      <pc:sldChg chg="modSp add mod">
        <pc:chgData name="Roger Burek-Bors" userId="52318fc02a824a34" providerId="LiveId" clId="{CE0CDD7B-C3A1-414A-9816-595488E1E4B6}" dt="2021-03-06T21:28:40.172" v="2816" actId="20577"/>
        <pc:sldMkLst>
          <pc:docMk/>
          <pc:sldMk cId="2898413202" sldId="279"/>
        </pc:sldMkLst>
        <pc:spChg chg="mod">
          <ac:chgData name="Roger Burek-Bors" userId="52318fc02a824a34" providerId="LiveId" clId="{CE0CDD7B-C3A1-414A-9816-595488E1E4B6}" dt="2021-03-06T21:28:40.172" v="2816" actId="20577"/>
          <ac:spMkLst>
            <pc:docMk/>
            <pc:sldMk cId="2898413202" sldId="279"/>
            <ac:spMk id="3" creationId="{CDC6F948-2F33-47A0-AE55-62E355ACC532}"/>
          </ac:spMkLst>
        </pc:spChg>
        <pc:spChg chg="mod">
          <ac:chgData name="Roger Burek-Bors" userId="52318fc02a824a34" providerId="LiveId" clId="{CE0CDD7B-C3A1-414A-9816-595488E1E4B6}" dt="2021-03-06T10:28:03.831" v="1232" actId="20577"/>
          <ac:spMkLst>
            <pc:docMk/>
            <pc:sldMk cId="2898413202" sldId="279"/>
            <ac:spMk id="4" creationId="{F0FEE1CD-BF08-48FA-8526-5BEB92660675}"/>
          </ac:spMkLst>
        </pc:spChg>
      </pc:sldChg>
      <pc:sldChg chg="addSp delSp modSp add mod">
        <pc:chgData name="Roger Burek-Bors" userId="52318fc02a824a34" providerId="LiveId" clId="{CE0CDD7B-C3A1-414A-9816-595488E1E4B6}" dt="2021-03-06T21:52:35.375" v="2907" actId="14100"/>
        <pc:sldMkLst>
          <pc:docMk/>
          <pc:sldMk cId="1290289446" sldId="280"/>
        </pc:sldMkLst>
        <pc:spChg chg="del">
          <ac:chgData name="Roger Burek-Bors" userId="52318fc02a824a34" providerId="LiveId" clId="{CE0CDD7B-C3A1-414A-9816-595488E1E4B6}" dt="2021-03-06T21:31:17.465" v="2817" actId="478"/>
          <ac:spMkLst>
            <pc:docMk/>
            <pc:sldMk cId="1290289446" sldId="280"/>
            <ac:spMk id="3" creationId="{CDC6F948-2F33-47A0-AE55-62E355ACC532}"/>
          </ac:spMkLst>
        </pc:spChg>
        <pc:spChg chg="mod">
          <ac:chgData name="Roger Burek-Bors" userId="52318fc02a824a34" providerId="LiveId" clId="{CE0CDD7B-C3A1-414A-9816-595488E1E4B6}" dt="2021-03-06T10:28:07.441" v="1234" actId="20577"/>
          <ac:spMkLst>
            <pc:docMk/>
            <pc:sldMk cId="1290289446" sldId="280"/>
            <ac:spMk id="4" creationId="{F0FEE1CD-BF08-48FA-8526-5BEB92660675}"/>
          </ac:spMkLst>
        </pc:spChg>
        <pc:picChg chg="add mod">
          <ac:chgData name="Roger Burek-Bors" userId="52318fc02a824a34" providerId="LiveId" clId="{CE0CDD7B-C3A1-414A-9816-595488E1E4B6}" dt="2021-03-06T21:52:35.375" v="2907" actId="14100"/>
          <ac:picMkLst>
            <pc:docMk/>
            <pc:sldMk cId="1290289446" sldId="280"/>
            <ac:picMk id="5" creationId="{DCE17B6A-718D-45CF-909E-9EB4347067BD}"/>
          </ac:picMkLst>
        </pc:picChg>
        <pc:picChg chg="add mod">
          <ac:chgData name="Roger Burek-Bors" userId="52318fc02a824a34" providerId="LiveId" clId="{CE0CDD7B-C3A1-414A-9816-595488E1E4B6}" dt="2021-03-06T21:38:53.794" v="2825" actId="1076"/>
          <ac:picMkLst>
            <pc:docMk/>
            <pc:sldMk cId="1290289446" sldId="280"/>
            <ac:picMk id="7" creationId="{74B6F8BA-D934-4B67-8EBE-F760E171C1DB}"/>
          </ac:picMkLst>
        </pc:picChg>
        <pc:picChg chg="add mod">
          <ac:chgData name="Roger Burek-Bors" userId="52318fc02a824a34" providerId="LiveId" clId="{CE0CDD7B-C3A1-414A-9816-595488E1E4B6}" dt="2021-03-06T21:39:16.908" v="2830" actId="14100"/>
          <ac:picMkLst>
            <pc:docMk/>
            <pc:sldMk cId="1290289446" sldId="280"/>
            <ac:picMk id="9" creationId="{8BCFA284-C68A-4565-B96D-D6012DAD4993}"/>
          </ac:picMkLst>
        </pc:picChg>
        <pc:picChg chg="add mod">
          <ac:chgData name="Roger Burek-Bors" userId="52318fc02a824a34" providerId="LiveId" clId="{CE0CDD7B-C3A1-414A-9816-595488E1E4B6}" dt="2021-03-06T21:52:28.253" v="2906" actId="1076"/>
          <ac:picMkLst>
            <pc:docMk/>
            <pc:sldMk cId="1290289446" sldId="280"/>
            <ac:picMk id="11" creationId="{3B299F46-81F4-4196-A257-5297C1A42360}"/>
          </ac:picMkLst>
        </pc:picChg>
        <pc:picChg chg="add mod">
          <ac:chgData name="Roger Burek-Bors" userId="52318fc02a824a34" providerId="LiveId" clId="{CE0CDD7B-C3A1-414A-9816-595488E1E4B6}" dt="2021-03-06T21:52:04.552" v="2895" actId="1035"/>
          <ac:picMkLst>
            <pc:docMk/>
            <pc:sldMk cId="1290289446" sldId="280"/>
            <ac:picMk id="13" creationId="{EF606B0A-43BE-430F-A5D5-B106AF7572AA}"/>
          </ac:picMkLst>
        </pc:picChg>
        <pc:picChg chg="add mod">
          <ac:chgData name="Roger Burek-Bors" userId="52318fc02a824a34" providerId="LiveId" clId="{CE0CDD7B-C3A1-414A-9816-595488E1E4B6}" dt="2021-03-06T21:52:14.994" v="2904" actId="1076"/>
          <ac:picMkLst>
            <pc:docMk/>
            <pc:sldMk cId="1290289446" sldId="280"/>
            <ac:picMk id="15" creationId="{9EBC8CDE-7985-4438-8414-61613270DF62}"/>
          </ac:picMkLst>
        </pc:picChg>
        <pc:picChg chg="add mod">
          <ac:chgData name="Roger Burek-Bors" userId="52318fc02a824a34" providerId="LiveId" clId="{CE0CDD7B-C3A1-414A-9816-595488E1E4B6}" dt="2021-03-06T21:48:56.253" v="2855" actId="1076"/>
          <ac:picMkLst>
            <pc:docMk/>
            <pc:sldMk cId="1290289446" sldId="280"/>
            <ac:picMk id="17" creationId="{9CE373F2-B6EB-4F66-A022-E6C1073E6E17}"/>
          </ac:picMkLst>
        </pc:picChg>
        <pc:picChg chg="add mod">
          <ac:chgData name="Roger Burek-Bors" userId="52318fc02a824a34" providerId="LiveId" clId="{CE0CDD7B-C3A1-414A-9816-595488E1E4B6}" dt="2021-03-06T21:48:49.029" v="2854" actId="1076"/>
          <ac:picMkLst>
            <pc:docMk/>
            <pc:sldMk cId="1290289446" sldId="280"/>
            <ac:picMk id="19" creationId="{2AC43E6A-EF41-4406-8345-E883118028B4}"/>
          </ac:picMkLst>
        </pc:picChg>
        <pc:picChg chg="add mod">
          <ac:chgData name="Roger Burek-Bors" userId="52318fc02a824a34" providerId="LiveId" clId="{CE0CDD7B-C3A1-414A-9816-595488E1E4B6}" dt="2021-03-06T21:52:14.994" v="2904" actId="1076"/>
          <ac:picMkLst>
            <pc:docMk/>
            <pc:sldMk cId="1290289446" sldId="280"/>
            <ac:picMk id="21" creationId="{B1EF41AE-55C4-466E-BB0D-966D553CA48D}"/>
          </ac:picMkLst>
        </pc:picChg>
        <pc:picChg chg="add mod">
          <ac:chgData name="Roger Burek-Bors" userId="52318fc02a824a34" providerId="LiveId" clId="{CE0CDD7B-C3A1-414A-9816-595488E1E4B6}" dt="2021-03-06T21:52:04.552" v="2895" actId="1035"/>
          <ac:picMkLst>
            <pc:docMk/>
            <pc:sldMk cId="1290289446" sldId="280"/>
            <ac:picMk id="23" creationId="{4D30FDC5-05B4-48EA-9CC7-95299F4E793C}"/>
          </ac:picMkLst>
        </pc:picChg>
        <pc:picChg chg="add mod">
          <ac:chgData name="Roger Burek-Bors" userId="52318fc02a824a34" providerId="LiveId" clId="{CE0CDD7B-C3A1-414A-9816-595488E1E4B6}" dt="2021-03-06T21:52:28.253" v="2906" actId="1076"/>
          <ac:picMkLst>
            <pc:docMk/>
            <pc:sldMk cId="1290289446" sldId="280"/>
            <ac:picMk id="25" creationId="{67823BE7-DD39-4020-85C3-2807ACF36B1F}"/>
          </ac:picMkLst>
        </pc:picChg>
      </pc:sldChg>
      <pc:sldChg chg="addSp delSp modSp add mod">
        <pc:chgData name="Roger Burek-Bors" userId="52318fc02a824a34" providerId="LiveId" clId="{CE0CDD7B-C3A1-414A-9816-595488E1E4B6}" dt="2021-03-06T22:06:47.038" v="3364" actId="1038"/>
        <pc:sldMkLst>
          <pc:docMk/>
          <pc:sldMk cId="3626305797" sldId="281"/>
        </pc:sldMkLst>
        <pc:spChg chg="del">
          <ac:chgData name="Roger Burek-Bors" userId="52318fc02a824a34" providerId="LiveId" clId="{CE0CDD7B-C3A1-414A-9816-595488E1E4B6}" dt="2021-03-06T21:54:11.303" v="2910" actId="1957"/>
          <ac:spMkLst>
            <pc:docMk/>
            <pc:sldMk cId="3626305797" sldId="281"/>
            <ac:spMk id="3" creationId="{CDC6F948-2F33-47A0-AE55-62E355ACC532}"/>
          </ac:spMkLst>
        </pc:spChg>
        <pc:spChg chg="mod">
          <ac:chgData name="Roger Burek-Bors" userId="52318fc02a824a34" providerId="LiveId" clId="{CE0CDD7B-C3A1-414A-9816-595488E1E4B6}" dt="2021-03-06T10:28:12.258" v="1236" actId="20577"/>
          <ac:spMkLst>
            <pc:docMk/>
            <pc:sldMk cId="3626305797" sldId="281"/>
            <ac:spMk id="4" creationId="{F0FEE1CD-BF08-48FA-8526-5BEB92660675}"/>
          </ac:spMkLst>
        </pc:spChg>
        <pc:spChg chg="add mod">
          <ac:chgData name="Roger Burek-Bors" userId="52318fc02a824a34" providerId="LiveId" clId="{CE0CDD7B-C3A1-414A-9816-595488E1E4B6}" dt="2021-03-06T22:06:47.038" v="3364" actId="1038"/>
          <ac:spMkLst>
            <pc:docMk/>
            <pc:sldMk cId="3626305797" sldId="281"/>
            <ac:spMk id="7" creationId="{F5943E24-CE6D-4EA8-9150-F2710DF1E286}"/>
          </ac:spMkLst>
        </pc:spChg>
        <pc:graphicFrameChg chg="add mod">
          <ac:chgData name="Roger Burek-Bors" userId="52318fc02a824a34" providerId="LiveId" clId="{CE0CDD7B-C3A1-414A-9816-595488E1E4B6}" dt="2021-03-06T22:06:47.038" v="3364" actId="1038"/>
          <ac:graphicFrameMkLst>
            <pc:docMk/>
            <pc:sldMk cId="3626305797" sldId="281"/>
            <ac:graphicFrameMk id="6" creationId="{551A0D79-1971-4153-A695-B2CD66C645EE}"/>
          </ac:graphicFrameMkLst>
        </pc:graphicFrameChg>
      </pc:sldChg>
      <pc:sldChg chg="addSp delSp modSp add mod">
        <pc:chgData name="Roger Burek-Bors" userId="52318fc02a824a34" providerId="LiveId" clId="{CE0CDD7B-C3A1-414A-9816-595488E1E4B6}" dt="2021-03-06T22:57:38.614" v="4473" actId="27918"/>
        <pc:sldMkLst>
          <pc:docMk/>
          <pc:sldMk cId="414061104" sldId="282"/>
        </pc:sldMkLst>
        <pc:spChg chg="del">
          <ac:chgData name="Roger Burek-Bors" userId="52318fc02a824a34" providerId="LiveId" clId="{CE0CDD7B-C3A1-414A-9816-595488E1E4B6}" dt="2021-03-06T22:51:14.023" v="4400" actId="1957"/>
          <ac:spMkLst>
            <pc:docMk/>
            <pc:sldMk cId="414061104" sldId="282"/>
            <ac:spMk id="3" creationId="{CDC6F948-2F33-47A0-AE55-62E355ACC532}"/>
          </ac:spMkLst>
        </pc:spChg>
        <pc:spChg chg="mod">
          <ac:chgData name="Roger Burek-Bors" userId="52318fc02a824a34" providerId="LiveId" clId="{CE0CDD7B-C3A1-414A-9816-595488E1E4B6}" dt="2021-03-06T10:28:16.646" v="1238" actId="20577"/>
          <ac:spMkLst>
            <pc:docMk/>
            <pc:sldMk cId="414061104" sldId="282"/>
            <ac:spMk id="4" creationId="{F0FEE1CD-BF08-48FA-8526-5BEB92660675}"/>
          </ac:spMkLst>
        </pc:spChg>
        <pc:graphicFrameChg chg="add mod">
          <ac:chgData name="Roger Burek-Bors" userId="52318fc02a824a34" providerId="LiveId" clId="{CE0CDD7B-C3A1-414A-9816-595488E1E4B6}" dt="2021-03-06T22:56:58.142" v="4471" actId="20577"/>
          <ac:graphicFrameMkLst>
            <pc:docMk/>
            <pc:sldMk cId="414061104" sldId="282"/>
            <ac:graphicFrameMk id="6" creationId="{0C73F6A4-BD75-466A-91C4-DC593C0E3E0D}"/>
          </ac:graphicFrameMkLst>
        </pc:graphicFrameChg>
      </pc:sldChg>
      <pc:sldChg chg="modSp add mod">
        <pc:chgData name="Roger Burek-Bors" userId="52318fc02a824a34" providerId="LiveId" clId="{CE0CDD7B-C3A1-414A-9816-595488E1E4B6}" dt="2021-03-06T10:43:29.820" v="1318" actId="790"/>
        <pc:sldMkLst>
          <pc:docMk/>
          <pc:sldMk cId="2824837901" sldId="283"/>
        </pc:sldMkLst>
        <pc:spChg chg="mod">
          <ac:chgData name="Roger Burek-Bors" userId="52318fc02a824a34" providerId="LiveId" clId="{CE0CDD7B-C3A1-414A-9816-595488E1E4B6}" dt="2021-03-06T10:43:29.820" v="1318" actId="790"/>
          <ac:spMkLst>
            <pc:docMk/>
            <pc:sldMk cId="2824837901" sldId="283"/>
            <ac:spMk id="3" creationId="{CDC6F948-2F33-47A0-AE55-62E355ACC532}"/>
          </ac:spMkLst>
        </pc:spChg>
        <pc:spChg chg="mod">
          <ac:chgData name="Roger Burek-Bors" userId="52318fc02a824a34" providerId="LiveId" clId="{CE0CDD7B-C3A1-414A-9816-595488E1E4B6}" dt="2021-03-06T10:36:29.792" v="1265" actId="20577"/>
          <ac:spMkLst>
            <pc:docMk/>
            <pc:sldMk cId="2824837901" sldId="283"/>
            <ac:spMk id="4" creationId="{F0FEE1CD-BF08-48FA-8526-5BEB92660675}"/>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baseline="0">
                <a:solidFill>
                  <a:schemeClr val="tx1">
                    <a:lumMod val="65000"/>
                    <a:lumOff val="35000"/>
                  </a:schemeClr>
                </a:solidFill>
                <a:latin typeface="+mn-lt"/>
                <a:ea typeface="+mn-ea"/>
                <a:cs typeface="+mn-cs"/>
              </a:defRPr>
            </a:pPr>
            <a:r>
              <a:rPr lang="en-US" dirty="0"/>
              <a:t>Payment </a:t>
            </a:r>
            <a:r>
              <a:rPr lang="pl-PL" dirty="0"/>
              <a:t>METHOD</a:t>
            </a:r>
            <a:endParaRPr lang="en-US" dirty="0"/>
          </a:p>
        </c:rich>
      </c:tx>
      <c:overlay val="0"/>
      <c:spPr>
        <a:noFill/>
        <a:ln>
          <a:noFill/>
        </a:ln>
        <a:effectLst/>
      </c:spPr>
      <c:txPr>
        <a:bodyPr rot="0" spcFirstLastPara="1" vertOverflow="ellipsis" vert="horz" wrap="square" anchor="ctr" anchorCtr="1"/>
        <a:lstStyle/>
        <a:p>
          <a:pPr>
            <a:defRPr sz="2200"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Arkusz1!$B$1</c:f>
              <c:strCache>
                <c:ptCount val="1"/>
                <c:pt idx="0">
                  <c:v>Payment Mode</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1-F3ED-4F03-9F34-3753AAE90BAE}"/>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2-F3ED-4F03-9F34-3753AAE90BAE}"/>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01-F3ED-4F03-9F34-3753AAE90BAE}"/>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02-F3ED-4F03-9F34-3753AAE90BAE}"/>
                </c:ext>
              </c:extLst>
            </c:dLbl>
            <c:spPr>
              <a:solidFill>
                <a:prstClr val="white">
                  <a:alpha val="90000"/>
                </a:prstClr>
              </a:solidFill>
              <a:ln w="12700" cap="flat" cmpd="sng" algn="ctr">
                <a:solidFill>
                  <a:srgbClr val="4472C4"/>
                </a:solidFill>
                <a:round/>
              </a:ln>
              <a:effectLst>
                <a:outerShdw blurRad="50800" dist="38100" dir="2700000" algn="tl" rotWithShape="0">
                  <a:srgbClr val="4472C4">
                    <a:lumMod val="75000"/>
                    <a:alpha val="40000"/>
                  </a:srgbClr>
                </a:outerShdw>
              </a:effectLst>
            </c:spPr>
            <c:dLblPos val="inEnd"/>
            <c:showLegendKey val="0"/>
            <c:showVal val="0"/>
            <c:showCatName val="1"/>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Arkusz1!$A$2:$A$3</c:f>
              <c:strCache>
                <c:ptCount val="2"/>
                <c:pt idx="0">
                  <c:v>Card</c:v>
                </c:pt>
                <c:pt idx="1">
                  <c:v>Cash</c:v>
                </c:pt>
              </c:strCache>
            </c:strRef>
          </c:cat>
          <c:val>
            <c:numRef>
              <c:f>Arkusz1!$B$2:$B$3</c:f>
              <c:numCache>
                <c:formatCode>General</c:formatCode>
                <c:ptCount val="2"/>
                <c:pt idx="0">
                  <c:v>60</c:v>
                </c:pt>
                <c:pt idx="1">
                  <c:v>40</c:v>
                </c:pt>
              </c:numCache>
            </c:numRef>
          </c:val>
          <c:extLst>
            <c:ext xmlns:c16="http://schemas.microsoft.com/office/drawing/2014/chart" uri="{C3380CC4-5D6E-409C-BE32-E72D297353CC}">
              <c16:uniqueId val="{00000000-1E92-4C1B-8472-E1031605A09E}"/>
            </c:ext>
          </c:extLst>
        </c:ser>
        <c:dLbls>
          <c:dLblPos val="in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Annual income per cab company and forecast (in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Arkusz1!$B$1</c:f>
              <c:strCache>
                <c:ptCount val="1"/>
                <c:pt idx="0">
                  <c:v>Yellow Cab</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forward val="2"/>
            <c:dispRSqr val="0"/>
            <c:dispEq val="0"/>
          </c:trendline>
          <c:cat>
            <c:numRef>
              <c:f>Arkusz1!$A$2:$A$4</c:f>
              <c:numCache>
                <c:formatCode>General</c:formatCode>
                <c:ptCount val="3"/>
                <c:pt idx="0">
                  <c:v>2016</c:v>
                </c:pt>
                <c:pt idx="1">
                  <c:v>2017</c:v>
                </c:pt>
                <c:pt idx="2">
                  <c:v>2018</c:v>
                </c:pt>
              </c:numCache>
            </c:numRef>
          </c:cat>
          <c:val>
            <c:numRef>
              <c:f>Arkusz1!$B$2:$B$4</c:f>
              <c:numCache>
                <c:formatCode>#,##0</c:formatCode>
                <c:ptCount val="3"/>
                <c:pt idx="0">
                  <c:v>38481133</c:v>
                </c:pt>
                <c:pt idx="1">
                  <c:v>45818910</c:v>
                </c:pt>
                <c:pt idx="2">
                  <c:v>41553843</c:v>
                </c:pt>
              </c:numCache>
            </c:numRef>
          </c:val>
          <c:smooth val="0"/>
          <c:extLst>
            <c:ext xmlns:c16="http://schemas.microsoft.com/office/drawing/2014/chart" uri="{C3380CC4-5D6E-409C-BE32-E72D297353CC}">
              <c16:uniqueId val="{00000000-1AE2-4328-B614-853CDD0A2616}"/>
            </c:ext>
          </c:extLst>
        </c:ser>
        <c:ser>
          <c:idx val="1"/>
          <c:order val="1"/>
          <c:tx>
            <c:strRef>
              <c:f>Arkusz1!$C$1</c:f>
              <c:strCache>
                <c:ptCount val="1"/>
                <c:pt idx="0">
                  <c:v>Pink Cab</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linear"/>
            <c:forward val="2"/>
            <c:dispRSqr val="0"/>
            <c:dispEq val="0"/>
          </c:trendline>
          <c:cat>
            <c:numRef>
              <c:f>Arkusz1!$A$2:$A$4</c:f>
              <c:numCache>
                <c:formatCode>General</c:formatCode>
                <c:ptCount val="3"/>
                <c:pt idx="0">
                  <c:v>2016</c:v>
                </c:pt>
                <c:pt idx="1">
                  <c:v>2017</c:v>
                </c:pt>
                <c:pt idx="2">
                  <c:v>2018</c:v>
                </c:pt>
              </c:numCache>
            </c:numRef>
          </c:cat>
          <c:val>
            <c:numRef>
              <c:f>Arkusz1!$C$2:$C$4</c:f>
              <c:numCache>
                <c:formatCode>#,##0</c:formatCode>
                <c:ptCount val="3"/>
                <c:pt idx="0">
                  <c:v>7908479</c:v>
                </c:pt>
                <c:pt idx="1">
                  <c:v>9578629</c:v>
                </c:pt>
                <c:pt idx="2">
                  <c:v>8841142</c:v>
                </c:pt>
              </c:numCache>
            </c:numRef>
          </c:val>
          <c:smooth val="0"/>
          <c:extLst>
            <c:ext xmlns:c16="http://schemas.microsoft.com/office/drawing/2014/chart" uri="{C3380CC4-5D6E-409C-BE32-E72D297353CC}">
              <c16:uniqueId val="{00000001-1AE2-4328-B614-853CDD0A2616}"/>
            </c:ext>
          </c:extLst>
        </c:ser>
        <c:dLbls>
          <c:dLblPos val="ctr"/>
          <c:showLegendKey val="0"/>
          <c:showVal val="1"/>
          <c:showCatName val="0"/>
          <c:showSerName val="0"/>
          <c:showPercent val="0"/>
          <c:showBubbleSize val="0"/>
        </c:dLbls>
        <c:smooth val="0"/>
        <c:axId val="706244064"/>
        <c:axId val="706245728"/>
      </c:lineChart>
      <c:catAx>
        <c:axId val="706244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06245728"/>
        <c:crosses val="autoZero"/>
        <c:auto val="1"/>
        <c:lblAlgn val="ctr"/>
        <c:lblOffset val="100"/>
        <c:noMultiLvlLbl val="0"/>
      </c:catAx>
      <c:valAx>
        <c:axId val="70624572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06244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0.4894</cdr:x>
      <cdr:y>0.93003</cdr:y>
    </cdr:from>
    <cdr:to>
      <cdr:x>0.53524</cdr:x>
      <cdr:y>0.98878</cdr:y>
    </cdr:to>
    <cdr:sp macro="" textlink="">
      <cdr:nvSpPr>
        <cdr:cNvPr id="2" name="pole tekstowe 1">
          <a:extLst xmlns:a="http://schemas.openxmlformats.org/drawingml/2006/main">
            <a:ext uri="{FF2B5EF4-FFF2-40B4-BE49-F238E27FC236}">
              <a16:creationId xmlns:a16="http://schemas.microsoft.com/office/drawing/2014/main" id="{1A92DFA1-41DC-43BC-971C-906B46DDC806}"/>
            </a:ext>
          </a:extLst>
        </cdr:cNvPr>
        <cdr:cNvSpPr txBox="1"/>
      </cdr:nvSpPr>
      <cdr:spPr>
        <a:xfrm xmlns:a="http://schemas.openxmlformats.org/drawingml/2006/main">
          <a:off x="5701814" y="4825736"/>
          <a:ext cx="534054" cy="304842"/>
        </a:xfrm>
        <a:prstGeom xmlns:a="http://schemas.openxmlformats.org/drawingml/2006/main" prst="rect">
          <a:avLst/>
        </a:prstGeom>
        <a:solidFill xmlns:a="http://schemas.openxmlformats.org/drawingml/2006/main">
          <a:schemeClr val="bg1"/>
        </a:solidFill>
      </cdr:spPr>
      <cdr:txBody>
        <a:bodyPr xmlns:a="http://schemas.openxmlformats.org/drawingml/2006/main" vertOverflow="clip" wrap="none" rtlCol="0" anchor="ctr"/>
        <a:lstStyle xmlns:a="http://schemas.openxmlformats.org/drawingml/2006/main"/>
        <a:p xmlns:a="http://schemas.openxmlformats.org/drawingml/2006/main">
          <a:pPr algn="ctr"/>
          <a:r>
            <a:rPr lang="en-US" sz="1200" dirty="0">
              <a:solidFill>
                <a:schemeClr val="tx1">
                  <a:lumMod val="75000"/>
                  <a:lumOff val="25000"/>
                </a:schemeClr>
              </a:solidFill>
              <a:latin typeface="+mj-lt"/>
            </a:rPr>
            <a:t>Forecast</a:t>
          </a:r>
        </a:p>
      </cdr:txBody>
    </cdr:sp>
  </cdr:relSizeAnchor>
  <cdr:relSizeAnchor xmlns:cdr="http://schemas.openxmlformats.org/drawingml/2006/chartDrawing">
    <cdr:from>
      <cdr:x>0.65282</cdr:x>
      <cdr:y>0.93072</cdr:y>
    </cdr:from>
    <cdr:to>
      <cdr:x>0.69603</cdr:x>
      <cdr:y>0.98947</cdr:y>
    </cdr:to>
    <cdr:sp macro="" textlink="">
      <cdr:nvSpPr>
        <cdr:cNvPr id="4" name="pole tekstowe 1">
          <a:extLst xmlns:a="http://schemas.openxmlformats.org/drawingml/2006/main">
            <a:ext uri="{FF2B5EF4-FFF2-40B4-BE49-F238E27FC236}">
              <a16:creationId xmlns:a16="http://schemas.microsoft.com/office/drawing/2014/main" id="{DBCD6E32-67B3-48C7-954F-4FAF4F9C275B}"/>
            </a:ext>
          </a:extLst>
        </cdr:cNvPr>
        <cdr:cNvSpPr txBox="1"/>
      </cdr:nvSpPr>
      <cdr:spPr>
        <a:xfrm xmlns:a="http://schemas.openxmlformats.org/drawingml/2006/main">
          <a:off x="7605770" y="4829286"/>
          <a:ext cx="503347" cy="304842"/>
        </a:xfrm>
        <a:prstGeom xmlns:a="http://schemas.openxmlformats.org/drawingml/2006/main" prst="rect">
          <a:avLst/>
        </a:prstGeom>
        <a:solidFill xmlns:a="http://schemas.openxmlformats.org/drawingml/2006/main">
          <a:schemeClr val="bg1"/>
        </a:solidFill>
      </cdr:spPr>
      <cdr:txBody>
        <a:bodyPr xmlns:a="http://schemas.openxmlformats.org/drawingml/2006/main" wrap="none" rtlCol="0" anchor="ct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200" dirty="0">
              <a:solidFill>
                <a:schemeClr val="tx1">
                  <a:lumMod val="75000"/>
                  <a:lumOff val="25000"/>
                </a:schemeClr>
              </a:solidFill>
              <a:latin typeface="+mj-lt"/>
            </a:rPr>
            <a:t>Forecast</a:t>
          </a:r>
        </a:p>
      </cdr:txBody>
    </cdr:sp>
  </cdr:relSizeAnchor>
  <cdr:relSizeAnchor xmlns:cdr="http://schemas.openxmlformats.org/drawingml/2006/chartDrawing">
    <cdr:from>
      <cdr:x>0.67477</cdr:x>
      <cdr:y>0.87153</cdr:y>
    </cdr:from>
    <cdr:to>
      <cdr:x>0.73211</cdr:x>
      <cdr:y>0.93028</cdr:y>
    </cdr:to>
    <cdr:sp macro="" textlink="">
      <cdr:nvSpPr>
        <cdr:cNvPr id="5" name="pole tekstowe 1">
          <a:extLst xmlns:a="http://schemas.openxmlformats.org/drawingml/2006/main">
            <a:ext uri="{FF2B5EF4-FFF2-40B4-BE49-F238E27FC236}">
              <a16:creationId xmlns:a16="http://schemas.microsoft.com/office/drawing/2014/main" id="{D03074F2-5709-4F92-A574-8DADE08D0C92}"/>
            </a:ext>
          </a:extLst>
        </cdr:cNvPr>
        <cdr:cNvSpPr txBox="1"/>
      </cdr:nvSpPr>
      <cdr:spPr>
        <a:xfrm xmlns:a="http://schemas.openxmlformats.org/drawingml/2006/main">
          <a:off x="7861405" y="4522197"/>
          <a:ext cx="668056" cy="304842"/>
        </a:xfrm>
        <a:prstGeom xmlns:a="http://schemas.openxmlformats.org/drawingml/2006/main" prst="rect">
          <a:avLst/>
        </a:prstGeom>
        <a:solidFill xmlns:a="http://schemas.openxmlformats.org/drawingml/2006/main">
          <a:schemeClr val="bg1"/>
        </a:solidFill>
      </cdr:spPr>
      <cdr:txBody>
        <a:bodyPr xmlns:a="http://schemas.openxmlformats.org/drawingml/2006/main" wrap="none" rtlCol="0" anchor="ct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pl-PL" sz="1000" dirty="0">
              <a:solidFill>
                <a:schemeClr val="tx1">
                  <a:lumMod val="75000"/>
                  <a:lumOff val="25000"/>
                </a:schemeClr>
              </a:solidFill>
              <a:latin typeface="+mj-lt"/>
            </a:rPr>
            <a:t>2019</a:t>
          </a:r>
          <a:br>
            <a:rPr lang="pl-PL" sz="1000" dirty="0">
              <a:solidFill>
                <a:schemeClr val="tx1">
                  <a:lumMod val="75000"/>
                  <a:lumOff val="25000"/>
                </a:schemeClr>
              </a:solidFill>
              <a:latin typeface="+mj-lt"/>
            </a:rPr>
          </a:br>
          <a:r>
            <a:rPr lang="en-US" sz="1000" dirty="0">
              <a:solidFill>
                <a:schemeClr val="tx1">
                  <a:lumMod val="75000"/>
                  <a:lumOff val="25000"/>
                </a:schemeClr>
              </a:solidFill>
              <a:latin typeface="+mj-lt"/>
            </a:rPr>
            <a:t>Forecast</a:t>
          </a:r>
        </a:p>
      </cdr:txBody>
    </cdr:sp>
  </cdr:relSizeAnchor>
  <cdr:relSizeAnchor xmlns:cdr="http://schemas.openxmlformats.org/drawingml/2006/chartDrawing">
    <cdr:from>
      <cdr:x>0.8328</cdr:x>
      <cdr:y>0.86994</cdr:y>
    </cdr:from>
    <cdr:to>
      <cdr:x>0.89014</cdr:x>
      <cdr:y>0.92869</cdr:y>
    </cdr:to>
    <cdr:sp macro="" textlink="">
      <cdr:nvSpPr>
        <cdr:cNvPr id="6" name="pole tekstowe 1">
          <a:extLst xmlns:a="http://schemas.openxmlformats.org/drawingml/2006/main">
            <a:ext uri="{FF2B5EF4-FFF2-40B4-BE49-F238E27FC236}">
              <a16:creationId xmlns:a16="http://schemas.microsoft.com/office/drawing/2014/main" id="{9FCCE6DD-455D-4691-916C-54ACD6693AC4}"/>
            </a:ext>
          </a:extLst>
        </cdr:cNvPr>
        <cdr:cNvSpPr txBox="1"/>
      </cdr:nvSpPr>
      <cdr:spPr>
        <a:xfrm xmlns:a="http://schemas.openxmlformats.org/drawingml/2006/main">
          <a:off x="9702635" y="4513952"/>
          <a:ext cx="668056" cy="304842"/>
        </a:xfrm>
        <a:prstGeom xmlns:a="http://schemas.openxmlformats.org/drawingml/2006/main" prst="rect">
          <a:avLst/>
        </a:prstGeom>
        <a:solidFill xmlns:a="http://schemas.openxmlformats.org/drawingml/2006/main">
          <a:schemeClr val="bg1"/>
        </a:solidFill>
      </cdr:spPr>
      <cdr:txBody>
        <a:bodyPr xmlns:a="http://schemas.openxmlformats.org/drawingml/2006/main" wrap="none" rtlCol="0" anchor="ct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pl-PL" sz="1000" dirty="0">
              <a:solidFill>
                <a:schemeClr val="tx1">
                  <a:lumMod val="75000"/>
                  <a:lumOff val="25000"/>
                </a:schemeClr>
              </a:solidFill>
              <a:latin typeface="+mj-lt"/>
            </a:rPr>
            <a:t>2020</a:t>
          </a:r>
          <a:br>
            <a:rPr lang="pl-PL" sz="1000" dirty="0">
              <a:solidFill>
                <a:schemeClr val="tx1">
                  <a:lumMod val="75000"/>
                  <a:lumOff val="25000"/>
                </a:schemeClr>
              </a:solidFill>
              <a:latin typeface="+mj-lt"/>
            </a:rPr>
          </a:br>
          <a:r>
            <a:rPr lang="en-US" sz="1000" dirty="0">
              <a:solidFill>
                <a:schemeClr val="tx1">
                  <a:lumMod val="75000"/>
                  <a:lumOff val="25000"/>
                </a:schemeClr>
              </a:solidFill>
              <a:latin typeface="+mj-lt"/>
            </a:rPr>
            <a:t>Forecast</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DA1FB4-8E38-4CEB-9ECB-65C04D5EAEF4}" type="datetimeFigureOut">
              <a:rPr lang="en-US" smtClean="0"/>
              <a:t>3/11/2021</a:t>
            </a:fld>
            <a:endParaRPr lang="en-US"/>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D38039-D5F5-4949-A49B-4447AEE3E6F0}" type="slidenum">
              <a:rPr lang="en-US" smtClean="0"/>
              <a:t>‹#›</a:t>
            </a:fld>
            <a:endParaRPr lang="en-US"/>
          </a:p>
        </p:txBody>
      </p:sp>
    </p:spTree>
    <p:extLst>
      <p:ext uri="{BB962C8B-B14F-4D97-AF65-F5344CB8AC3E}">
        <p14:creationId xmlns:p14="http://schemas.microsoft.com/office/powerpoint/2010/main" val="3819236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dirty="0"/>
          </a:p>
        </p:txBody>
      </p:sp>
      <p:sp>
        <p:nvSpPr>
          <p:cNvPr id="4" name="Symbol zastępczy numeru slajdu 3"/>
          <p:cNvSpPr>
            <a:spLocks noGrp="1"/>
          </p:cNvSpPr>
          <p:nvPr>
            <p:ph type="sldNum" sz="quarter" idx="5"/>
          </p:nvPr>
        </p:nvSpPr>
        <p:spPr/>
        <p:txBody>
          <a:bodyPr/>
          <a:lstStyle/>
          <a:p>
            <a:fld id="{45D38039-D5F5-4949-A49B-4447AEE3E6F0}" type="slidenum">
              <a:rPr lang="en-US" smtClean="0"/>
              <a:t>14</a:t>
            </a:fld>
            <a:endParaRPr lang="en-US"/>
          </a:p>
        </p:txBody>
      </p:sp>
    </p:spTree>
    <p:extLst>
      <p:ext uri="{BB962C8B-B14F-4D97-AF65-F5344CB8AC3E}">
        <p14:creationId xmlns:p14="http://schemas.microsoft.com/office/powerpoint/2010/main" val="1309816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l-PL"/>
              <a:t>Kliknij, aby edytować styl</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l-PL"/>
              <a:t>Kliknij, aby edytować styl</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C764DE79-268F-4C1A-8933-263129D2AF90}" type="datetimeFigureOut">
              <a:rPr lang="en-US" dirty="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l-PL"/>
              <a:t>Kliknij, aby edytować styl</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3/11/2021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3/11/2021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C764DE79-268F-4C1A-8933-263129D2AF90}" type="datetimeFigureOut">
              <a:rPr lang="en-US" dirty="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C764DE79-268F-4C1A-8933-263129D2AF90}" type="datetimeFigureOut">
              <a:rPr lang="en-US" dirty="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4062651"/>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G2M insight for Cab Investment firm</a:t>
            </a:r>
          </a:p>
          <a:p>
            <a:endParaRPr lang="en-US" sz="4000" dirty="0"/>
          </a:p>
          <a:p>
            <a:r>
              <a:rPr lang="en-US" sz="2800" b="1" dirty="0"/>
              <a:t>Name: </a:t>
            </a:r>
            <a:r>
              <a:rPr lang="en-US" sz="2800" dirty="0"/>
              <a:t>Roger Burek-Bors</a:t>
            </a:r>
          </a:p>
          <a:p>
            <a:r>
              <a:rPr lang="en-US" sz="2800" b="1" dirty="0"/>
              <a:t>Location: </a:t>
            </a:r>
            <a:r>
              <a:rPr lang="en-US" sz="2800" dirty="0"/>
              <a:t>Warsaw, Poland</a:t>
            </a:r>
          </a:p>
          <a:p>
            <a:r>
              <a:rPr lang="en-US" sz="2800" b="1" dirty="0"/>
              <a:t>Team: </a:t>
            </a:r>
            <a:r>
              <a:rPr lang="en-US" sz="2800" dirty="0"/>
              <a:t>Data and Analytics</a:t>
            </a:r>
          </a:p>
          <a:p>
            <a:r>
              <a:rPr lang="en-US" sz="2800" b="1" dirty="0"/>
              <a:t>Date: </a:t>
            </a:r>
            <a:r>
              <a:rPr lang="en-US" sz="2800" dirty="0"/>
              <a:t>March 11, 2021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188494" y="1300996"/>
            <a:ext cx="3529546" cy="5472781"/>
          </a:xfrm>
        </p:spPr>
        <p:txBody>
          <a:bodyPr>
            <a:normAutofit lnSpcReduction="10000"/>
          </a:bodyPr>
          <a:lstStyle/>
          <a:p>
            <a:r>
              <a:rPr lang="en-AU" sz="2000" dirty="0"/>
              <a:t>Yellow Cub has superior market position in: </a:t>
            </a:r>
            <a:endParaRPr lang="pl-PL" sz="2000" dirty="0"/>
          </a:p>
          <a:p>
            <a:pPr lvl="1"/>
            <a:r>
              <a:rPr lang="en-AU" sz="1600" dirty="0"/>
              <a:t>NYC</a:t>
            </a:r>
            <a:endParaRPr lang="pl-PL" sz="1600" dirty="0"/>
          </a:p>
          <a:p>
            <a:pPr lvl="1"/>
            <a:r>
              <a:rPr lang="en-AU" sz="1600" dirty="0"/>
              <a:t>Washington D.C.</a:t>
            </a:r>
            <a:endParaRPr lang="pl-PL" sz="1600" dirty="0"/>
          </a:p>
          <a:p>
            <a:pPr lvl="1"/>
            <a:r>
              <a:rPr lang="en-AU" sz="1600" dirty="0"/>
              <a:t>Miami</a:t>
            </a:r>
            <a:endParaRPr lang="pl-PL" sz="1600" dirty="0"/>
          </a:p>
          <a:p>
            <a:pPr lvl="1"/>
            <a:r>
              <a:rPr lang="en-AU" sz="1600" dirty="0"/>
              <a:t>Los Angeles</a:t>
            </a:r>
            <a:endParaRPr lang="pl-PL" sz="1600" dirty="0"/>
          </a:p>
          <a:p>
            <a:pPr lvl="1"/>
            <a:r>
              <a:rPr lang="en-AU" sz="1600" dirty="0"/>
              <a:t>Dallas</a:t>
            </a:r>
            <a:endParaRPr lang="pl-PL" sz="1600" dirty="0"/>
          </a:p>
          <a:p>
            <a:pPr lvl="1"/>
            <a:r>
              <a:rPr lang="en-AU" sz="1600" dirty="0"/>
              <a:t>Chicago</a:t>
            </a:r>
            <a:endParaRPr lang="pl-PL" sz="1600" dirty="0"/>
          </a:p>
          <a:p>
            <a:pPr lvl="1"/>
            <a:r>
              <a:rPr lang="en-AU" sz="1600" dirty="0"/>
              <a:t>Boston</a:t>
            </a:r>
            <a:endParaRPr lang="pl-PL" sz="1600" dirty="0"/>
          </a:p>
          <a:p>
            <a:pPr lvl="1"/>
            <a:r>
              <a:rPr lang="en-AU" sz="1600" dirty="0"/>
              <a:t>Atlanta</a:t>
            </a:r>
          </a:p>
          <a:p>
            <a:r>
              <a:rPr lang="en-AU" sz="2000" dirty="0"/>
              <a:t>Pink Cab performs better only in Nashville.</a:t>
            </a:r>
          </a:p>
          <a:p>
            <a:r>
              <a:rPr lang="en-AU" sz="2000" dirty="0"/>
              <a:t>Equal market size is in Sacramento.</a:t>
            </a:r>
          </a:p>
          <a:p>
            <a:r>
              <a:rPr lang="en-AU" sz="2000" dirty="0"/>
              <a:t>Market value of 20 cities:</a:t>
            </a:r>
          </a:p>
          <a:p>
            <a:pPr lvl="1"/>
            <a:r>
              <a:rPr lang="en-AU" sz="1800" dirty="0"/>
              <a:t>Total: 152 </a:t>
            </a:r>
            <a:r>
              <a:rPr lang="en-AU" sz="1800" dirty="0" err="1"/>
              <a:t>mln</a:t>
            </a:r>
            <a:r>
              <a:rPr lang="en-AU" sz="1800" dirty="0"/>
              <a:t> $ (100%)</a:t>
            </a:r>
          </a:p>
          <a:p>
            <a:pPr lvl="1"/>
            <a:r>
              <a:rPr lang="en-AU" sz="1800" dirty="0"/>
              <a:t>Yellow Cab: 125 </a:t>
            </a:r>
            <a:r>
              <a:rPr lang="en-AU" sz="1800" dirty="0" err="1"/>
              <a:t>mln</a:t>
            </a:r>
            <a:r>
              <a:rPr lang="en-AU" sz="1800" dirty="0"/>
              <a:t> $ (82%)</a:t>
            </a:r>
          </a:p>
          <a:p>
            <a:pPr lvl="1"/>
            <a:r>
              <a:rPr lang="en-AU" sz="1800" dirty="0"/>
              <a:t>Pink Cab: 27 </a:t>
            </a:r>
            <a:r>
              <a:rPr lang="en-AU" sz="1800" dirty="0" err="1"/>
              <a:t>mln</a:t>
            </a:r>
            <a:r>
              <a:rPr lang="en-AU" sz="1800" dirty="0"/>
              <a:t> $ (18%)</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2</a:t>
            </a:r>
          </a:p>
          <a:p>
            <a:pPr algn="ctr"/>
            <a:r>
              <a:rPr lang="en-US" b="1" dirty="0">
                <a:solidFill>
                  <a:srgbClr val="FF6600"/>
                </a:solidFill>
              </a:rPr>
              <a:t>„size of market”  </a:t>
            </a:r>
          </a:p>
        </p:txBody>
      </p:sp>
      <p:pic>
        <p:nvPicPr>
          <p:cNvPr id="5" name="Obraz 4">
            <a:extLst>
              <a:ext uri="{FF2B5EF4-FFF2-40B4-BE49-F238E27FC236}">
                <a16:creationId xmlns:a16="http://schemas.microsoft.com/office/drawing/2014/main" id="{98E0585E-FC03-49DA-9084-1FECF72001CC}"/>
              </a:ext>
            </a:extLst>
          </p:cNvPr>
          <p:cNvPicPr>
            <a:picLocks noChangeAspect="1"/>
          </p:cNvPicPr>
          <p:nvPr/>
        </p:nvPicPr>
        <p:blipFill>
          <a:blip r:embed="rId2"/>
          <a:stretch>
            <a:fillRect/>
          </a:stretch>
        </p:blipFill>
        <p:spPr>
          <a:xfrm>
            <a:off x="3718040" y="1300997"/>
            <a:ext cx="8377708" cy="5472781"/>
          </a:xfrm>
          <a:prstGeom prst="rect">
            <a:avLst/>
          </a:prstGeom>
        </p:spPr>
      </p:pic>
    </p:spTree>
    <p:extLst>
      <p:ext uri="{BB962C8B-B14F-4D97-AF65-F5344CB8AC3E}">
        <p14:creationId xmlns:p14="http://schemas.microsoft.com/office/powerpoint/2010/main" val="3679507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normAutofit lnSpcReduction="10000"/>
          </a:bodyPr>
          <a:lstStyle/>
          <a:p>
            <a:r>
              <a:rPr lang="en-AU" dirty="0"/>
              <a:t>Mean cost per trip (= all expenses like petrol, car amortisation, driver salary</a:t>
            </a:r>
            <a:r>
              <a:rPr lang="pl-PL" dirty="0"/>
              <a:t>, </a:t>
            </a:r>
            <a:r>
              <a:rPr lang="en-AU" dirty="0"/>
              <a:t>dispatching</a:t>
            </a:r>
            <a:r>
              <a:rPr lang="pl-PL" dirty="0"/>
              <a:t>, etc.</a:t>
            </a:r>
            <a:r>
              <a:rPr lang="en-AU" dirty="0"/>
              <a:t>):</a:t>
            </a:r>
          </a:p>
          <a:p>
            <a:pPr lvl="1"/>
            <a:r>
              <a:rPr lang="en-AU" dirty="0"/>
              <a:t>Yellow Cab – 297.92 $</a:t>
            </a:r>
          </a:p>
          <a:p>
            <a:pPr lvl="1"/>
            <a:r>
              <a:rPr lang="en-AU" dirty="0"/>
              <a:t>Pink Cab – 238.15 $</a:t>
            </a:r>
          </a:p>
          <a:p>
            <a:r>
              <a:rPr lang="en-AU" dirty="0"/>
              <a:t>Mean income per trip (= money earned on trip, excluding tip for driver):</a:t>
            </a:r>
          </a:p>
          <a:p>
            <a:pPr lvl="1"/>
            <a:r>
              <a:rPr lang="en-AU" dirty="0"/>
              <a:t>Yellow Cab – 458.18 $</a:t>
            </a:r>
          </a:p>
          <a:p>
            <a:pPr lvl="1"/>
            <a:r>
              <a:rPr lang="en-AU" dirty="0"/>
              <a:t>Pink Cab – 310.80 $</a:t>
            </a:r>
          </a:p>
          <a:p>
            <a:r>
              <a:rPr lang="en-AU" dirty="0"/>
              <a:t>Mean profit per trip:</a:t>
            </a:r>
          </a:p>
          <a:p>
            <a:pPr lvl="1"/>
            <a:r>
              <a:rPr lang="en-AU" dirty="0"/>
              <a:t>Yellow Cab – 160.25 $ (35%)</a:t>
            </a:r>
          </a:p>
          <a:p>
            <a:pPr lvl="1"/>
            <a:r>
              <a:rPr lang="en-AU" dirty="0"/>
              <a:t>Pink Cab – 72.65 $ (23%)</a:t>
            </a:r>
          </a:p>
          <a:p>
            <a:pPr lvl="1"/>
            <a:endParaRPr lang="en-AU"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3</a:t>
            </a:r>
          </a:p>
          <a:p>
            <a:pPr algn="ctr"/>
            <a:r>
              <a:rPr lang="en-US" b="1" dirty="0">
                <a:solidFill>
                  <a:srgbClr val="FF6600"/>
                </a:solidFill>
              </a:rPr>
              <a:t>„cost, income &amp; profit” </a:t>
            </a:r>
          </a:p>
        </p:txBody>
      </p:sp>
    </p:spTree>
    <p:extLst>
      <p:ext uri="{BB962C8B-B14F-4D97-AF65-F5344CB8AC3E}">
        <p14:creationId xmlns:p14="http://schemas.microsoft.com/office/powerpoint/2010/main" val="2898413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4</a:t>
            </a:r>
          </a:p>
          <a:p>
            <a:pPr algn="ctr"/>
            <a:r>
              <a:rPr lang="en-US" b="1" dirty="0">
                <a:solidFill>
                  <a:srgbClr val="FF6600"/>
                </a:solidFill>
              </a:rPr>
              <a:t>„parameters of trips”  </a:t>
            </a:r>
          </a:p>
        </p:txBody>
      </p:sp>
      <p:pic>
        <p:nvPicPr>
          <p:cNvPr id="5" name="Obraz 4">
            <a:extLst>
              <a:ext uri="{FF2B5EF4-FFF2-40B4-BE49-F238E27FC236}">
                <a16:creationId xmlns:a16="http://schemas.microsoft.com/office/drawing/2014/main" id="{DCE17B6A-718D-45CF-909E-9EB4347067BD}"/>
              </a:ext>
            </a:extLst>
          </p:cNvPr>
          <p:cNvPicPr>
            <a:picLocks noChangeAspect="1"/>
          </p:cNvPicPr>
          <p:nvPr/>
        </p:nvPicPr>
        <p:blipFill>
          <a:blip r:embed="rId2"/>
          <a:stretch>
            <a:fillRect/>
          </a:stretch>
        </p:blipFill>
        <p:spPr>
          <a:xfrm>
            <a:off x="0" y="1215191"/>
            <a:ext cx="9107905" cy="4177506"/>
          </a:xfrm>
          <a:prstGeom prst="rect">
            <a:avLst/>
          </a:prstGeom>
        </p:spPr>
      </p:pic>
      <p:pic>
        <p:nvPicPr>
          <p:cNvPr id="7" name="Obraz 6">
            <a:extLst>
              <a:ext uri="{FF2B5EF4-FFF2-40B4-BE49-F238E27FC236}">
                <a16:creationId xmlns:a16="http://schemas.microsoft.com/office/drawing/2014/main" id="{74B6F8BA-D934-4B67-8EBE-F760E171C1DB}"/>
              </a:ext>
            </a:extLst>
          </p:cNvPr>
          <p:cNvPicPr>
            <a:picLocks noChangeAspect="1"/>
          </p:cNvPicPr>
          <p:nvPr/>
        </p:nvPicPr>
        <p:blipFill>
          <a:blip r:embed="rId3"/>
          <a:stretch>
            <a:fillRect/>
          </a:stretch>
        </p:blipFill>
        <p:spPr>
          <a:xfrm>
            <a:off x="0" y="5473898"/>
            <a:ext cx="1451007" cy="1384102"/>
          </a:xfrm>
          <a:prstGeom prst="rect">
            <a:avLst/>
          </a:prstGeom>
        </p:spPr>
      </p:pic>
      <p:pic>
        <p:nvPicPr>
          <p:cNvPr id="9" name="Obraz 8">
            <a:extLst>
              <a:ext uri="{FF2B5EF4-FFF2-40B4-BE49-F238E27FC236}">
                <a16:creationId xmlns:a16="http://schemas.microsoft.com/office/drawing/2014/main" id="{8BCFA284-C68A-4565-B96D-D6012DAD4993}"/>
              </a:ext>
            </a:extLst>
          </p:cNvPr>
          <p:cNvPicPr>
            <a:picLocks noChangeAspect="1"/>
          </p:cNvPicPr>
          <p:nvPr/>
        </p:nvPicPr>
        <p:blipFill>
          <a:blip r:embed="rId4"/>
          <a:stretch>
            <a:fillRect/>
          </a:stretch>
        </p:blipFill>
        <p:spPr>
          <a:xfrm>
            <a:off x="1536057" y="5473898"/>
            <a:ext cx="1425918" cy="1384102"/>
          </a:xfrm>
          <a:prstGeom prst="rect">
            <a:avLst/>
          </a:prstGeom>
        </p:spPr>
      </p:pic>
      <p:pic>
        <p:nvPicPr>
          <p:cNvPr id="11" name="Obraz 10">
            <a:extLst>
              <a:ext uri="{FF2B5EF4-FFF2-40B4-BE49-F238E27FC236}">
                <a16:creationId xmlns:a16="http://schemas.microsoft.com/office/drawing/2014/main" id="{3B299F46-81F4-4196-A257-5297C1A42360}"/>
              </a:ext>
            </a:extLst>
          </p:cNvPr>
          <p:cNvPicPr>
            <a:picLocks noChangeAspect="1"/>
          </p:cNvPicPr>
          <p:nvPr/>
        </p:nvPicPr>
        <p:blipFill>
          <a:blip r:embed="rId5"/>
          <a:stretch>
            <a:fillRect/>
          </a:stretch>
        </p:blipFill>
        <p:spPr>
          <a:xfrm>
            <a:off x="4652739" y="5465731"/>
            <a:ext cx="1451007" cy="1387920"/>
          </a:xfrm>
          <a:prstGeom prst="rect">
            <a:avLst/>
          </a:prstGeom>
        </p:spPr>
      </p:pic>
      <p:pic>
        <p:nvPicPr>
          <p:cNvPr id="13" name="Obraz 12">
            <a:extLst>
              <a:ext uri="{FF2B5EF4-FFF2-40B4-BE49-F238E27FC236}">
                <a16:creationId xmlns:a16="http://schemas.microsoft.com/office/drawing/2014/main" id="{EF606B0A-43BE-430F-A5D5-B106AF7572AA}"/>
              </a:ext>
            </a:extLst>
          </p:cNvPr>
          <p:cNvPicPr>
            <a:picLocks noChangeAspect="1"/>
          </p:cNvPicPr>
          <p:nvPr/>
        </p:nvPicPr>
        <p:blipFill>
          <a:blip r:embed="rId6"/>
          <a:stretch>
            <a:fillRect/>
          </a:stretch>
        </p:blipFill>
        <p:spPr>
          <a:xfrm>
            <a:off x="9280391" y="5392697"/>
            <a:ext cx="1425918" cy="1383979"/>
          </a:xfrm>
          <a:prstGeom prst="rect">
            <a:avLst/>
          </a:prstGeom>
        </p:spPr>
      </p:pic>
      <p:pic>
        <p:nvPicPr>
          <p:cNvPr id="15" name="Obraz 14">
            <a:extLst>
              <a:ext uri="{FF2B5EF4-FFF2-40B4-BE49-F238E27FC236}">
                <a16:creationId xmlns:a16="http://schemas.microsoft.com/office/drawing/2014/main" id="{9EBC8CDE-7985-4438-8414-61613270DF62}"/>
              </a:ext>
            </a:extLst>
          </p:cNvPr>
          <p:cNvPicPr>
            <a:picLocks noChangeAspect="1"/>
          </p:cNvPicPr>
          <p:nvPr/>
        </p:nvPicPr>
        <p:blipFill>
          <a:blip r:embed="rId7"/>
          <a:stretch>
            <a:fillRect/>
          </a:stretch>
        </p:blipFill>
        <p:spPr>
          <a:xfrm>
            <a:off x="9280391" y="3344322"/>
            <a:ext cx="1425918" cy="1383979"/>
          </a:xfrm>
          <a:prstGeom prst="rect">
            <a:avLst/>
          </a:prstGeom>
        </p:spPr>
      </p:pic>
      <p:pic>
        <p:nvPicPr>
          <p:cNvPr id="17" name="Obraz 16">
            <a:extLst>
              <a:ext uri="{FF2B5EF4-FFF2-40B4-BE49-F238E27FC236}">
                <a16:creationId xmlns:a16="http://schemas.microsoft.com/office/drawing/2014/main" id="{9CE373F2-B6EB-4F66-A022-E6C1073E6E17}"/>
              </a:ext>
            </a:extLst>
          </p:cNvPr>
          <p:cNvPicPr>
            <a:picLocks noChangeAspect="1"/>
          </p:cNvPicPr>
          <p:nvPr/>
        </p:nvPicPr>
        <p:blipFill>
          <a:blip r:embed="rId8"/>
          <a:stretch>
            <a:fillRect/>
          </a:stretch>
        </p:blipFill>
        <p:spPr>
          <a:xfrm>
            <a:off x="9247286" y="1238590"/>
            <a:ext cx="1393575" cy="1332985"/>
          </a:xfrm>
          <a:prstGeom prst="rect">
            <a:avLst/>
          </a:prstGeom>
        </p:spPr>
      </p:pic>
      <p:pic>
        <p:nvPicPr>
          <p:cNvPr id="19" name="Obraz 18">
            <a:extLst>
              <a:ext uri="{FF2B5EF4-FFF2-40B4-BE49-F238E27FC236}">
                <a16:creationId xmlns:a16="http://schemas.microsoft.com/office/drawing/2014/main" id="{2AC43E6A-EF41-4406-8345-E883118028B4}"/>
              </a:ext>
            </a:extLst>
          </p:cNvPr>
          <p:cNvPicPr>
            <a:picLocks noChangeAspect="1"/>
          </p:cNvPicPr>
          <p:nvPr/>
        </p:nvPicPr>
        <p:blipFill>
          <a:blip r:embed="rId9"/>
          <a:stretch>
            <a:fillRect/>
          </a:stretch>
        </p:blipFill>
        <p:spPr>
          <a:xfrm>
            <a:off x="10708017" y="1215190"/>
            <a:ext cx="1425918" cy="1379785"/>
          </a:xfrm>
          <a:prstGeom prst="rect">
            <a:avLst/>
          </a:prstGeom>
        </p:spPr>
      </p:pic>
      <p:pic>
        <p:nvPicPr>
          <p:cNvPr id="21" name="Obraz 20">
            <a:extLst>
              <a:ext uri="{FF2B5EF4-FFF2-40B4-BE49-F238E27FC236}">
                <a16:creationId xmlns:a16="http://schemas.microsoft.com/office/drawing/2014/main" id="{B1EF41AE-55C4-466E-BB0D-966D553CA48D}"/>
              </a:ext>
            </a:extLst>
          </p:cNvPr>
          <p:cNvPicPr>
            <a:picLocks noChangeAspect="1"/>
          </p:cNvPicPr>
          <p:nvPr/>
        </p:nvPicPr>
        <p:blipFill>
          <a:blip r:embed="rId10"/>
          <a:stretch>
            <a:fillRect/>
          </a:stretch>
        </p:blipFill>
        <p:spPr>
          <a:xfrm>
            <a:off x="10706309" y="3344186"/>
            <a:ext cx="1425918" cy="1379921"/>
          </a:xfrm>
          <a:prstGeom prst="rect">
            <a:avLst/>
          </a:prstGeom>
        </p:spPr>
      </p:pic>
      <p:pic>
        <p:nvPicPr>
          <p:cNvPr id="23" name="Obraz 22">
            <a:extLst>
              <a:ext uri="{FF2B5EF4-FFF2-40B4-BE49-F238E27FC236}">
                <a16:creationId xmlns:a16="http://schemas.microsoft.com/office/drawing/2014/main" id="{4D30FDC5-05B4-48EA-9CC7-95299F4E793C}"/>
              </a:ext>
            </a:extLst>
          </p:cNvPr>
          <p:cNvPicPr>
            <a:picLocks noChangeAspect="1"/>
          </p:cNvPicPr>
          <p:nvPr/>
        </p:nvPicPr>
        <p:blipFill>
          <a:blip r:embed="rId11"/>
          <a:stretch>
            <a:fillRect/>
          </a:stretch>
        </p:blipFill>
        <p:spPr>
          <a:xfrm>
            <a:off x="10708017" y="5396891"/>
            <a:ext cx="1425918" cy="1408841"/>
          </a:xfrm>
          <a:prstGeom prst="rect">
            <a:avLst/>
          </a:prstGeom>
        </p:spPr>
      </p:pic>
      <p:pic>
        <p:nvPicPr>
          <p:cNvPr id="25" name="Obraz 24">
            <a:extLst>
              <a:ext uri="{FF2B5EF4-FFF2-40B4-BE49-F238E27FC236}">
                <a16:creationId xmlns:a16="http://schemas.microsoft.com/office/drawing/2014/main" id="{67823BE7-DD39-4020-85C3-2807ACF36B1F}"/>
              </a:ext>
            </a:extLst>
          </p:cNvPr>
          <p:cNvPicPr>
            <a:picLocks noChangeAspect="1"/>
          </p:cNvPicPr>
          <p:nvPr/>
        </p:nvPicPr>
        <p:blipFill>
          <a:blip r:embed="rId12"/>
          <a:stretch>
            <a:fillRect/>
          </a:stretch>
        </p:blipFill>
        <p:spPr>
          <a:xfrm>
            <a:off x="6163707" y="5465731"/>
            <a:ext cx="1425919" cy="1392269"/>
          </a:xfrm>
          <a:prstGeom prst="rect">
            <a:avLst/>
          </a:prstGeom>
        </p:spPr>
      </p:pic>
    </p:spTree>
    <p:extLst>
      <p:ext uri="{BB962C8B-B14F-4D97-AF65-F5344CB8AC3E}">
        <p14:creationId xmlns:p14="http://schemas.microsoft.com/office/powerpoint/2010/main" val="1290289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Symbol zastępczy zawartości 5">
            <a:extLst>
              <a:ext uri="{FF2B5EF4-FFF2-40B4-BE49-F238E27FC236}">
                <a16:creationId xmlns:a16="http://schemas.microsoft.com/office/drawing/2014/main" id="{551A0D79-1971-4153-A695-B2CD66C645EE}"/>
              </a:ext>
            </a:extLst>
          </p:cNvPr>
          <p:cNvGraphicFramePr>
            <a:graphicFrameLocks noGrp="1"/>
          </p:cNvGraphicFramePr>
          <p:nvPr>
            <p:ph idx="1"/>
            <p:extLst>
              <p:ext uri="{D42A27DB-BD31-4B8C-83A1-F6EECF244321}">
                <p14:modId xmlns:p14="http://schemas.microsoft.com/office/powerpoint/2010/main" val="113672558"/>
              </p:ext>
            </p:extLst>
          </p:nvPr>
        </p:nvGraphicFramePr>
        <p:xfrm>
          <a:off x="6051888" y="1825625"/>
          <a:ext cx="5626768"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5</a:t>
            </a:r>
          </a:p>
          <a:p>
            <a:pPr algn="ctr"/>
            <a:r>
              <a:rPr lang="en-US" b="1" dirty="0">
                <a:solidFill>
                  <a:srgbClr val="FF6600"/>
                </a:solidFill>
              </a:rPr>
              <a:t>„payment methods”  </a:t>
            </a:r>
          </a:p>
        </p:txBody>
      </p:sp>
      <p:sp>
        <p:nvSpPr>
          <p:cNvPr id="7" name="Symbol zastępczy zawartości 2">
            <a:extLst>
              <a:ext uri="{FF2B5EF4-FFF2-40B4-BE49-F238E27FC236}">
                <a16:creationId xmlns:a16="http://schemas.microsoft.com/office/drawing/2014/main" id="{F5943E24-CE6D-4EA8-9150-F2710DF1E286}"/>
              </a:ext>
            </a:extLst>
          </p:cNvPr>
          <p:cNvSpPr txBox="1">
            <a:spLocks/>
          </p:cNvSpPr>
          <p:nvPr/>
        </p:nvSpPr>
        <p:spPr>
          <a:xfrm>
            <a:off x="540559" y="2199256"/>
            <a:ext cx="5791642" cy="41895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dirty="0"/>
              <a:t>Nowadays customers likes to pay by card</a:t>
            </a:r>
            <a:r>
              <a:rPr lang="pl-PL" dirty="0"/>
              <a:t>s</a:t>
            </a:r>
            <a:r>
              <a:rPr lang="en-AU" dirty="0"/>
              <a:t>.</a:t>
            </a:r>
          </a:p>
          <a:p>
            <a:pPr algn="just"/>
            <a:r>
              <a:rPr lang="en-AU" dirty="0"/>
              <a:t>Quantity and value analysis indicate that card payment method scores 60%, against cash payment – 40%,</a:t>
            </a:r>
          </a:p>
          <a:p>
            <a:pPr algn="just"/>
            <a:r>
              <a:rPr lang="en-AU" dirty="0"/>
              <a:t>Both companies must invest in card terminals in cabs since there is quite similar preference among </a:t>
            </a:r>
            <a:r>
              <a:rPr lang="pl-PL" dirty="0" err="1"/>
              <a:t>their</a:t>
            </a:r>
            <a:r>
              <a:rPr lang="en-AU" dirty="0"/>
              <a:t> customer base.</a:t>
            </a:r>
          </a:p>
          <a:p>
            <a:endParaRPr lang="en-AU" dirty="0"/>
          </a:p>
        </p:txBody>
      </p:sp>
    </p:spTree>
    <p:extLst>
      <p:ext uri="{BB962C8B-B14F-4D97-AF65-F5344CB8AC3E}">
        <p14:creationId xmlns:p14="http://schemas.microsoft.com/office/powerpoint/2010/main" val="3626305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Symbol zastępczy zawartości 5">
            <a:extLst>
              <a:ext uri="{FF2B5EF4-FFF2-40B4-BE49-F238E27FC236}">
                <a16:creationId xmlns:a16="http://schemas.microsoft.com/office/drawing/2014/main" id="{0C73F6A4-BD75-466A-91C4-DC593C0E3E0D}"/>
              </a:ext>
            </a:extLst>
          </p:cNvPr>
          <p:cNvGraphicFramePr>
            <a:graphicFrameLocks noGrp="1"/>
          </p:cNvGraphicFramePr>
          <p:nvPr>
            <p:ph idx="1"/>
            <p:extLst>
              <p:ext uri="{D42A27DB-BD31-4B8C-83A1-F6EECF244321}">
                <p14:modId xmlns:p14="http://schemas.microsoft.com/office/powerpoint/2010/main" val="397790308"/>
              </p:ext>
            </p:extLst>
          </p:nvPr>
        </p:nvGraphicFramePr>
        <p:xfrm>
          <a:off x="212557" y="1416551"/>
          <a:ext cx="11650579" cy="5188785"/>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6</a:t>
            </a:r>
          </a:p>
          <a:p>
            <a:pPr algn="ctr"/>
            <a:r>
              <a:rPr lang="en-US" b="1" dirty="0">
                <a:solidFill>
                  <a:srgbClr val="FF6600"/>
                </a:solidFill>
              </a:rPr>
              <a:t>„annual income and trends”  </a:t>
            </a:r>
          </a:p>
        </p:txBody>
      </p:sp>
    </p:spTree>
    <p:extLst>
      <p:ext uri="{BB962C8B-B14F-4D97-AF65-F5344CB8AC3E}">
        <p14:creationId xmlns:p14="http://schemas.microsoft.com/office/powerpoint/2010/main" val="414061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838199" y="2090320"/>
            <a:ext cx="10515600" cy="4351338"/>
          </a:xfrm>
        </p:spPr>
        <p:txBody>
          <a:bodyPr>
            <a:normAutofit/>
          </a:bodyPr>
          <a:lstStyle/>
          <a:p>
            <a:pPr algn="just"/>
            <a:r>
              <a:rPr lang="en-AU" sz="3200" dirty="0"/>
              <a:t>Provided data sets were verified for duplication and missing values. Most promising features were selected and few features added that broaden the expertise.</a:t>
            </a:r>
          </a:p>
          <a:p>
            <a:pPr algn="just"/>
            <a:r>
              <a:rPr lang="en-AU" sz="3200" dirty="0"/>
              <a:t>Joint data frame was created for future modelling.</a:t>
            </a:r>
          </a:p>
          <a:p>
            <a:pPr algn="just"/>
            <a:r>
              <a:rPr lang="en-AU" sz="3200" dirty="0"/>
              <a:t>6 hypothesis were constructed and verified in correlation and contextual analysis.</a:t>
            </a:r>
          </a:p>
          <a:p>
            <a:pPr algn="just"/>
            <a:r>
              <a:rPr lang="en-AU" sz="3200" dirty="0"/>
              <a:t>Final recommendation was provided based on outcome of analysis.</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Summary</a:t>
            </a:r>
          </a:p>
        </p:txBody>
      </p:sp>
    </p:spTree>
    <p:extLst>
      <p:ext uri="{BB962C8B-B14F-4D97-AF65-F5344CB8AC3E}">
        <p14:creationId xmlns:p14="http://schemas.microsoft.com/office/powerpoint/2010/main" val="3497837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77253" y="1392488"/>
            <a:ext cx="11205410" cy="5285038"/>
          </a:xfrm>
        </p:spPr>
        <p:txBody>
          <a:bodyPr>
            <a:noAutofit/>
          </a:bodyPr>
          <a:lstStyle/>
          <a:p>
            <a:pPr algn="just"/>
            <a:r>
              <a:rPr lang="en-US" sz="2000" dirty="0"/>
              <a:t>To choose between particular cab company we should understand the market first. Market situation in enumerated below cities should be crucial to take investment decision. NYC provides the largest and outstanding market worth more than 56 million USD in analyzed period (2016-18). Cities that provided cab market bigger than 10 million USD in analyzed period (2016-18) are:</a:t>
            </a:r>
          </a:p>
          <a:p>
            <a:pPr lvl="1" algn="just"/>
            <a:r>
              <a:rPr lang="en-US" sz="1200" dirty="0"/>
              <a:t>Chicago IL – 20 million USD</a:t>
            </a:r>
          </a:p>
          <a:p>
            <a:pPr lvl="1" algn="just"/>
            <a:r>
              <a:rPr lang="en-US" sz="1200" dirty="0"/>
              <a:t>Los Angeles – 18 million USD</a:t>
            </a:r>
          </a:p>
          <a:p>
            <a:pPr lvl="1" algn="just"/>
            <a:r>
              <a:rPr lang="en-US" sz="1200" dirty="0"/>
              <a:t>Washington D.C. – 16 million USD</a:t>
            </a:r>
          </a:p>
          <a:p>
            <a:pPr lvl="1" algn="just"/>
            <a:r>
              <a:rPr lang="en-US" sz="1200" dirty="0"/>
              <a:t>Boston MA – 10 million USD</a:t>
            </a:r>
          </a:p>
          <a:p>
            <a:pPr algn="just"/>
            <a:r>
              <a:rPr lang="en-US" sz="2000" dirty="0"/>
              <a:t>Another important decision factor is number of users in particular city:</a:t>
            </a:r>
          </a:p>
          <a:p>
            <a:pPr lvl="1" algn="just"/>
            <a:r>
              <a:rPr lang="en-US" sz="1200" dirty="0"/>
              <a:t>In global:</a:t>
            </a:r>
          </a:p>
          <a:p>
            <a:pPr lvl="2" algn="just"/>
            <a:r>
              <a:rPr lang="en-US" sz="900" dirty="0"/>
              <a:t>Boston MA – 80,021</a:t>
            </a:r>
          </a:p>
          <a:p>
            <a:pPr lvl="2" algn="just"/>
            <a:r>
              <a:rPr lang="en-US" sz="900" dirty="0"/>
              <a:t>Washington D.C. – 127,001</a:t>
            </a:r>
          </a:p>
          <a:p>
            <a:pPr lvl="2" algn="just"/>
            <a:r>
              <a:rPr lang="en-US" sz="900" dirty="0"/>
              <a:t>Los Angeles – 144,132</a:t>
            </a:r>
          </a:p>
          <a:p>
            <a:pPr lvl="2" algn="just"/>
            <a:r>
              <a:rPr lang="en-US" sz="900" dirty="0"/>
              <a:t>Chicago IL – 164,468</a:t>
            </a:r>
          </a:p>
          <a:p>
            <a:pPr lvl="2" algn="just"/>
            <a:r>
              <a:rPr lang="en-US" sz="900" dirty="0"/>
              <a:t>San Francisco – 213,609</a:t>
            </a:r>
          </a:p>
          <a:p>
            <a:pPr lvl="2" algn="just"/>
            <a:r>
              <a:rPr lang="en-US" sz="900" dirty="0"/>
              <a:t>NYC – 302,149</a:t>
            </a:r>
          </a:p>
          <a:p>
            <a:pPr lvl="1" algn="just"/>
            <a:r>
              <a:rPr lang="en-US" sz="1200" dirty="0"/>
              <a:t>And per 100k citizens:</a:t>
            </a:r>
          </a:p>
          <a:p>
            <a:pPr lvl="2" algn="just"/>
            <a:r>
              <a:rPr lang="en-US" sz="900" dirty="0"/>
              <a:t>NYC – 3,595</a:t>
            </a:r>
          </a:p>
          <a:p>
            <a:pPr lvl="2" algn="just"/>
            <a:r>
              <a:rPr lang="en-US" sz="900" dirty="0"/>
              <a:t>Chicago IL – 8,412</a:t>
            </a:r>
          </a:p>
          <a:p>
            <a:pPr lvl="2" algn="just"/>
            <a:r>
              <a:rPr lang="en-US" sz="900" dirty="0"/>
              <a:t>Los Angeles – 9,036</a:t>
            </a:r>
          </a:p>
          <a:p>
            <a:pPr lvl="2" algn="just"/>
            <a:r>
              <a:rPr lang="en-US" sz="900" dirty="0"/>
              <a:t>Washington D.C. – 30,321</a:t>
            </a:r>
          </a:p>
          <a:p>
            <a:pPr lvl="2" algn="just"/>
            <a:r>
              <a:rPr lang="en-US" sz="900" dirty="0"/>
              <a:t>Boston MA – 32,141</a:t>
            </a:r>
          </a:p>
          <a:p>
            <a:pPr lvl="2" algn="just"/>
            <a:r>
              <a:rPr lang="en-US" sz="900" dirty="0"/>
              <a:t>San Francisco – 33,928</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Recommendations</a:t>
            </a:r>
            <a:r>
              <a:rPr lang="pl-PL" b="1" dirty="0">
                <a:solidFill>
                  <a:srgbClr val="FF6600"/>
                </a:solidFill>
              </a:rPr>
              <a:t> (1)</a:t>
            </a:r>
            <a:endParaRPr lang="en-US" b="1" dirty="0">
              <a:solidFill>
                <a:srgbClr val="FF6600"/>
              </a:solidFill>
            </a:endParaRPr>
          </a:p>
        </p:txBody>
      </p:sp>
    </p:spTree>
    <p:extLst>
      <p:ext uri="{BB962C8B-B14F-4D97-AF65-F5344CB8AC3E}">
        <p14:creationId xmlns:p14="http://schemas.microsoft.com/office/powerpoint/2010/main" val="481083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77252" y="1296232"/>
            <a:ext cx="11193379" cy="4226263"/>
          </a:xfrm>
        </p:spPr>
        <p:txBody>
          <a:bodyPr>
            <a:noAutofit/>
          </a:bodyPr>
          <a:lstStyle/>
          <a:p>
            <a:pPr algn="just"/>
            <a:r>
              <a:rPr lang="en-US" sz="2300" dirty="0"/>
              <a:t>Therefore, investors should choose cab company based on data and metrics for those cities.</a:t>
            </a:r>
          </a:p>
          <a:p>
            <a:pPr algn="just"/>
            <a:r>
              <a:rPr lang="en-US" sz="2300" dirty="0"/>
              <a:t>Yellow Cab took more than 75% market when it comes to revenue in NY City, Chicago, Los Angeles, Washington and Boston.</a:t>
            </a:r>
          </a:p>
          <a:p>
            <a:pPr algn="just"/>
            <a:r>
              <a:rPr lang="en-US" sz="2300" dirty="0"/>
              <a:t>Comparison of mean profit generated from all performed trip is in favor for Yellow Cab:</a:t>
            </a:r>
          </a:p>
          <a:p>
            <a:pPr lvl="1" algn="just"/>
            <a:r>
              <a:rPr lang="en-US" sz="1900" dirty="0"/>
              <a:t>Yellow Cab – 160.25 $ (35% of income)</a:t>
            </a:r>
          </a:p>
          <a:p>
            <a:pPr lvl="1" algn="just"/>
            <a:r>
              <a:rPr lang="en-US" sz="1900" dirty="0"/>
              <a:t>Pink Cab – 72.65 $ (23% of income)</a:t>
            </a:r>
          </a:p>
          <a:p>
            <a:pPr algn="just"/>
            <a:r>
              <a:rPr lang="en-US" sz="2300" dirty="0"/>
              <a:t>Both companies have similar profit trends within the year, and </a:t>
            </a:r>
            <a:r>
              <a:rPr lang="pl-PL" sz="2300" dirty="0" err="1"/>
              <a:t>also</a:t>
            </a:r>
            <a:r>
              <a:rPr lang="pl-PL" sz="2300" dirty="0"/>
              <a:t> </a:t>
            </a:r>
            <a:r>
              <a:rPr lang="en-US" sz="2300" dirty="0"/>
              <a:t>while comparing year-to-year</a:t>
            </a:r>
            <a:r>
              <a:rPr lang="pl-PL" sz="2300" dirty="0"/>
              <a:t>.</a:t>
            </a:r>
            <a:r>
              <a:rPr lang="en-US" sz="2300" dirty="0"/>
              <a:t> </a:t>
            </a:r>
            <a:r>
              <a:rPr lang="pl-PL" sz="2300" dirty="0"/>
              <a:t>S</a:t>
            </a:r>
            <a:r>
              <a:rPr lang="en-US" sz="2300" dirty="0" err="1"/>
              <a:t>easonality</a:t>
            </a:r>
            <a:r>
              <a:rPr lang="en-US" sz="2300" dirty="0"/>
              <a:t> in demand grows bigger in second part of the year.</a:t>
            </a:r>
          </a:p>
          <a:p>
            <a:pPr algn="just"/>
            <a:r>
              <a:rPr lang="en-US" sz="2300" dirty="0"/>
              <a:t>Investing in Yellow Can require founds for equipping cabs with card terminals since card payments are the most popular among customers.</a:t>
            </a:r>
          </a:p>
          <a:p>
            <a:pPr marL="0" indent="0" algn="ctr">
              <a:buNone/>
            </a:pPr>
            <a:br>
              <a:rPr lang="en-US" sz="2300" b="1" dirty="0"/>
            </a:br>
            <a:r>
              <a:rPr lang="en-US" sz="2300" b="1" dirty="0"/>
              <a:t>Final recommendation:</a:t>
            </a:r>
          </a:p>
          <a:p>
            <a:pPr marL="0" indent="0" algn="ctr">
              <a:buNone/>
            </a:pPr>
            <a:r>
              <a:rPr lang="en-US" sz="2300" dirty="0"/>
              <a:t>I would recommend to investors Yellow Cab as they can count on more return </a:t>
            </a:r>
            <a:br>
              <a:rPr lang="en-US" sz="2300" dirty="0"/>
            </a:br>
            <a:r>
              <a:rPr lang="en-US" sz="2300" dirty="0"/>
              <a:t>on investment.</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Recommendations</a:t>
            </a:r>
            <a:r>
              <a:rPr lang="pl-PL" b="1" dirty="0">
                <a:solidFill>
                  <a:srgbClr val="FF6600"/>
                </a:solidFill>
              </a:rPr>
              <a:t> (2)</a:t>
            </a:r>
            <a:endParaRPr lang="en-US" b="1" dirty="0">
              <a:solidFill>
                <a:srgbClr val="FF6600"/>
              </a:solidFill>
            </a:endParaRPr>
          </a:p>
        </p:txBody>
      </p:sp>
    </p:spTree>
    <p:extLst>
      <p:ext uri="{BB962C8B-B14F-4D97-AF65-F5344CB8AC3E}">
        <p14:creationId xmlns:p14="http://schemas.microsoft.com/office/powerpoint/2010/main" val="2824837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normAutofit fontScale="92500" lnSpcReduction="10000"/>
          </a:bodyPr>
          <a:lstStyle/>
          <a:p>
            <a:pPr algn="just"/>
            <a:r>
              <a:rPr lang="en-US" dirty="0"/>
              <a:t>Descriptive, correlation and contextual analysis were made to help XYZ firm in identification of the right cab company to make investment.</a:t>
            </a:r>
          </a:p>
          <a:p>
            <a:pPr algn="just"/>
            <a:r>
              <a:rPr lang="en-US" dirty="0"/>
              <a:t>6 hypothesis were constructed to gain knowledge on the subject and formulate final recommendation. Main topics included:</a:t>
            </a:r>
          </a:p>
          <a:p>
            <a:pPr lvl="1" algn="just"/>
            <a:r>
              <a:rPr lang="en-US" dirty="0"/>
              <a:t>patterns among cities when it comes to population and cab users</a:t>
            </a:r>
          </a:p>
          <a:p>
            <a:pPr lvl="1" algn="just"/>
            <a:r>
              <a:rPr lang="en-US" dirty="0"/>
              <a:t>market size and access</a:t>
            </a:r>
          </a:p>
          <a:p>
            <a:pPr lvl="1" algn="just"/>
            <a:r>
              <a:rPr lang="en-US" dirty="0"/>
              <a:t>cost, income and profit per each company</a:t>
            </a:r>
          </a:p>
          <a:p>
            <a:pPr lvl="1" algn="just"/>
            <a:r>
              <a:rPr lang="en-US" dirty="0"/>
              <a:t>trip patterns in particular cities per each company</a:t>
            </a:r>
          </a:p>
          <a:p>
            <a:pPr lvl="1" algn="just"/>
            <a:r>
              <a:rPr lang="en-US" dirty="0"/>
              <a:t>payment method preferences</a:t>
            </a:r>
          </a:p>
          <a:p>
            <a:pPr lvl="1" algn="just"/>
            <a:r>
              <a:rPr lang="en-US" dirty="0"/>
              <a:t>economic trends and seasonality</a:t>
            </a:r>
          </a:p>
          <a:p>
            <a:pPr algn="just"/>
            <a:r>
              <a:rPr lang="en-US" dirty="0"/>
              <a:t>I recommended XYZ firm to invest in Yellow Cab based on evidence collected and outcome of my analysis.</a:t>
            </a:r>
          </a:p>
          <a:p>
            <a:pPr lvl="1" algn="just"/>
            <a:endParaRPr lang="en-US" dirty="0"/>
          </a:p>
          <a:p>
            <a:pPr lvl="1" algn="just"/>
            <a:endParaRPr lang="en-US" dirty="0"/>
          </a:p>
          <a:p>
            <a:pPr lvl="1" algn="just"/>
            <a:endParaRPr lang="en-US"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Executive Summary</a:t>
            </a:r>
          </a:p>
        </p:txBody>
      </p:sp>
    </p:spTree>
    <p:extLst>
      <p:ext uri="{BB962C8B-B14F-4D97-AF65-F5344CB8AC3E}">
        <p14:creationId xmlns:p14="http://schemas.microsoft.com/office/powerpoint/2010/main" val="1899016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lstStyle/>
          <a:p>
            <a:pPr marL="0" indent="0" algn="ctr">
              <a:buNone/>
            </a:pPr>
            <a:r>
              <a:rPr lang="en-AU" i="1" dirty="0"/>
              <a:t>XYZ is a private firm in US. Due to remarkable growth in the Cab Industry in last few years and multiple key players in the market, </a:t>
            </a:r>
            <a:br>
              <a:rPr lang="en-AU" i="1" dirty="0"/>
            </a:br>
            <a:r>
              <a:rPr lang="en-AU" i="1" dirty="0"/>
              <a:t>it is planning for an investment in Cab industry and as per their </a:t>
            </a:r>
            <a:br>
              <a:rPr lang="en-AU" i="1" dirty="0"/>
            </a:br>
            <a:r>
              <a:rPr lang="en-AU" i="1" dirty="0"/>
              <a:t>Go-to-Market (G2M) strategy they want to understand the market before taking final decision.</a:t>
            </a:r>
          </a:p>
          <a:p>
            <a:endParaRPr lang="en-AU" dirty="0"/>
          </a:p>
          <a:p>
            <a:pPr marL="0" indent="0" algn="ctr">
              <a:buNone/>
            </a:pPr>
            <a:r>
              <a:rPr lang="en-AU" b="1" dirty="0"/>
              <a:t>Objective:</a:t>
            </a:r>
          </a:p>
          <a:p>
            <a:pPr marL="0" indent="0" algn="ctr">
              <a:buNone/>
            </a:pPr>
            <a:r>
              <a:rPr lang="en-AU" dirty="0"/>
              <a:t>XYZ is interested in actionable insights to help them identify the right company to make their investment.</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Problem Statement</a:t>
            </a:r>
          </a:p>
        </p:txBody>
      </p:sp>
    </p:spTree>
    <p:extLst>
      <p:ext uri="{BB962C8B-B14F-4D97-AF65-F5344CB8AC3E}">
        <p14:creationId xmlns:p14="http://schemas.microsoft.com/office/powerpoint/2010/main" val="1384039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lstStyle/>
          <a:p>
            <a:pPr marL="514350" indent="-514350">
              <a:buFont typeface="+mj-lt"/>
              <a:buAutoNum type="arabicPeriod"/>
            </a:pPr>
            <a:r>
              <a:rPr lang="en-AU" dirty="0"/>
              <a:t>Verification of data sets provided by XYZ, features descriptive analysis and combining into joint data frame.</a:t>
            </a:r>
          </a:p>
          <a:p>
            <a:pPr marL="514350" indent="-514350">
              <a:buFont typeface="+mj-lt"/>
              <a:buAutoNum type="arabicPeriod"/>
            </a:pPr>
            <a:r>
              <a:rPr lang="en-AU" dirty="0"/>
              <a:t>Formulation of hypothesis.</a:t>
            </a:r>
          </a:p>
          <a:p>
            <a:pPr marL="514350" indent="-514350">
              <a:buFont typeface="+mj-lt"/>
              <a:buAutoNum type="arabicPeriod"/>
            </a:pPr>
            <a:r>
              <a:rPr lang="en-AU" dirty="0"/>
              <a:t>Performing EDA over formulated hypothesis (correlation and contextual analysis).</a:t>
            </a:r>
          </a:p>
          <a:p>
            <a:pPr marL="514350" indent="-514350">
              <a:buFont typeface="+mj-lt"/>
              <a:buAutoNum type="arabicPeriod"/>
            </a:pPr>
            <a:r>
              <a:rPr lang="en-AU" dirty="0"/>
              <a:t>Concluding EDA and writing recommendation.</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Approach</a:t>
            </a:r>
          </a:p>
        </p:txBody>
      </p:sp>
    </p:spTree>
    <p:extLst>
      <p:ext uri="{BB962C8B-B14F-4D97-AF65-F5344CB8AC3E}">
        <p14:creationId xmlns:p14="http://schemas.microsoft.com/office/powerpoint/2010/main" val="3712518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5247248" y="1305120"/>
            <a:ext cx="6752494" cy="5475507"/>
          </a:xfrm>
        </p:spPr>
        <p:txBody>
          <a:bodyPr>
            <a:normAutofit fontScale="85000" lnSpcReduction="20000"/>
          </a:bodyPr>
          <a:lstStyle/>
          <a:p>
            <a:r>
              <a:rPr lang="en-AU" dirty="0"/>
              <a:t>XYZ provided 4 data sets:</a:t>
            </a:r>
          </a:p>
          <a:p>
            <a:pPr lvl="1"/>
            <a:r>
              <a:rPr lang="en-AU" dirty="0"/>
              <a:t>City.csv</a:t>
            </a:r>
          </a:p>
          <a:p>
            <a:pPr lvl="1"/>
            <a:r>
              <a:rPr lang="en-AU" dirty="0"/>
              <a:t>Cab_Data.csv</a:t>
            </a:r>
          </a:p>
          <a:p>
            <a:pPr lvl="1"/>
            <a:r>
              <a:rPr lang="en-AU" dirty="0"/>
              <a:t>Customer_ID.csv</a:t>
            </a:r>
          </a:p>
          <a:p>
            <a:pPr lvl="1"/>
            <a:r>
              <a:rPr lang="en-AU" dirty="0"/>
              <a:t>Transaction_IDta.csv</a:t>
            </a:r>
          </a:p>
          <a:p>
            <a:r>
              <a:rPr lang="en-AU" dirty="0"/>
              <a:t>There was total of 17 features in provided data sets. </a:t>
            </a:r>
          </a:p>
          <a:p>
            <a:r>
              <a:rPr lang="en-AU" dirty="0"/>
              <a:t>4 features repeated across data sets and as master features were used to integrate data into one data frame.</a:t>
            </a:r>
          </a:p>
          <a:p>
            <a:r>
              <a:rPr lang="en-AU" dirty="0"/>
              <a:t>There was no data duplication </a:t>
            </a:r>
            <a:r>
              <a:rPr lang="pl-PL" dirty="0" err="1"/>
              <a:t>while</a:t>
            </a:r>
            <a:r>
              <a:rPr lang="pl-PL" dirty="0"/>
              <a:t> </a:t>
            </a:r>
            <a:r>
              <a:rPr lang="pl-PL" dirty="0" err="1"/>
              <a:t>checking</a:t>
            </a:r>
            <a:r>
              <a:rPr lang="pl-PL" dirty="0"/>
              <a:t> </a:t>
            </a:r>
            <a:r>
              <a:rPr lang="en-AU" dirty="0"/>
              <a:t>on master features in each data sets:</a:t>
            </a:r>
          </a:p>
          <a:p>
            <a:pPr lvl="1"/>
            <a:r>
              <a:rPr lang="en-AU" dirty="0"/>
              <a:t>‚City’ in City.csv</a:t>
            </a:r>
          </a:p>
          <a:p>
            <a:pPr lvl="1"/>
            <a:r>
              <a:rPr lang="en-AU" dirty="0"/>
              <a:t>‚Transaction ID’ in Cab_Data.csv</a:t>
            </a:r>
          </a:p>
          <a:p>
            <a:pPr lvl="1"/>
            <a:r>
              <a:rPr lang="en-AU" dirty="0"/>
              <a:t>‚Customer ID’ in Customer_ID.csv</a:t>
            </a:r>
          </a:p>
          <a:p>
            <a:pPr lvl="1"/>
            <a:r>
              <a:rPr lang="en-AU" dirty="0"/>
              <a:t>‚Transaction ID’ in Transaction_IDta.csv</a:t>
            </a:r>
          </a:p>
          <a:p>
            <a:r>
              <a:rPr lang="en-AU" dirty="0"/>
              <a:t>There was no </a:t>
            </a:r>
            <a:r>
              <a:rPr lang="en-AU" dirty="0" err="1"/>
              <a:t>NaN</a:t>
            </a:r>
            <a:r>
              <a:rPr lang="en-AU" dirty="0"/>
              <a:t> values in provided data.</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b="1" dirty="0">
                <a:solidFill>
                  <a:srgbClr val="FF6600"/>
                </a:solidFill>
              </a:rPr>
              <a:t>EDA – </a:t>
            </a:r>
            <a:r>
              <a:rPr lang="pl-PL" b="1" dirty="0" err="1">
                <a:solidFill>
                  <a:srgbClr val="FF6600"/>
                </a:solidFill>
              </a:rPr>
              <a:t>provided</a:t>
            </a:r>
            <a:r>
              <a:rPr lang="pl-PL" b="1" dirty="0">
                <a:solidFill>
                  <a:srgbClr val="FF6600"/>
                </a:solidFill>
              </a:rPr>
              <a:t> data </a:t>
            </a:r>
            <a:r>
              <a:rPr lang="pl-PL" b="1" dirty="0" err="1">
                <a:solidFill>
                  <a:srgbClr val="FF6600"/>
                </a:solidFill>
              </a:rPr>
              <a:t>sets</a:t>
            </a:r>
            <a:endParaRPr lang="en-US" b="1" dirty="0">
              <a:solidFill>
                <a:srgbClr val="FF6600"/>
              </a:solidFill>
            </a:endParaRPr>
          </a:p>
        </p:txBody>
      </p:sp>
      <p:pic>
        <p:nvPicPr>
          <p:cNvPr id="5" name="Obraz 4">
            <a:extLst>
              <a:ext uri="{FF2B5EF4-FFF2-40B4-BE49-F238E27FC236}">
                <a16:creationId xmlns:a16="http://schemas.microsoft.com/office/drawing/2014/main" id="{9C092213-4A86-436C-8C28-7631B5B29EBE}"/>
              </a:ext>
            </a:extLst>
          </p:cNvPr>
          <p:cNvPicPr>
            <a:picLocks noChangeAspect="1"/>
          </p:cNvPicPr>
          <p:nvPr/>
        </p:nvPicPr>
        <p:blipFill>
          <a:blip r:embed="rId2"/>
          <a:stretch>
            <a:fillRect/>
          </a:stretch>
        </p:blipFill>
        <p:spPr>
          <a:xfrm>
            <a:off x="89224" y="1290610"/>
            <a:ext cx="4944165" cy="5490018"/>
          </a:xfrm>
          <a:prstGeom prst="rect">
            <a:avLst/>
          </a:prstGeom>
        </p:spPr>
      </p:pic>
    </p:spTree>
    <p:extLst>
      <p:ext uri="{BB962C8B-B14F-4D97-AF65-F5344CB8AC3E}">
        <p14:creationId xmlns:p14="http://schemas.microsoft.com/office/powerpoint/2010/main" val="2276711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842228" y="1445422"/>
            <a:ext cx="11282290" cy="1606270"/>
          </a:xfrm>
        </p:spPr>
        <p:txBody>
          <a:bodyPr>
            <a:normAutofit/>
          </a:bodyPr>
          <a:lstStyle/>
          <a:p>
            <a:pPr marL="0" indent="0">
              <a:buNone/>
            </a:pPr>
            <a:r>
              <a:rPr lang="en-AU" sz="2000" b="1" dirty="0"/>
              <a:t>Joint DF:</a:t>
            </a:r>
          </a:p>
          <a:p>
            <a:r>
              <a:rPr lang="en-AU" sz="2000" dirty="0"/>
              <a:t>Time period of the data: 2016-01-02 to 2018-12-31.</a:t>
            </a:r>
          </a:p>
          <a:p>
            <a:r>
              <a:rPr lang="en-AU" sz="2000" dirty="0"/>
              <a:t>Total features: 13</a:t>
            </a:r>
          </a:p>
          <a:p>
            <a:r>
              <a:rPr lang="en-AU" sz="2000" dirty="0"/>
              <a:t>Total data points: 359,392</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b="1" dirty="0">
                <a:solidFill>
                  <a:srgbClr val="FF6600"/>
                </a:solidFill>
              </a:rPr>
              <a:t>EDA – </a:t>
            </a:r>
            <a:r>
              <a:rPr lang="pl-PL" b="1" dirty="0" err="1">
                <a:solidFill>
                  <a:srgbClr val="FF6600"/>
                </a:solidFill>
              </a:rPr>
              <a:t>created</a:t>
            </a:r>
            <a:r>
              <a:rPr lang="pl-PL" b="1" dirty="0">
                <a:solidFill>
                  <a:srgbClr val="FF6600"/>
                </a:solidFill>
              </a:rPr>
              <a:t> joint data </a:t>
            </a:r>
            <a:r>
              <a:rPr lang="pl-PL" b="1" dirty="0" err="1">
                <a:solidFill>
                  <a:srgbClr val="FF6600"/>
                </a:solidFill>
              </a:rPr>
              <a:t>frame</a:t>
            </a:r>
            <a:endParaRPr lang="en-US" b="1" dirty="0">
              <a:solidFill>
                <a:srgbClr val="FF6600"/>
              </a:solidFill>
            </a:endParaRPr>
          </a:p>
        </p:txBody>
      </p:sp>
      <p:pic>
        <p:nvPicPr>
          <p:cNvPr id="6" name="Obraz 5">
            <a:extLst>
              <a:ext uri="{FF2B5EF4-FFF2-40B4-BE49-F238E27FC236}">
                <a16:creationId xmlns:a16="http://schemas.microsoft.com/office/drawing/2014/main" id="{025EA7C1-B980-4A2B-BF56-F74CFE5975A9}"/>
              </a:ext>
            </a:extLst>
          </p:cNvPr>
          <p:cNvPicPr>
            <a:picLocks noChangeAspect="1"/>
          </p:cNvPicPr>
          <p:nvPr/>
        </p:nvPicPr>
        <p:blipFill>
          <a:blip r:embed="rId2"/>
          <a:stretch>
            <a:fillRect/>
          </a:stretch>
        </p:blipFill>
        <p:spPr>
          <a:xfrm>
            <a:off x="842228" y="3051692"/>
            <a:ext cx="10507541" cy="1533739"/>
          </a:xfrm>
          <a:prstGeom prst="rect">
            <a:avLst/>
          </a:prstGeom>
        </p:spPr>
      </p:pic>
      <p:pic>
        <p:nvPicPr>
          <p:cNvPr id="8" name="Obraz 7">
            <a:extLst>
              <a:ext uri="{FF2B5EF4-FFF2-40B4-BE49-F238E27FC236}">
                <a16:creationId xmlns:a16="http://schemas.microsoft.com/office/drawing/2014/main" id="{D89AD308-79D0-4F5B-9860-504B18E3E720}"/>
              </a:ext>
            </a:extLst>
          </p:cNvPr>
          <p:cNvPicPr>
            <a:picLocks noChangeAspect="1"/>
          </p:cNvPicPr>
          <p:nvPr/>
        </p:nvPicPr>
        <p:blipFill>
          <a:blip r:embed="rId3"/>
          <a:stretch>
            <a:fillRect/>
          </a:stretch>
        </p:blipFill>
        <p:spPr>
          <a:xfrm>
            <a:off x="7929817" y="5007446"/>
            <a:ext cx="3419952" cy="1562318"/>
          </a:xfrm>
          <a:prstGeom prst="rect">
            <a:avLst/>
          </a:prstGeom>
        </p:spPr>
      </p:pic>
      <p:sp>
        <p:nvSpPr>
          <p:cNvPr id="9" name="Symbol zastępczy zawartości 2">
            <a:extLst>
              <a:ext uri="{FF2B5EF4-FFF2-40B4-BE49-F238E27FC236}">
                <a16:creationId xmlns:a16="http://schemas.microsoft.com/office/drawing/2014/main" id="{86890FC7-D71E-464F-A6EE-FA5C8A0939D1}"/>
              </a:ext>
            </a:extLst>
          </p:cNvPr>
          <p:cNvSpPr txBox="1">
            <a:spLocks/>
          </p:cNvSpPr>
          <p:nvPr/>
        </p:nvSpPr>
        <p:spPr>
          <a:xfrm>
            <a:off x="842228" y="4991948"/>
            <a:ext cx="11282290" cy="16062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2000" b="1" dirty="0"/>
              <a:t>Supporting DF:</a:t>
            </a:r>
          </a:p>
          <a:p>
            <a:r>
              <a:rPr lang="en-AU" sz="2000" dirty="0"/>
              <a:t>Statistical information about cities</a:t>
            </a:r>
          </a:p>
          <a:p>
            <a:r>
              <a:rPr lang="en-AU" sz="2000" dirty="0"/>
              <a:t>Total features: 4</a:t>
            </a:r>
          </a:p>
          <a:p>
            <a:r>
              <a:rPr lang="en-AU" sz="2000" dirty="0"/>
              <a:t>Total data points: 20</a:t>
            </a:r>
          </a:p>
        </p:txBody>
      </p:sp>
      <p:sp>
        <p:nvSpPr>
          <p:cNvPr id="10" name="Prostokąt 9">
            <a:extLst>
              <a:ext uri="{FF2B5EF4-FFF2-40B4-BE49-F238E27FC236}">
                <a16:creationId xmlns:a16="http://schemas.microsoft.com/office/drawing/2014/main" id="{B0F8B1CA-463D-4F6F-8873-0953CDF30F82}"/>
              </a:ext>
            </a:extLst>
          </p:cNvPr>
          <p:cNvSpPr/>
          <p:nvPr/>
        </p:nvSpPr>
        <p:spPr>
          <a:xfrm>
            <a:off x="723906" y="1343324"/>
            <a:ext cx="10744183" cy="3383659"/>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rostokąt 10">
            <a:extLst>
              <a:ext uri="{FF2B5EF4-FFF2-40B4-BE49-F238E27FC236}">
                <a16:creationId xmlns:a16="http://schemas.microsoft.com/office/drawing/2014/main" id="{6E73E28B-7C40-4E48-B144-F4D992B71A59}"/>
              </a:ext>
            </a:extLst>
          </p:cNvPr>
          <p:cNvSpPr/>
          <p:nvPr/>
        </p:nvSpPr>
        <p:spPr>
          <a:xfrm>
            <a:off x="723905" y="4850967"/>
            <a:ext cx="10744183" cy="1866457"/>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8627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lstStyle/>
          <a:p>
            <a:r>
              <a:rPr lang="en-US" dirty="0"/>
              <a:t>Hypothesis no. 1: bigger cities have more cab users</a:t>
            </a:r>
            <a:r>
              <a:rPr lang="en-AU" dirty="0"/>
              <a:t>.</a:t>
            </a:r>
            <a:endParaRPr lang="pl-PL" dirty="0"/>
          </a:p>
          <a:p>
            <a:r>
              <a:rPr lang="en-US" dirty="0"/>
              <a:t>Hypothesis no. 2: bigger cities provide more profit and equal opportunities to cab companies</a:t>
            </a:r>
            <a:r>
              <a:rPr lang="pl-PL" dirty="0"/>
              <a:t>.</a:t>
            </a:r>
          </a:p>
          <a:p>
            <a:r>
              <a:rPr lang="en-US" dirty="0"/>
              <a:t>Hypothesis no. 3: costs for cab companies are lower in big cities</a:t>
            </a:r>
            <a:endParaRPr lang="en-AU" dirty="0"/>
          </a:p>
          <a:p>
            <a:r>
              <a:rPr lang="en-US" dirty="0"/>
              <a:t>Hypothesis no. 4: drivers in smaller cities have shorter rides than in bigger ones</a:t>
            </a:r>
            <a:r>
              <a:rPr lang="en-AU" dirty="0"/>
              <a:t>.</a:t>
            </a:r>
          </a:p>
          <a:p>
            <a:r>
              <a:rPr lang="en-US" dirty="0"/>
              <a:t>Hypothesis no. 5: customers like to pay by cash</a:t>
            </a:r>
            <a:r>
              <a:rPr lang="en-AU" dirty="0"/>
              <a:t>.</a:t>
            </a:r>
          </a:p>
          <a:p>
            <a:r>
              <a:rPr lang="en-US" dirty="0"/>
              <a:t>Hypothesis no. 6: cab market is stable business and there is no seasonality in the demand</a:t>
            </a:r>
            <a:r>
              <a:rPr lang="en-AU" dirty="0"/>
              <a:t>.</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b="1" dirty="0">
                <a:solidFill>
                  <a:srgbClr val="FF6600"/>
                </a:solidFill>
              </a:rPr>
              <a:t>EDA – </a:t>
            </a:r>
            <a:r>
              <a:rPr lang="en-AU" b="1" dirty="0" err="1">
                <a:solidFill>
                  <a:srgbClr val="FF6600"/>
                </a:solidFill>
              </a:rPr>
              <a:t>hypothsis</a:t>
            </a:r>
            <a:endParaRPr lang="en-AU" b="1" dirty="0">
              <a:solidFill>
                <a:srgbClr val="FF6600"/>
              </a:solidFill>
            </a:endParaRPr>
          </a:p>
        </p:txBody>
      </p:sp>
    </p:spTree>
    <p:extLst>
      <p:ext uri="{BB962C8B-B14F-4D97-AF65-F5344CB8AC3E}">
        <p14:creationId xmlns:p14="http://schemas.microsoft.com/office/powerpoint/2010/main" val="3201505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95387" y="1441266"/>
            <a:ext cx="5791642" cy="5327749"/>
          </a:xfrm>
        </p:spPr>
        <p:txBody>
          <a:bodyPr>
            <a:normAutofit fontScale="92500" lnSpcReduction="20000"/>
          </a:bodyPr>
          <a:lstStyle/>
          <a:p>
            <a:pPr algn="just"/>
            <a:r>
              <a:rPr lang="en-AU" dirty="0"/>
              <a:t>Size of the city does not determine quantity of cab users. </a:t>
            </a:r>
          </a:p>
          <a:p>
            <a:pPr algn="just"/>
            <a:r>
              <a:rPr lang="en-AU" dirty="0"/>
              <a:t>There are cities like San Francisco, Boston or Washington D.C. to have more cab users per 100k citizens than much bigger cities.</a:t>
            </a:r>
          </a:p>
          <a:p>
            <a:pPr algn="just"/>
            <a:r>
              <a:rPr lang="en-AU" dirty="0"/>
              <a:t>NYC has relatively low number of cab users when calculated per 100k of population. It might be due to developed network of public </a:t>
            </a:r>
            <a:r>
              <a:rPr lang="en-AU" dirty="0" err="1"/>
              <a:t>transpo</a:t>
            </a:r>
            <a:r>
              <a:rPr lang="pl-PL" dirty="0"/>
              <a:t>-</a:t>
            </a:r>
            <a:r>
              <a:rPr lang="en-AU" dirty="0" err="1"/>
              <a:t>rtation</a:t>
            </a:r>
            <a:r>
              <a:rPr lang="en-AU" dirty="0"/>
              <a:t>.</a:t>
            </a:r>
          </a:p>
          <a:p>
            <a:pPr algn="just"/>
            <a:r>
              <a:rPr lang="en-AU" dirty="0"/>
              <a:t>To make best investment decision we should analyse more close</a:t>
            </a:r>
            <a:r>
              <a:rPr lang="pl-PL" dirty="0" err="1"/>
              <a:t>ly</a:t>
            </a:r>
            <a:r>
              <a:rPr lang="en-AU" dirty="0"/>
              <a:t> market size and market share between Yellow and Pink Can companies in</a:t>
            </a:r>
            <a:r>
              <a:rPr lang="pl-PL" dirty="0"/>
              <a:t>:</a:t>
            </a:r>
            <a:r>
              <a:rPr lang="en-AU" dirty="0"/>
              <a:t> NYC, San Francisco, Boston, Washington D.S., </a:t>
            </a:r>
            <a:r>
              <a:rPr lang="en-AU" dirty="0" err="1"/>
              <a:t>Loas</a:t>
            </a:r>
            <a:r>
              <a:rPr lang="en-AU" dirty="0"/>
              <a:t> Angeles and Chicago.</a:t>
            </a:r>
          </a:p>
          <a:p>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1</a:t>
            </a:r>
          </a:p>
          <a:p>
            <a:pPr algn="ctr"/>
            <a:r>
              <a:rPr lang="en-US" b="1" dirty="0">
                <a:solidFill>
                  <a:srgbClr val="FF6600"/>
                </a:solidFill>
              </a:rPr>
              <a:t>„cab users”  </a:t>
            </a:r>
          </a:p>
        </p:txBody>
      </p:sp>
      <p:pic>
        <p:nvPicPr>
          <p:cNvPr id="5" name="Obraz 4">
            <a:extLst>
              <a:ext uri="{FF2B5EF4-FFF2-40B4-BE49-F238E27FC236}">
                <a16:creationId xmlns:a16="http://schemas.microsoft.com/office/drawing/2014/main" id="{E04AD88E-AB73-4501-BA1F-20A03346571A}"/>
              </a:ext>
            </a:extLst>
          </p:cNvPr>
          <p:cNvPicPr>
            <a:picLocks noChangeAspect="1"/>
          </p:cNvPicPr>
          <p:nvPr/>
        </p:nvPicPr>
        <p:blipFill>
          <a:blip r:embed="rId2"/>
          <a:stretch>
            <a:fillRect/>
          </a:stretch>
        </p:blipFill>
        <p:spPr>
          <a:xfrm>
            <a:off x="6073880" y="1636294"/>
            <a:ext cx="2931727" cy="5132722"/>
          </a:xfrm>
          <a:prstGeom prst="rect">
            <a:avLst/>
          </a:prstGeom>
        </p:spPr>
      </p:pic>
      <p:pic>
        <p:nvPicPr>
          <p:cNvPr id="7" name="Obraz 6">
            <a:extLst>
              <a:ext uri="{FF2B5EF4-FFF2-40B4-BE49-F238E27FC236}">
                <a16:creationId xmlns:a16="http://schemas.microsoft.com/office/drawing/2014/main" id="{4B03E726-EE28-4C6F-B7B4-87B349369EB5}"/>
              </a:ext>
            </a:extLst>
          </p:cNvPr>
          <p:cNvPicPr>
            <a:picLocks noChangeAspect="1"/>
          </p:cNvPicPr>
          <p:nvPr/>
        </p:nvPicPr>
        <p:blipFill>
          <a:blip r:embed="rId3"/>
          <a:stretch>
            <a:fillRect/>
          </a:stretch>
        </p:blipFill>
        <p:spPr>
          <a:xfrm>
            <a:off x="9192458" y="1636295"/>
            <a:ext cx="2904155" cy="5132721"/>
          </a:xfrm>
          <a:prstGeom prst="rect">
            <a:avLst/>
          </a:prstGeom>
        </p:spPr>
      </p:pic>
      <p:sp>
        <p:nvSpPr>
          <p:cNvPr id="8" name="pole tekstowe 7">
            <a:extLst>
              <a:ext uri="{FF2B5EF4-FFF2-40B4-BE49-F238E27FC236}">
                <a16:creationId xmlns:a16="http://schemas.microsoft.com/office/drawing/2014/main" id="{3E00D818-545B-486D-93DE-99A9F6CB2B69}"/>
              </a:ext>
            </a:extLst>
          </p:cNvPr>
          <p:cNvSpPr txBox="1"/>
          <p:nvPr/>
        </p:nvSpPr>
        <p:spPr>
          <a:xfrm>
            <a:off x="6148593" y="1287379"/>
            <a:ext cx="2782300" cy="307777"/>
          </a:xfrm>
          <a:prstGeom prst="rect">
            <a:avLst/>
          </a:prstGeom>
          <a:noFill/>
        </p:spPr>
        <p:txBody>
          <a:bodyPr wrap="none" rtlCol="0">
            <a:spAutoFit/>
          </a:bodyPr>
          <a:lstStyle/>
          <a:p>
            <a:pPr algn="ctr"/>
            <a:r>
              <a:rPr lang="pl-PL" sz="1400" b="1" dirty="0"/>
              <a:t>Ranking of </a:t>
            </a:r>
            <a:r>
              <a:rPr lang="pl-PL" sz="1400" b="1" dirty="0" err="1"/>
              <a:t>cities</a:t>
            </a:r>
            <a:r>
              <a:rPr lang="pl-PL" sz="1400" b="1" dirty="0"/>
              <a:t> – </a:t>
            </a:r>
            <a:r>
              <a:rPr lang="pl-PL" sz="1400" b="1" dirty="0" err="1"/>
              <a:t>total</a:t>
            </a:r>
            <a:r>
              <a:rPr lang="pl-PL" sz="1400" b="1" dirty="0"/>
              <a:t> no of </a:t>
            </a:r>
            <a:r>
              <a:rPr lang="pl-PL" sz="1400" b="1" dirty="0" err="1"/>
              <a:t>users</a:t>
            </a:r>
            <a:endParaRPr lang="en-US" sz="1400" b="1" dirty="0"/>
          </a:p>
        </p:txBody>
      </p:sp>
      <p:sp>
        <p:nvSpPr>
          <p:cNvPr id="9" name="pole tekstowe 8">
            <a:extLst>
              <a:ext uri="{FF2B5EF4-FFF2-40B4-BE49-F238E27FC236}">
                <a16:creationId xmlns:a16="http://schemas.microsoft.com/office/drawing/2014/main" id="{F523BA9E-3D67-441D-9B1C-80CEA39F5E2C}"/>
              </a:ext>
            </a:extLst>
          </p:cNvPr>
          <p:cNvSpPr txBox="1"/>
          <p:nvPr/>
        </p:nvSpPr>
        <p:spPr>
          <a:xfrm>
            <a:off x="9315774" y="1293395"/>
            <a:ext cx="2657523" cy="307777"/>
          </a:xfrm>
          <a:prstGeom prst="rect">
            <a:avLst/>
          </a:prstGeom>
          <a:noFill/>
        </p:spPr>
        <p:txBody>
          <a:bodyPr wrap="none" rtlCol="0">
            <a:spAutoFit/>
          </a:bodyPr>
          <a:lstStyle/>
          <a:p>
            <a:pPr algn="ctr"/>
            <a:r>
              <a:rPr lang="pl-PL" sz="1400" b="1" dirty="0"/>
              <a:t>Ranking of </a:t>
            </a:r>
            <a:r>
              <a:rPr lang="pl-PL" sz="1400" b="1" dirty="0" err="1"/>
              <a:t>cities</a:t>
            </a:r>
            <a:r>
              <a:rPr lang="pl-PL" sz="1400" b="1" dirty="0"/>
              <a:t> – </a:t>
            </a:r>
            <a:r>
              <a:rPr lang="pl-PL" sz="1400" b="1" dirty="0" err="1"/>
              <a:t>users</a:t>
            </a:r>
            <a:r>
              <a:rPr lang="pl-PL" sz="1400" b="1" dirty="0"/>
              <a:t> per 100k</a:t>
            </a:r>
            <a:endParaRPr lang="en-US" sz="1400" b="1" dirty="0"/>
          </a:p>
        </p:txBody>
      </p:sp>
    </p:spTree>
    <p:extLst>
      <p:ext uri="{BB962C8B-B14F-4D97-AF65-F5344CB8AC3E}">
        <p14:creationId xmlns:p14="http://schemas.microsoft.com/office/powerpoint/2010/main" val="4200854336"/>
      </p:ext>
    </p:extLst>
  </p:cSld>
  <p:clrMapOvr>
    <a:masterClrMapping/>
  </p:clrMapOvr>
</p:sld>
</file>

<file path=ppt/theme/theme1.xml><?xml version="1.0" encoding="utf-8"?>
<a:theme xmlns:a="http://schemas.openxmlformats.org/drawingml/2006/main" name="Motyw pakietu Offic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Presentation_EDA-Cab</Template>
  <TotalTime>1011</TotalTime>
  <Words>1324</Words>
  <Application>Microsoft Office PowerPoint</Application>
  <PresentationFormat>Panoramiczny</PresentationFormat>
  <Paragraphs>160</Paragraphs>
  <Slides>18</Slides>
  <Notes>1</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18</vt:i4>
      </vt:variant>
    </vt:vector>
  </HeadingPairs>
  <TitlesOfParts>
    <vt:vector size="22" baseType="lpstr">
      <vt:lpstr>Arial</vt:lpstr>
      <vt:lpstr>Calibri</vt:lpstr>
      <vt:lpstr>Calibri Light</vt:lpstr>
      <vt:lpstr>Motyw pakietu Office</vt:lpstr>
      <vt:lpstr>Prezentacja programu PowerPoint</vt:lpstr>
      <vt:lpstr>   Agenda</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Roger Burek-Bors</dc:creator>
  <cp:lastModifiedBy>Roger Burek-Bors</cp:lastModifiedBy>
  <cp:revision>1</cp:revision>
  <dcterms:created xsi:type="dcterms:W3CDTF">2021-03-06T07:56:12Z</dcterms:created>
  <dcterms:modified xsi:type="dcterms:W3CDTF">2021-03-11T19:36:02Z</dcterms:modified>
</cp:coreProperties>
</file>