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868FC-D040-4F97-8F7F-D222385C6A3C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DB374-30C7-44A4-9A7A-8142AD9B72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432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DB374-30C7-44A4-9A7A-8142AD9B72B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45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4370-2388-4D4E-8FB5-06652B2E0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5931A-1EA4-4776-B876-90A073C34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E9787-47C1-45F4-BC11-4151BE71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4622-4B9D-4882-86EC-DD78A3ACC21D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468DD-9213-4B96-85E1-2B9A9019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44944-3C05-459F-9A69-C409AC04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5BCC-6805-4932-A125-55436EE39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22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F23F9-6F40-4CD1-96C9-031815FD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9BB7E-CA27-40AC-8BDC-295D3A910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BCA67-40F6-420D-9781-8A987629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4622-4B9D-4882-86EC-DD78A3ACC21D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5E7B-396C-4E53-9F57-87AD6C1A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B34CF-8E93-4CC0-A15A-41FF82ED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5BCC-6805-4932-A125-55436EE39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55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DDE755-E34D-48E0-8368-95374FA50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6D0F2-E9F4-4B10-A0E5-464993C53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900A8-BF14-4480-B51E-529705C5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4622-4B9D-4882-86EC-DD78A3ACC21D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446D8-2A62-412E-9908-F3CB7986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FD456-3D33-4865-9170-7FE6C2C6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5BCC-6805-4932-A125-55436EE39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95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64591-8977-4C01-9B3F-FA0F3736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6F60D-4D74-4C6D-AF21-C631FDF81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4CBA1-BBBA-47AF-918B-FF19844B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4622-4B9D-4882-86EC-DD78A3ACC21D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3B290-16FF-4CA5-BB18-BD02D6E2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B46D4-AA5C-4B82-8E14-9D723869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5BCC-6805-4932-A125-55436EE39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5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1494-ED18-4C58-BDFA-F444300BF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D9F10-40EA-4F5A-A007-96DD3B25C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71D10-8886-4189-8979-8DB6BEFA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4622-4B9D-4882-86EC-DD78A3ACC21D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9B0A5-43EE-4BD7-9F3F-512332B6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FBC2C-0486-4426-997A-91119837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5BCC-6805-4932-A125-55436EE39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94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EB7E-48D4-4E17-B019-42600460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91EF5-CF8B-43A2-9899-19F4022A1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9AB71-5866-4396-9983-9D094D482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97786-F4F7-4B4B-A454-00E7DA49F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4622-4B9D-4882-86EC-DD78A3ACC21D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9086D-2FFA-494F-B7E7-214CD96C4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65D68-EA31-46F2-880A-B01546FC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5BCC-6805-4932-A125-55436EE39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90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874-B989-4606-A639-48326B44F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044E-DA91-428D-B1C8-A9C656390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5231E-0B5C-4692-B9D0-6BCDA081F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F3A42-6FB1-476F-AD08-B1390EC22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96342-9E20-4BA9-90F4-9A554DB06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A61FD9-21A2-4B97-8BC6-E6CB95F3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4622-4B9D-4882-86EC-DD78A3ACC21D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624F7-E757-49FC-A119-B2930D8A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A8C890-5E05-45E8-9E41-7C52009A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5BCC-6805-4932-A125-55436EE39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43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5DD3D-2CE1-45AA-BD7B-3821A684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14DEF-E98E-40E3-BC39-A11EE691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4622-4B9D-4882-86EC-DD78A3ACC21D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10739-8544-4B57-A690-9FB8A6F44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E1ECC-EE0D-477C-98DF-C4BBFA46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5BCC-6805-4932-A125-55436EE39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6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4CCA8-2373-4AD5-A5D3-634F7AD6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4622-4B9D-4882-86EC-DD78A3ACC21D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EFA09-70B5-47D2-9743-2361E035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7AC29-3C88-4BA8-812E-A55D6708F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5BCC-6805-4932-A125-55436EE39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34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9A4F-D7E9-418F-B2F8-16550F233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22C75-0AE3-4FD0-B35A-533B3CE48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E7C27-67D8-48CD-81AD-FD44EB693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00275-CD8A-4424-8022-783275A0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4622-4B9D-4882-86EC-DD78A3ACC21D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AB00C-F1D5-4EE9-9441-E755D381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89F5D-0A6B-462A-9108-D6C0A943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5BCC-6805-4932-A125-55436EE39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90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1CB9-871B-4212-A545-84E39C37A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FE9F6-6EC7-4358-9216-3E7CCC575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B9336-491A-4ECA-880D-FEBF353CC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FD115-A94F-4327-95D4-3C2858EE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4622-4B9D-4882-86EC-DD78A3ACC21D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1A21D-7440-46AA-9F1C-56EE6AC8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EF4FF-3E7C-4025-A19D-303480DB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5BCC-6805-4932-A125-55436EE39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45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EF4EC-5EAD-4116-A68C-4C6752CE2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24578-F988-4501-8620-B5CDDC771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18861-EB0F-47B8-8CFC-A33E42B2F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F4622-4B9D-4882-86EC-DD78A3ACC21D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29A27-3761-44A8-B2A9-673A902FCF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288F1-2B09-4994-8C24-BDDE189CF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5BCC-6805-4932-A125-55436EE39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98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76E6-E61A-4D9B-BD76-51BA8F29F0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CAB DATA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7FA63-A205-4C14-AC04-83A61DE932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51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B896-5346-427B-A7E4-A112AFD4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 err="1"/>
              <a:t>KM.Travelled</a:t>
            </a:r>
            <a:r>
              <a:rPr lang="fr-FR" dirty="0"/>
              <a:t>  </a:t>
            </a:r>
            <a:br>
              <a:rPr lang="fr-FR" dirty="0"/>
            </a:br>
            <a:endParaRPr lang="fr-F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1BBD39-59AA-4B73-900A-EB5F9B4F7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7271863" y="1946967"/>
            <a:ext cx="444490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C32D76-CA18-4026-9195-5A8F203D831A}"/>
              </a:ext>
            </a:extLst>
          </p:cNvPr>
          <p:cNvSpPr txBox="1"/>
          <p:nvPr/>
        </p:nvSpPr>
        <p:spPr>
          <a:xfrm>
            <a:off x="716135" y="2228074"/>
            <a:ext cx="183205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  <a:r>
              <a:rPr lang="fr-FR" dirty="0" err="1"/>
              <a:t>KM.Travelled</a:t>
            </a:r>
            <a:r>
              <a:rPr lang="fr-FR" dirty="0"/>
              <a:t>  </a:t>
            </a:r>
          </a:p>
          <a:p>
            <a:r>
              <a:rPr lang="fr-FR" dirty="0"/>
              <a:t> Min.   : 1.90  </a:t>
            </a:r>
          </a:p>
          <a:p>
            <a:r>
              <a:rPr lang="fr-FR" dirty="0"/>
              <a:t> 1st Qu.:12.00  </a:t>
            </a:r>
          </a:p>
          <a:p>
            <a:r>
              <a:rPr lang="fr-FR" dirty="0"/>
              <a:t> </a:t>
            </a:r>
            <a:r>
              <a:rPr lang="fr-FR" dirty="0" err="1"/>
              <a:t>Median</a:t>
            </a:r>
            <a:r>
              <a:rPr lang="fr-FR" dirty="0"/>
              <a:t> :22.44  </a:t>
            </a:r>
          </a:p>
          <a:p>
            <a:r>
              <a:rPr lang="fr-FR" dirty="0"/>
              <a:t> </a:t>
            </a:r>
            <a:r>
              <a:rPr lang="fr-FR" dirty="0" err="1"/>
              <a:t>Mean</a:t>
            </a:r>
            <a:r>
              <a:rPr lang="fr-FR" dirty="0"/>
              <a:t>   :22.57  </a:t>
            </a:r>
          </a:p>
          <a:p>
            <a:r>
              <a:rPr lang="fr-FR" dirty="0"/>
              <a:t> 3rd Qu.:32.96  </a:t>
            </a:r>
          </a:p>
          <a:p>
            <a:r>
              <a:rPr lang="fr-FR" dirty="0"/>
              <a:t> Max.   :48.00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343162-38CA-4DE8-AD08-B3D5100BF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508" y="2058172"/>
            <a:ext cx="4837812" cy="396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3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F089-58D4-494C-B847-8BCD2A1C2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Price.Charged</a:t>
            </a:r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0D8B3B-93CF-4804-9F28-8B1FE4D28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2851" y="1764954"/>
            <a:ext cx="4505575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991953-C2A3-49E7-9FF4-C776A581E17F}"/>
              </a:ext>
            </a:extLst>
          </p:cNvPr>
          <p:cNvSpPr txBox="1"/>
          <p:nvPr/>
        </p:nvSpPr>
        <p:spPr>
          <a:xfrm>
            <a:off x="321774" y="2258410"/>
            <a:ext cx="16457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  <a:r>
              <a:rPr lang="fr-FR" dirty="0" err="1"/>
              <a:t>Price.Charged</a:t>
            </a:r>
            <a:r>
              <a:rPr lang="fr-FR" dirty="0"/>
              <a:t>   </a:t>
            </a:r>
          </a:p>
          <a:p>
            <a:r>
              <a:rPr lang="fr-FR" dirty="0"/>
              <a:t> Min.   :  15.6  </a:t>
            </a:r>
          </a:p>
          <a:p>
            <a:r>
              <a:rPr lang="fr-FR" dirty="0"/>
              <a:t> 1st </a:t>
            </a:r>
            <a:r>
              <a:rPr lang="fr-FR" dirty="0" err="1"/>
              <a:t>Qu</a:t>
            </a:r>
            <a:r>
              <a:rPr lang="fr-FR" dirty="0"/>
              <a:t>.: 206.4  </a:t>
            </a:r>
          </a:p>
          <a:p>
            <a:r>
              <a:rPr lang="fr-FR" dirty="0"/>
              <a:t> </a:t>
            </a:r>
            <a:r>
              <a:rPr lang="fr-FR" dirty="0" err="1"/>
              <a:t>Median</a:t>
            </a:r>
            <a:r>
              <a:rPr lang="fr-FR" dirty="0"/>
              <a:t> : 386.4  </a:t>
            </a:r>
          </a:p>
          <a:p>
            <a:r>
              <a:rPr lang="fr-FR" dirty="0"/>
              <a:t> </a:t>
            </a:r>
            <a:r>
              <a:rPr lang="fr-FR" dirty="0" err="1"/>
              <a:t>Mean</a:t>
            </a:r>
            <a:r>
              <a:rPr lang="fr-FR" dirty="0"/>
              <a:t>   : 423.4  </a:t>
            </a:r>
          </a:p>
          <a:p>
            <a:r>
              <a:rPr lang="fr-FR" dirty="0"/>
              <a:t> 3rd </a:t>
            </a:r>
            <a:r>
              <a:rPr lang="fr-FR" dirty="0" err="1"/>
              <a:t>Qu</a:t>
            </a:r>
            <a:r>
              <a:rPr lang="fr-FR" dirty="0"/>
              <a:t>.: 583.7  </a:t>
            </a:r>
          </a:p>
          <a:p>
            <a:r>
              <a:rPr lang="fr-FR" dirty="0"/>
              <a:t> Max.   :2048.0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CE6BBA-534F-4CCE-9E2D-1B4E88540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341" y="1833134"/>
            <a:ext cx="4959646" cy="428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3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A72F-D92C-4834-A568-86E4E8415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Cost.of.Trip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04E7C-DF1B-4676-AD3C-D096A6ED7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846" y="1846308"/>
            <a:ext cx="4315954" cy="42880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EE0895-74A0-4C83-934A-7B653D22AA8E}"/>
              </a:ext>
            </a:extLst>
          </p:cNvPr>
          <p:cNvSpPr txBox="1"/>
          <p:nvPr/>
        </p:nvSpPr>
        <p:spPr>
          <a:xfrm>
            <a:off x="477787" y="2293079"/>
            <a:ext cx="16283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  <a:r>
              <a:rPr lang="fr-FR" dirty="0" err="1"/>
              <a:t>Cost.of.Trip</a:t>
            </a:r>
            <a:r>
              <a:rPr lang="fr-FR" dirty="0"/>
              <a:t>  </a:t>
            </a:r>
          </a:p>
          <a:p>
            <a:r>
              <a:rPr lang="fr-FR" dirty="0"/>
              <a:t> Min.   : 19.0  </a:t>
            </a:r>
          </a:p>
          <a:p>
            <a:r>
              <a:rPr lang="fr-FR" dirty="0"/>
              <a:t> 1st Qu.:151.2  </a:t>
            </a:r>
          </a:p>
          <a:p>
            <a:r>
              <a:rPr lang="fr-FR" dirty="0"/>
              <a:t> </a:t>
            </a:r>
            <a:r>
              <a:rPr lang="fr-FR" dirty="0" err="1"/>
              <a:t>Median</a:t>
            </a:r>
            <a:r>
              <a:rPr lang="fr-FR" dirty="0"/>
              <a:t> :282.5  </a:t>
            </a:r>
          </a:p>
          <a:p>
            <a:r>
              <a:rPr lang="fr-FR" dirty="0"/>
              <a:t> </a:t>
            </a:r>
            <a:r>
              <a:rPr lang="fr-FR" dirty="0" err="1"/>
              <a:t>Mean</a:t>
            </a:r>
            <a:r>
              <a:rPr lang="fr-FR" dirty="0"/>
              <a:t>   :286.2  </a:t>
            </a:r>
          </a:p>
          <a:p>
            <a:r>
              <a:rPr lang="fr-FR" dirty="0"/>
              <a:t> 3rd Qu.:413.7  </a:t>
            </a:r>
          </a:p>
          <a:p>
            <a:r>
              <a:rPr lang="fr-FR" dirty="0"/>
              <a:t> Max.   :691.2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666720-85E0-45D3-8B02-730FC8144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816" y="1846308"/>
            <a:ext cx="4879690" cy="422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5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B75-C932-4EC9-81CF-39BB921B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Profit       </a:t>
            </a:r>
            <a:br>
              <a:rPr lang="en-US" dirty="0"/>
            </a:br>
            <a:endParaRPr lang="fr-F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F9EB6C-7DA6-42FB-B7E5-FB411DCB9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316991" y="2072643"/>
            <a:ext cx="516575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9BF6DC-34E3-4B2D-AA34-F512E6B5F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871" y="2072643"/>
            <a:ext cx="4609609" cy="43513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08C456-6212-4FDE-BAC6-80CD42D635F5}"/>
              </a:ext>
            </a:extLst>
          </p:cNvPr>
          <p:cNvSpPr txBox="1"/>
          <p:nvPr/>
        </p:nvSpPr>
        <p:spPr>
          <a:xfrm>
            <a:off x="295772" y="2371085"/>
            <a:ext cx="17497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Profit       </a:t>
            </a:r>
          </a:p>
          <a:p>
            <a:r>
              <a:rPr lang="en-US" dirty="0"/>
              <a:t> Min.   :-220.06  </a:t>
            </a:r>
          </a:p>
          <a:p>
            <a:r>
              <a:rPr lang="en-US" dirty="0"/>
              <a:t> 1st Qu.:  28.01  </a:t>
            </a:r>
          </a:p>
          <a:p>
            <a:r>
              <a:rPr lang="en-US" dirty="0"/>
              <a:t> Median :  81.96  </a:t>
            </a:r>
          </a:p>
          <a:p>
            <a:r>
              <a:rPr lang="en-US" dirty="0"/>
              <a:t> Mean   : 137.25  </a:t>
            </a:r>
          </a:p>
          <a:p>
            <a:r>
              <a:rPr lang="en-US" dirty="0"/>
              <a:t> 3rd Qu.: 190.03  </a:t>
            </a:r>
          </a:p>
          <a:p>
            <a:r>
              <a:rPr lang="en-US" dirty="0"/>
              <a:t> Max.   :1463.97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236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CE45-7415-4999-AF1B-EC130C01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C95A9-19A1-4DDA-8CC6-D297496C9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1106" cy="1788639"/>
          </a:xfrm>
        </p:spPr>
        <p:txBody>
          <a:bodyPr/>
          <a:lstStyle/>
          <a:p>
            <a:r>
              <a:rPr lang="en-US" dirty="0"/>
              <a:t> Pink Cab Yellow Cab </a:t>
            </a:r>
          </a:p>
          <a:p>
            <a:r>
              <a:rPr lang="en-US" dirty="0"/>
              <a:t>     84711     274681</a:t>
            </a:r>
          </a:p>
          <a:p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051E5-B19E-4CC1-BE53-2135E9D06A09}"/>
              </a:ext>
            </a:extLst>
          </p:cNvPr>
          <p:cNvSpPr txBox="1"/>
          <p:nvPr/>
        </p:nvSpPr>
        <p:spPr>
          <a:xfrm>
            <a:off x="4945058" y="1825625"/>
            <a:ext cx="609527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ATLANTA GA      AUSTIN TX      BOSTON MA     CHICAGO IL      DALLAS TX      DENVER CO LOS ANGELES CA </a:t>
            </a:r>
          </a:p>
          <a:p>
            <a:r>
              <a:rPr lang="fr-FR" dirty="0"/>
              <a:t>          7557           4896          29692          56625           7017           3825          48033 </a:t>
            </a:r>
          </a:p>
          <a:p>
            <a:r>
              <a:rPr lang="fr-FR" dirty="0"/>
              <a:t>      MIAMI FL   NASHVILLE TN    NEW YORK NY  ORANGE COUNTY     PHOENIX AZ  PITTSBURGH PA  SACRAMENTO CA </a:t>
            </a:r>
          </a:p>
          <a:p>
            <a:r>
              <a:rPr lang="fr-FR" dirty="0"/>
              <a:t>          6454           3010          99885           3982           2064           1313           2367 </a:t>
            </a:r>
          </a:p>
          <a:p>
            <a:r>
              <a:rPr lang="fr-FR" dirty="0"/>
              <a:t>  SAN DIEGO CA     SEATTLE WA SILICON VALLEY      TUCSON AZ  WASHINGTON DC </a:t>
            </a:r>
          </a:p>
          <a:p>
            <a:r>
              <a:rPr lang="fr-FR" dirty="0"/>
              <a:t>         20488           7997           8519           1931          43737 </a:t>
            </a:r>
          </a:p>
        </p:txBody>
      </p:sp>
    </p:spTree>
    <p:extLst>
      <p:ext uri="{BB962C8B-B14F-4D97-AF65-F5344CB8AC3E}">
        <p14:creationId xmlns:p14="http://schemas.microsoft.com/office/powerpoint/2010/main" val="99570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99DB-7CFA-4681-A1CF-00056D607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Payment_Mode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058C9-33C3-4E7E-8842-DB95DFC84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18054" cy="492877"/>
          </a:xfrm>
        </p:spPr>
        <p:txBody>
          <a:bodyPr>
            <a:normAutofit/>
          </a:bodyPr>
          <a:lstStyle/>
          <a:p>
            <a:r>
              <a:rPr lang="fr-FR" dirty="0" err="1"/>
              <a:t>Payment_Mode</a:t>
            </a:r>
            <a:r>
              <a:rPr lang="fr-FR" dirty="0"/>
              <a:t> =</a:t>
            </a:r>
            <a:r>
              <a:rPr lang="fr-FR" dirty="0" err="1"/>
              <a:t>Card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B72B83-7A29-4EB6-9930-9C92DFD98A89}"/>
              </a:ext>
            </a:extLst>
          </p:cNvPr>
          <p:cNvSpPr txBox="1"/>
          <p:nvPr/>
        </p:nvSpPr>
        <p:spPr>
          <a:xfrm>
            <a:off x="3047639" y="2414421"/>
            <a:ext cx="60952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  <a:r>
              <a:rPr lang="fr-FR" dirty="0" err="1"/>
              <a:t>KM.Travelled</a:t>
            </a:r>
            <a:r>
              <a:rPr lang="fr-FR" dirty="0"/>
              <a:t>       Profit                     </a:t>
            </a:r>
            <a:r>
              <a:rPr lang="fr-FR" dirty="0" err="1"/>
              <a:t>Payment_Mode</a:t>
            </a:r>
            <a:r>
              <a:rPr lang="fr-FR" dirty="0"/>
              <a:t>      </a:t>
            </a:r>
          </a:p>
          <a:p>
            <a:r>
              <a:rPr lang="fr-FR" dirty="0"/>
              <a:t> Min.   : 1.90        Min.   :-220.06      Length:215504     </a:t>
            </a:r>
          </a:p>
          <a:p>
            <a:r>
              <a:rPr lang="fr-FR" dirty="0"/>
              <a:t> 1st Qu.:12.00     1st </a:t>
            </a:r>
            <a:r>
              <a:rPr lang="fr-FR" dirty="0" err="1"/>
              <a:t>Qu</a:t>
            </a:r>
            <a:r>
              <a:rPr lang="fr-FR" dirty="0"/>
              <a:t>.:  28.08      Class :</a:t>
            </a:r>
            <a:r>
              <a:rPr lang="fr-FR" dirty="0" err="1"/>
              <a:t>character</a:t>
            </a:r>
            <a:r>
              <a:rPr lang="fr-FR" dirty="0"/>
              <a:t>  </a:t>
            </a:r>
          </a:p>
          <a:p>
            <a:r>
              <a:rPr lang="fr-FR" dirty="0"/>
              <a:t> </a:t>
            </a:r>
            <a:r>
              <a:rPr lang="fr-FR" dirty="0" err="1"/>
              <a:t>Median</a:t>
            </a:r>
            <a:r>
              <a:rPr lang="fr-FR" dirty="0"/>
              <a:t> :22.44    </a:t>
            </a:r>
            <a:r>
              <a:rPr lang="fr-FR" dirty="0" err="1"/>
              <a:t>Median</a:t>
            </a:r>
            <a:r>
              <a:rPr lang="fr-FR" dirty="0"/>
              <a:t> :  82.16   Mode  :</a:t>
            </a:r>
            <a:r>
              <a:rPr lang="fr-FR" dirty="0" err="1"/>
              <a:t>character</a:t>
            </a:r>
            <a:r>
              <a:rPr lang="fr-FR" dirty="0"/>
              <a:t>  </a:t>
            </a:r>
          </a:p>
          <a:p>
            <a:r>
              <a:rPr lang="fr-FR" dirty="0"/>
              <a:t> </a:t>
            </a:r>
            <a:r>
              <a:rPr lang="fr-FR" dirty="0" err="1"/>
              <a:t>Mean</a:t>
            </a:r>
            <a:r>
              <a:rPr lang="fr-FR" dirty="0"/>
              <a:t>   :22.57     </a:t>
            </a:r>
            <a:r>
              <a:rPr lang="fr-FR" dirty="0" err="1"/>
              <a:t>Mean</a:t>
            </a:r>
            <a:r>
              <a:rPr lang="fr-FR" dirty="0"/>
              <a:t>   : 137.09                     </a:t>
            </a:r>
          </a:p>
          <a:p>
            <a:r>
              <a:rPr lang="fr-FR" dirty="0"/>
              <a:t> 3rd Qu.:32.98     3rd </a:t>
            </a:r>
            <a:r>
              <a:rPr lang="fr-FR" dirty="0" err="1"/>
              <a:t>Qu</a:t>
            </a:r>
            <a:r>
              <a:rPr lang="fr-FR" dirty="0"/>
              <a:t>.: 189.82                     </a:t>
            </a:r>
          </a:p>
          <a:p>
            <a:r>
              <a:rPr lang="fr-FR" dirty="0"/>
              <a:t> Max.   :48.00       Max.   :1445.27 </a:t>
            </a:r>
          </a:p>
        </p:txBody>
      </p:sp>
    </p:spTree>
    <p:extLst>
      <p:ext uri="{BB962C8B-B14F-4D97-AF65-F5344CB8AC3E}">
        <p14:creationId xmlns:p14="http://schemas.microsoft.com/office/powerpoint/2010/main" val="2499581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8BD3-5A7F-400B-8E70-7B08CF00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Payment_Mode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CD83D-43F8-4CA8-B7B5-608B3FFCB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725091" cy="674891"/>
          </a:xfrm>
        </p:spPr>
        <p:txBody>
          <a:bodyPr>
            <a:normAutofit/>
          </a:bodyPr>
          <a:lstStyle/>
          <a:p>
            <a:r>
              <a:rPr lang="fr-FR" dirty="0" err="1"/>
              <a:t>Payment_Mode</a:t>
            </a:r>
            <a:r>
              <a:rPr lang="fr-FR" dirty="0"/>
              <a:t> =Cash</a:t>
            </a:r>
          </a:p>
          <a:p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E7E1D-8219-4E33-8EAE-25ACF2AE0FD3}"/>
              </a:ext>
            </a:extLst>
          </p:cNvPr>
          <p:cNvSpPr txBox="1"/>
          <p:nvPr/>
        </p:nvSpPr>
        <p:spPr>
          <a:xfrm>
            <a:off x="3047639" y="2414421"/>
            <a:ext cx="60952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  <a:r>
              <a:rPr lang="fr-FR" dirty="0" err="1"/>
              <a:t>KM.Travelled</a:t>
            </a:r>
            <a:r>
              <a:rPr lang="fr-FR" dirty="0"/>
              <a:t>       Profit                         </a:t>
            </a:r>
            <a:r>
              <a:rPr lang="fr-FR" dirty="0" err="1"/>
              <a:t>Payment_Mode</a:t>
            </a:r>
            <a:r>
              <a:rPr lang="fr-FR" dirty="0"/>
              <a:t>      </a:t>
            </a:r>
          </a:p>
          <a:p>
            <a:r>
              <a:rPr lang="fr-FR" dirty="0"/>
              <a:t> Min.   : 1.90         Min.   :-198.70         Length:143888     </a:t>
            </a:r>
          </a:p>
          <a:p>
            <a:r>
              <a:rPr lang="fr-FR" dirty="0"/>
              <a:t> 1st Qu.:11.99      1st </a:t>
            </a:r>
            <a:r>
              <a:rPr lang="fr-FR" dirty="0" err="1"/>
              <a:t>Qu</a:t>
            </a:r>
            <a:r>
              <a:rPr lang="fr-FR" dirty="0"/>
              <a:t>.:  27.90         Class :</a:t>
            </a:r>
            <a:r>
              <a:rPr lang="fr-FR" dirty="0" err="1"/>
              <a:t>character</a:t>
            </a:r>
            <a:r>
              <a:rPr lang="fr-FR" dirty="0"/>
              <a:t>  </a:t>
            </a:r>
          </a:p>
          <a:p>
            <a:r>
              <a:rPr lang="fr-FR" dirty="0"/>
              <a:t> </a:t>
            </a:r>
            <a:r>
              <a:rPr lang="fr-FR" dirty="0" err="1"/>
              <a:t>Median</a:t>
            </a:r>
            <a:r>
              <a:rPr lang="fr-FR" dirty="0"/>
              <a:t> :22.44    </a:t>
            </a:r>
            <a:r>
              <a:rPr lang="fr-FR" dirty="0" err="1"/>
              <a:t>Median</a:t>
            </a:r>
            <a:r>
              <a:rPr lang="fr-FR" dirty="0"/>
              <a:t> :  81.64        Mode  :</a:t>
            </a:r>
            <a:r>
              <a:rPr lang="fr-FR" dirty="0" err="1"/>
              <a:t>character</a:t>
            </a:r>
            <a:r>
              <a:rPr lang="fr-FR" dirty="0"/>
              <a:t>  </a:t>
            </a:r>
          </a:p>
          <a:p>
            <a:r>
              <a:rPr lang="fr-FR" dirty="0"/>
              <a:t> </a:t>
            </a:r>
            <a:r>
              <a:rPr lang="fr-FR" dirty="0" err="1"/>
              <a:t>Mean</a:t>
            </a:r>
            <a:r>
              <a:rPr lang="fr-FR" dirty="0"/>
              <a:t>   :22.56     </a:t>
            </a:r>
            <a:r>
              <a:rPr lang="fr-FR" dirty="0" err="1"/>
              <a:t>Mean</a:t>
            </a:r>
            <a:r>
              <a:rPr lang="fr-FR" dirty="0"/>
              <a:t>   : 137.50                     </a:t>
            </a:r>
          </a:p>
          <a:p>
            <a:r>
              <a:rPr lang="fr-FR" dirty="0"/>
              <a:t> 3rd Qu.:32.96     3rd </a:t>
            </a:r>
            <a:r>
              <a:rPr lang="fr-FR" dirty="0" err="1"/>
              <a:t>Qu</a:t>
            </a:r>
            <a:r>
              <a:rPr lang="fr-FR" dirty="0"/>
              <a:t>.: 190.49                     </a:t>
            </a:r>
          </a:p>
          <a:p>
            <a:r>
              <a:rPr lang="fr-FR" dirty="0"/>
              <a:t> Max.   :48.00       Max.   :1463.97</a:t>
            </a:r>
          </a:p>
        </p:txBody>
      </p:sp>
    </p:spTree>
    <p:extLst>
      <p:ext uri="{BB962C8B-B14F-4D97-AF65-F5344CB8AC3E}">
        <p14:creationId xmlns:p14="http://schemas.microsoft.com/office/powerpoint/2010/main" val="28907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371</Words>
  <Application>Microsoft Office PowerPoint</Application>
  <PresentationFormat>Widescreen</PresentationFormat>
  <Paragraphs>60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CAB DATA</vt:lpstr>
      <vt:lpstr> KM.Travelled   </vt:lpstr>
      <vt:lpstr>Price.Charged</vt:lpstr>
      <vt:lpstr>Cost.of.Trip</vt:lpstr>
      <vt:lpstr> Profit        </vt:lpstr>
      <vt:lpstr>PowerPoint Presentation</vt:lpstr>
      <vt:lpstr>Payment_Mode</vt:lpstr>
      <vt:lpstr>Payment_Mode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 DATA</dc:title>
  <dc:creator>Regis Fourier Akichi</dc:creator>
  <cp:lastModifiedBy>Regis Fourier Akichi</cp:lastModifiedBy>
  <cp:revision>1</cp:revision>
  <dcterms:created xsi:type="dcterms:W3CDTF">2021-08-02T22:16:58Z</dcterms:created>
  <dcterms:modified xsi:type="dcterms:W3CDTF">2021-08-02T22:41:49Z</dcterms:modified>
</cp:coreProperties>
</file>