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98" autoAdjust="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kizkenar Üçgen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764DE79-268F-4C1A-8933-263129D2AF9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 Üçgen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İkizkenar Üçgen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Düz Bağlayıcı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C764DE79-268F-4C1A-8933-263129D2AF9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C764DE79-268F-4C1A-8933-263129D2AF9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Düz Bağlayıcı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tr-TR" sz="4000" dirty="0" err="1" smtClean="0"/>
              <a:t>Which</a:t>
            </a:r>
            <a:r>
              <a:rPr lang="tr-TR" sz="4000" dirty="0" smtClean="0"/>
              <a:t> </a:t>
            </a:r>
            <a:r>
              <a:rPr lang="tr-TR" sz="4000" dirty="0" err="1" smtClean="0"/>
              <a:t>one</a:t>
            </a:r>
            <a:r>
              <a:rPr lang="tr-TR" sz="4000" dirty="0" smtClean="0"/>
              <a:t> is </a:t>
            </a:r>
            <a:r>
              <a:rPr lang="tr-TR" sz="4000" dirty="0" err="1" smtClean="0"/>
              <a:t>good</a:t>
            </a:r>
            <a:r>
              <a:rPr lang="tr-TR" sz="4000" dirty="0" smtClean="0"/>
              <a:t>?</a:t>
            </a:r>
            <a:endParaRPr lang="en-US" sz="4000" dirty="0"/>
          </a:p>
          <a:p>
            <a:endParaRPr lang="en-US" sz="4000" dirty="0"/>
          </a:p>
          <a:p>
            <a:r>
              <a:rPr lang="tr-TR" sz="2800" b="1" dirty="0" smtClean="0"/>
              <a:t>3-march-2021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Profit Analysis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graph shows companies' profit per kilometer by city by years</a:t>
            </a:r>
            <a:r>
              <a:rPr lang="tr-TR" dirty="0"/>
              <a:t>.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smtClean="0"/>
              <a:t>Cab-2018</a:t>
            </a:r>
            <a:endParaRPr lang="tr-TR" dirty="0"/>
          </a:p>
          <a:p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0" t="25733" r="14275" b="27333"/>
          <a:stretch/>
        </p:blipFill>
        <p:spPr bwMode="auto">
          <a:xfrm>
            <a:off x="630936" y="3246120"/>
            <a:ext cx="10954512" cy="321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4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Pink </a:t>
            </a:r>
            <a:r>
              <a:rPr lang="tr-TR" dirty="0" err="1" smtClean="0"/>
              <a:t>Cab</a:t>
            </a:r>
            <a:r>
              <a:rPr lang="tr-TR" dirty="0" smtClean="0"/>
              <a:t> </a:t>
            </a:r>
            <a:r>
              <a:rPr lang="tr-TR" dirty="0" err="1" smtClean="0"/>
              <a:t>Users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cities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73024" y="1590200"/>
            <a:ext cx="10972800" cy="457200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6" t="24800" r="14425" b="8866"/>
          <a:stretch/>
        </p:blipFill>
        <p:spPr bwMode="auto">
          <a:xfrm>
            <a:off x="585216" y="1591056"/>
            <a:ext cx="10917936" cy="454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20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Yellow</a:t>
            </a:r>
            <a:r>
              <a:rPr lang="tr-TR" dirty="0" smtClean="0"/>
              <a:t> </a:t>
            </a:r>
            <a:r>
              <a:rPr lang="tr-TR" dirty="0" err="1" smtClean="0"/>
              <a:t>Cab</a:t>
            </a:r>
            <a:r>
              <a:rPr lang="tr-TR" dirty="0" smtClean="0"/>
              <a:t> </a:t>
            </a:r>
            <a:r>
              <a:rPr lang="tr-TR" dirty="0" err="1" smtClean="0"/>
              <a:t>users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cities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0" t="24533" r="14500" b="7067"/>
          <a:stretch/>
        </p:blipFill>
        <p:spPr bwMode="auto">
          <a:xfrm>
            <a:off x="466344" y="1764792"/>
            <a:ext cx="11164824" cy="469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10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Recommendations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have evaluated both the cab companies on following points and found Yellow cab better than Pink </a:t>
            </a:r>
            <a:r>
              <a:rPr lang="en-US" sz="1800" dirty="0" smtClean="0"/>
              <a:t>cab</a:t>
            </a:r>
            <a:r>
              <a:rPr lang="tr-TR" sz="1800" dirty="0" smtClean="0"/>
              <a:t>.</a:t>
            </a:r>
          </a:p>
          <a:p>
            <a:r>
              <a:rPr lang="en-US" sz="1800" dirty="0" smtClean="0"/>
              <a:t>Customer </a:t>
            </a:r>
            <a:r>
              <a:rPr lang="en-US" sz="1800" dirty="0"/>
              <a:t>Reach : Yellow cab has higher customer reach in 25 cities while Pink cab has higher customer reach in 4 cities. We have also observed that Yellow cab is doing good in covering other cab users as compared to Pink cab. </a:t>
            </a:r>
            <a:endParaRPr lang="tr-TR" sz="1800" dirty="0" smtClean="0"/>
          </a:p>
          <a:p>
            <a:r>
              <a:rPr lang="en-US" sz="1800" dirty="0"/>
              <a:t>Average Profit per KM: Yellow cab’s average profit per KM is almost three times the average profit per KM of the Pink cab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r>
              <a:rPr lang="en-US" sz="1800" dirty="0"/>
              <a:t>we will recommend Yellow cab for investment.</a:t>
            </a:r>
            <a:endParaRPr lang="tr-TR" sz="1800" dirty="0" smtClean="0"/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87983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tr-TR" dirty="0" smtClean="0"/>
              <a:t>G2M </a:t>
            </a:r>
            <a:r>
              <a:rPr lang="tr-TR" dirty="0" err="1" smtClean="0"/>
              <a:t>case</a:t>
            </a:r>
            <a:r>
              <a:rPr lang="tr-TR" dirty="0" smtClean="0"/>
              <a:t> </a:t>
            </a:r>
            <a:r>
              <a:rPr lang="tr-TR" dirty="0" err="1" smtClean="0"/>
              <a:t>study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cab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XYZ is a </a:t>
            </a:r>
            <a:r>
              <a:rPr lang="tr-TR" dirty="0" err="1" smtClean="0"/>
              <a:t>cab</a:t>
            </a:r>
            <a:r>
              <a:rPr lang="tr-TR" dirty="0" smtClean="0"/>
              <a:t> </a:t>
            </a:r>
            <a:r>
              <a:rPr lang="tr-TR" dirty="0" err="1" smtClean="0"/>
              <a:t>firm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is </a:t>
            </a:r>
            <a:r>
              <a:rPr lang="tr-TR" dirty="0" err="1" smtClean="0"/>
              <a:t>want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investigate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cab</a:t>
            </a:r>
            <a:r>
              <a:rPr lang="tr-TR" dirty="0" smtClean="0"/>
              <a:t> </a:t>
            </a:r>
            <a:r>
              <a:rPr lang="tr-TR" dirty="0" err="1" smtClean="0"/>
              <a:t>industry</a:t>
            </a:r>
            <a:endParaRPr lang="tr-TR" dirty="0" smtClean="0"/>
          </a:p>
          <a:p>
            <a:r>
              <a:rPr lang="tr-TR" dirty="0" err="1"/>
              <a:t>O</a:t>
            </a:r>
            <a:r>
              <a:rPr lang="tr-TR" dirty="0" err="1" smtClean="0"/>
              <a:t>bjective</a:t>
            </a:r>
            <a:r>
              <a:rPr lang="tr-TR" dirty="0" smtClean="0"/>
              <a:t>: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help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XYZ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right</a:t>
            </a:r>
            <a:r>
              <a:rPr lang="tr-TR" dirty="0" smtClean="0"/>
              <a:t> </a:t>
            </a:r>
            <a:r>
              <a:rPr lang="tr-TR" dirty="0" err="1" smtClean="0"/>
              <a:t>company</a:t>
            </a:r>
            <a:r>
              <a:rPr lang="tr-TR" dirty="0" smtClean="0"/>
              <a:t>.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is </a:t>
            </a:r>
            <a:r>
              <a:rPr lang="tr-TR" dirty="0" err="1" smtClean="0"/>
              <a:t>good</a:t>
            </a:r>
            <a:r>
              <a:rPr lang="tr-TR" dirty="0" smtClean="0"/>
              <a:t>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708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Exploration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4 data </a:t>
            </a:r>
            <a:r>
              <a:rPr lang="tr-TR" dirty="0" err="1" smtClean="0"/>
              <a:t>files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copmanies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country</a:t>
            </a:r>
            <a:r>
              <a:rPr lang="tr-TR" dirty="0" smtClean="0"/>
              <a:t>. </a:t>
            </a:r>
          </a:p>
          <a:p>
            <a:r>
              <a:rPr lang="tr-TR" dirty="0" err="1" smtClean="0"/>
              <a:t>Such</a:t>
            </a:r>
            <a:r>
              <a:rPr lang="tr-TR" dirty="0" smtClean="0"/>
              <a:t> as, Cab_Data.csv, Customer_ID.csv, </a:t>
            </a:r>
          </a:p>
          <a:p>
            <a:r>
              <a:rPr lang="tr-TR" dirty="0"/>
              <a:t>Transaction_ID.csv, City.csv.</a:t>
            </a:r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combined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built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graphics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endParaRPr lang="tr-TR" dirty="0" smtClean="0"/>
          </a:p>
          <a:p>
            <a:r>
              <a:rPr lang="tr-TR" dirty="0" smtClean="0"/>
              <a:t>Here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go</a:t>
            </a:r>
            <a:r>
              <a:rPr lang="tr-TR" dirty="0" smtClean="0"/>
              <a:t>!</a:t>
            </a:r>
          </a:p>
          <a:p>
            <a:endParaRPr lang="tr-TR" dirty="0" smtClean="0"/>
          </a:p>
          <a:p>
            <a:pPr marL="64008" indent="0">
              <a:buNone/>
            </a:pPr>
            <a:endParaRPr lang="tr-TR" dirty="0" smtClean="0"/>
          </a:p>
          <a:p>
            <a:pPr marL="64008" indent="0">
              <a:buNone/>
            </a:pPr>
            <a:r>
              <a:rPr lang="tr-TR" dirty="0" smtClean="0"/>
              <a:t>.</a:t>
            </a:r>
          </a:p>
          <a:p>
            <a:pPr marL="64008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9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Profit Analysis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</a:t>
            </a:r>
            <a:r>
              <a:rPr lang="en-US" dirty="0" smtClean="0"/>
              <a:t>his </a:t>
            </a:r>
            <a:r>
              <a:rPr lang="en-US" dirty="0"/>
              <a:t>graph shows companies profit per kilometer by years.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6" t="32894" r="54407" b="34212"/>
          <a:stretch/>
        </p:blipFill>
        <p:spPr bwMode="auto">
          <a:xfrm>
            <a:off x="914400" y="3056021"/>
            <a:ext cx="10154653" cy="326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93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Profit Analysis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graph shows companies' profit per kilometer by city by </a:t>
            </a:r>
            <a:r>
              <a:rPr lang="en-US" dirty="0" smtClean="0"/>
              <a:t>years</a:t>
            </a:r>
            <a:r>
              <a:rPr lang="tr-TR" dirty="0" smtClean="0"/>
              <a:t>. Pink Cab-2016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t="28246" r="14737" b="23859"/>
          <a:stretch/>
        </p:blipFill>
        <p:spPr bwMode="auto">
          <a:xfrm>
            <a:off x="685800" y="3128210"/>
            <a:ext cx="10828421" cy="328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01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Profit Analysis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graph shows companies' profit per kilometer by city by years</a:t>
            </a:r>
            <a:r>
              <a:rPr lang="tr-TR" dirty="0"/>
              <a:t>. Pink </a:t>
            </a:r>
            <a:r>
              <a:rPr lang="tr-TR" dirty="0" smtClean="0"/>
              <a:t>Cab-2017</a:t>
            </a:r>
            <a:endParaRPr lang="tr-TR" dirty="0"/>
          </a:p>
          <a:p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38533" r="14875" b="13867"/>
          <a:stretch/>
        </p:blipFill>
        <p:spPr bwMode="auto">
          <a:xfrm>
            <a:off x="667512" y="3200400"/>
            <a:ext cx="10917936" cy="326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67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Profit Analysis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graph shows companies' profit per kilometer by city by years</a:t>
            </a:r>
            <a:r>
              <a:rPr lang="tr-TR" dirty="0"/>
              <a:t>. Pink </a:t>
            </a:r>
            <a:r>
              <a:rPr lang="tr-TR" dirty="0" smtClean="0"/>
              <a:t>Cab-2018</a:t>
            </a:r>
            <a:endParaRPr lang="tr-TR" dirty="0"/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36666" r="14350" b="15468"/>
          <a:stretch/>
        </p:blipFill>
        <p:spPr bwMode="auto">
          <a:xfrm>
            <a:off x="658368" y="3145536"/>
            <a:ext cx="10899648" cy="328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33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Profit Analysis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graph shows companies' profit per kilometer by city by years</a:t>
            </a:r>
            <a:r>
              <a:rPr lang="tr-TR" dirty="0"/>
              <a:t>. </a:t>
            </a:r>
            <a:r>
              <a:rPr lang="tr-TR" dirty="0" err="1" smtClean="0"/>
              <a:t>Yellow</a:t>
            </a:r>
            <a:r>
              <a:rPr lang="tr-TR" dirty="0" smtClean="0"/>
              <a:t> Cab-2016</a:t>
            </a:r>
            <a:endParaRPr lang="tr-TR" dirty="0"/>
          </a:p>
          <a:p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0" t="36267" r="14725" b="15467"/>
          <a:stretch/>
        </p:blipFill>
        <p:spPr bwMode="auto">
          <a:xfrm>
            <a:off x="621792" y="3127248"/>
            <a:ext cx="10991088" cy="331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69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Profit Analysis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graph shows companies' profit per kilometer by city by years</a:t>
            </a:r>
            <a:r>
              <a:rPr lang="tr-TR" dirty="0"/>
              <a:t>.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smtClean="0"/>
              <a:t>Cab-2017</a:t>
            </a:r>
            <a:endParaRPr lang="tr-TR" dirty="0"/>
          </a:p>
          <a:p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5" t="35466" r="14575" b="17200"/>
          <a:stretch/>
        </p:blipFill>
        <p:spPr bwMode="auto">
          <a:xfrm>
            <a:off x="649224" y="3218688"/>
            <a:ext cx="10972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305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40</TotalTime>
  <Words>308</Words>
  <Application>Microsoft Office PowerPoint</Application>
  <PresentationFormat>Özel</PresentationFormat>
  <Paragraphs>38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Canlı</vt:lpstr>
      <vt:lpstr>PowerPoint Sunusu</vt:lpstr>
      <vt:lpstr>G2M case study for cab</vt:lpstr>
      <vt:lpstr>Data Exploration</vt:lpstr>
      <vt:lpstr>Profit Analysis</vt:lpstr>
      <vt:lpstr>Profit Analysis</vt:lpstr>
      <vt:lpstr>Profit Analysis</vt:lpstr>
      <vt:lpstr>Profit Analysis</vt:lpstr>
      <vt:lpstr>Profit Analysis</vt:lpstr>
      <vt:lpstr>Profit Analysis</vt:lpstr>
      <vt:lpstr>Profit Analysis</vt:lpstr>
      <vt:lpstr>Pink Cab Users by cities</vt:lpstr>
      <vt:lpstr>Yellow Cab users by cities</vt:lpstr>
      <vt:lpstr>Recommendations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Chowaeish</dc:creator>
  <cp:lastModifiedBy>Chowaeish</cp:lastModifiedBy>
  <cp:revision>5</cp:revision>
  <dcterms:created xsi:type="dcterms:W3CDTF">2021-03-08T11:08:35Z</dcterms:created>
  <dcterms:modified xsi:type="dcterms:W3CDTF">2021-03-08T11:49:20Z</dcterms:modified>
</cp:coreProperties>
</file>