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"/>
  </p:notesMasterIdLst>
  <p:sldIdLst>
    <p:sldId id="324" r:id="rId2"/>
    <p:sldId id="307" r:id="rId3"/>
    <p:sldId id="313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TR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Medium" panose="00000600000000000000" pitchFamily="2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8" roundtripDataSignature="AMtx7mibQeH+M5bxYAQPgk3p1FSQllqh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5DE5A8-DADC-44D7-8EEA-34E422EEAB12}">
  <a:tblStyle styleId="{145DE5A8-DADC-44D7-8EEA-34E422EEAB1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1EAB2F2-2540-404C-B2A2-D783A5F2638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83F32E0-B872-44D3-82B4-A502DED642C7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6DF1E14-D224-474E-AE8A-54AF6A936E2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font" Target="fonts/font21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120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font" Target="fonts/font23.fntdata"/><Relationship Id="rId119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font" Target="fonts/font22.fntdata"/><Relationship Id="rId118" Type="http://customschemas.google.com/relationships/presentationmetadata" Target="metadata"/><Relationship Id="rId8" Type="http://schemas.openxmlformats.org/officeDocument/2006/relationships/font" Target="fonts/font3.fntdata"/><Relationship Id="rId12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7bf5253b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g27bf5253b1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1" name="Google Shape;811;g27bf5253b1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403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27ddb1333fc_9_15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6" name="Google Shape;2296;g27ddb1333fc_9_1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2" name="Google Shape;25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geranalytic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tigeranalytics/" TargetMode="External"/><Relationship Id="rId5" Type="http://schemas.openxmlformats.org/officeDocument/2006/relationships/hyperlink" Target="https://www.linkedin.com/company/tiger-analytics?challengeId=AQFITyRVMYz_WgAAAX03FhALtfIwJnOfTt8O8ItYNEU6KObBuXUtLZYE8ptZJNZRkHnETWB4CINjpFHyI3IY__5jmiw_7EA0Zw&amp;submissionId=6e27344e-cce1-b816-816e-afcb6116b05d" TargetMode="External"/><Relationship Id="rId4" Type="http://schemas.openxmlformats.org/officeDocument/2006/relationships/hyperlink" Target="https://twitter.com/tigeranalytics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298fa12fa_0_3312"/>
          <p:cNvSpPr/>
          <p:nvPr/>
        </p:nvSpPr>
        <p:spPr>
          <a:xfrm>
            <a:off x="4" y="3"/>
            <a:ext cx="301543" cy="347262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24298fa12fa_0_3312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24298fa12fa_0_3312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5" name="Google Shape;485;g24298fa12fa_0_3312"/>
          <p:cNvGrpSpPr/>
          <p:nvPr/>
        </p:nvGrpSpPr>
        <p:grpSpPr>
          <a:xfrm>
            <a:off x="1" y="6814630"/>
            <a:ext cx="12179262" cy="43199"/>
            <a:chOff x="0" y="5111100"/>
            <a:chExt cx="9134675" cy="32400"/>
          </a:xfrm>
        </p:grpSpPr>
        <p:sp>
          <p:nvSpPr>
            <p:cNvPr id="486" name="Google Shape;486;g24298fa12fa_0_3312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g24298fa12fa_0_3312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g24298fa12fa_0_3312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g24298fa12fa_0_3312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g24298fa12fa_0_3312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g24298fa12fa_0_3312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2" name="Google Shape;492;g24298fa12fa_0_3312"/>
          <p:cNvSpPr txBox="1">
            <a:spLocks noGrp="1"/>
          </p:cNvSpPr>
          <p:nvPr>
            <p:ph type="body" idx="1"/>
          </p:nvPr>
        </p:nvSpPr>
        <p:spPr>
          <a:xfrm>
            <a:off x="527051" y="496800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2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 with Headings">
  <p:cSld name="Title + Two Column with Headings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4298fa12fa_0_3471"/>
          <p:cNvSpPr/>
          <p:nvPr/>
        </p:nvSpPr>
        <p:spPr>
          <a:xfrm>
            <a:off x="4" y="3"/>
            <a:ext cx="301543" cy="347262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g24298fa12fa_0_3471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g24298fa12fa_0_3471"/>
          <p:cNvSpPr txBox="1">
            <a:spLocks noGrp="1"/>
          </p:cNvSpPr>
          <p:nvPr>
            <p:ph type="body" idx="1"/>
          </p:nvPr>
        </p:nvSpPr>
        <p:spPr>
          <a:xfrm>
            <a:off x="527051" y="1879400"/>
            <a:ext cx="5169600" cy="4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7" name="Google Shape;637;g24298fa12fa_0_3471"/>
          <p:cNvSpPr txBox="1">
            <a:spLocks noGrp="1"/>
          </p:cNvSpPr>
          <p:nvPr>
            <p:ph type="body" idx="2"/>
          </p:nvPr>
        </p:nvSpPr>
        <p:spPr>
          <a:xfrm>
            <a:off x="6495351" y="1879400"/>
            <a:ext cx="5169600" cy="4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8" name="Google Shape;638;g24298fa12fa_0_3471"/>
          <p:cNvSpPr txBox="1">
            <a:spLocks noGrp="1"/>
          </p:cNvSpPr>
          <p:nvPr>
            <p:ph type="body" idx="3"/>
          </p:nvPr>
        </p:nvSpPr>
        <p:spPr>
          <a:xfrm>
            <a:off x="527051" y="1300533"/>
            <a:ext cx="5169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9" name="Google Shape;639;g24298fa12fa_0_3471"/>
          <p:cNvSpPr txBox="1">
            <a:spLocks noGrp="1"/>
          </p:cNvSpPr>
          <p:nvPr>
            <p:ph type="body" idx="4"/>
          </p:nvPr>
        </p:nvSpPr>
        <p:spPr>
          <a:xfrm>
            <a:off x="6495351" y="1300533"/>
            <a:ext cx="5169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0" name="Google Shape;640;g24298fa12fa_0_3471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1" name="Google Shape;641;g24298fa12fa_0_3471"/>
          <p:cNvGrpSpPr/>
          <p:nvPr/>
        </p:nvGrpSpPr>
        <p:grpSpPr>
          <a:xfrm>
            <a:off x="1" y="6814630"/>
            <a:ext cx="12179262" cy="43199"/>
            <a:chOff x="0" y="5111100"/>
            <a:chExt cx="9134675" cy="32400"/>
          </a:xfrm>
        </p:grpSpPr>
        <p:sp>
          <p:nvSpPr>
            <p:cNvPr id="642" name="Google Shape;642;g24298fa12fa_0_3471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g24298fa12fa_0_3471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g24298fa12fa_0_3471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g24298fa12fa_0_3471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g24298fa12fa_0_3471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g24298fa12fa_0_3471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8" name="Google Shape;648;g24298fa12fa_0_3471"/>
          <p:cNvSpPr txBox="1">
            <a:spLocks noGrp="1"/>
          </p:cNvSpPr>
          <p:nvPr>
            <p:ph type="body" idx="5"/>
          </p:nvPr>
        </p:nvSpPr>
        <p:spPr>
          <a:xfrm>
            <a:off x="527051" y="496800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2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Title and Subtitle Only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4298fa12fa_0_3487"/>
          <p:cNvSpPr/>
          <p:nvPr/>
        </p:nvSpPr>
        <p:spPr>
          <a:xfrm>
            <a:off x="4" y="3"/>
            <a:ext cx="301543" cy="347262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g24298fa12fa_0_3487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g24298fa12fa_0_3487"/>
          <p:cNvSpPr txBox="1">
            <a:spLocks noGrp="1"/>
          </p:cNvSpPr>
          <p:nvPr>
            <p:ph type="body" idx="1"/>
          </p:nvPr>
        </p:nvSpPr>
        <p:spPr>
          <a:xfrm>
            <a:off x="527051" y="987033"/>
            <a:ext cx="11137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3" name="Google Shape;653;g24298fa12fa_0_3487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4" name="Google Shape;654;g24298fa12fa_0_3487"/>
          <p:cNvGrpSpPr/>
          <p:nvPr/>
        </p:nvGrpSpPr>
        <p:grpSpPr>
          <a:xfrm>
            <a:off x="1" y="6814630"/>
            <a:ext cx="12179262" cy="43199"/>
            <a:chOff x="0" y="5111100"/>
            <a:chExt cx="9134675" cy="32400"/>
          </a:xfrm>
        </p:grpSpPr>
        <p:sp>
          <p:nvSpPr>
            <p:cNvPr id="655" name="Google Shape;655;g24298fa12fa_0_3487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g24298fa12fa_0_3487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g24298fa12fa_0_3487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g24298fa12fa_0_3487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g24298fa12fa_0_3487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g24298fa12fa_0_3487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g24298fa12fa_0_3487"/>
          <p:cNvSpPr txBox="1">
            <a:spLocks noGrp="1"/>
          </p:cNvSpPr>
          <p:nvPr>
            <p:ph type="body" idx="2"/>
          </p:nvPr>
        </p:nvSpPr>
        <p:spPr>
          <a:xfrm>
            <a:off x="527051" y="496800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2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/Cover - Client Logo">
  <p:cSld name="Title/Cover - Client Logo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g24298fa12fa_0_35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88450" y="553203"/>
            <a:ext cx="1349354" cy="4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24298fa12fa_0_3500"/>
          <p:cNvSpPr/>
          <p:nvPr/>
        </p:nvSpPr>
        <p:spPr>
          <a:xfrm>
            <a:off x="3" y="4"/>
            <a:ext cx="1011044" cy="1014501"/>
          </a:xfrm>
          <a:custGeom>
            <a:avLst/>
            <a:gdLst/>
            <a:ahLst/>
            <a:cxnLst/>
            <a:rect l="l" t="t" r="r" b="b"/>
            <a:pathLst>
              <a:path w="1011044" h="1014501" extrusionOk="0">
                <a:moveTo>
                  <a:pt x="195109" y="993405"/>
                </a:moveTo>
                <a:lnTo>
                  <a:pt x="200634" y="994520"/>
                </a:lnTo>
                <a:lnTo>
                  <a:pt x="183296" y="997616"/>
                </a:lnTo>
                <a:lnTo>
                  <a:pt x="187163" y="995009"/>
                </a:lnTo>
                <a:cubicBezTo>
                  <a:pt x="189606" y="993976"/>
                  <a:pt x="192291" y="993405"/>
                  <a:pt x="195109" y="993405"/>
                </a:cubicBezTo>
                <a:close/>
                <a:moveTo>
                  <a:pt x="146332" y="993405"/>
                </a:moveTo>
                <a:cubicBezTo>
                  <a:pt x="151969" y="993405"/>
                  <a:pt x="157072" y="995690"/>
                  <a:pt x="160766" y="999383"/>
                </a:cubicBezTo>
                <a:lnTo>
                  <a:pt x="161636" y="1001484"/>
                </a:lnTo>
                <a:lnTo>
                  <a:pt x="153987" y="1002850"/>
                </a:lnTo>
                <a:lnTo>
                  <a:pt x="129155" y="1006006"/>
                </a:lnTo>
                <a:lnTo>
                  <a:pt x="131898" y="999383"/>
                </a:lnTo>
                <a:cubicBezTo>
                  <a:pt x="135592" y="995690"/>
                  <a:pt x="140695" y="993405"/>
                  <a:pt x="146332" y="993405"/>
                </a:cubicBezTo>
                <a:close/>
                <a:moveTo>
                  <a:pt x="97555" y="993405"/>
                </a:moveTo>
                <a:cubicBezTo>
                  <a:pt x="103192" y="993405"/>
                  <a:pt x="108295" y="995690"/>
                  <a:pt x="111989" y="999383"/>
                </a:cubicBezTo>
                <a:lnTo>
                  <a:pt x="115453" y="1007747"/>
                </a:lnTo>
                <a:lnTo>
                  <a:pt x="103384" y="1009281"/>
                </a:lnTo>
                <a:lnTo>
                  <a:pt x="78229" y="1011193"/>
                </a:lnTo>
                <a:lnTo>
                  <a:pt x="83121" y="999383"/>
                </a:lnTo>
                <a:cubicBezTo>
                  <a:pt x="86815" y="995690"/>
                  <a:pt x="91918" y="993405"/>
                  <a:pt x="97555" y="993405"/>
                </a:cubicBezTo>
                <a:close/>
                <a:moveTo>
                  <a:pt x="48778" y="993405"/>
                </a:moveTo>
                <a:cubicBezTo>
                  <a:pt x="54415" y="993405"/>
                  <a:pt x="59518" y="995690"/>
                  <a:pt x="63212" y="999383"/>
                </a:cubicBezTo>
                <a:lnTo>
                  <a:pt x="68413" y="1011940"/>
                </a:lnTo>
                <a:lnTo>
                  <a:pt x="52033" y="1013185"/>
                </a:lnTo>
                <a:lnTo>
                  <a:pt x="28379" y="1013783"/>
                </a:lnTo>
                <a:lnTo>
                  <a:pt x="34344" y="999383"/>
                </a:lnTo>
                <a:cubicBezTo>
                  <a:pt x="38038" y="995690"/>
                  <a:pt x="43141" y="993405"/>
                  <a:pt x="48778" y="993405"/>
                </a:cubicBezTo>
                <a:close/>
                <a:moveTo>
                  <a:pt x="2" y="993405"/>
                </a:moveTo>
                <a:cubicBezTo>
                  <a:pt x="11275" y="993405"/>
                  <a:pt x="20414" y="1002544"/>
                  <a:pt x="20414" y="1013818"/>
                </a:cubicBezTo>
                <a:lnTo>
                  <a:pt x="20344" y="1013987"/>
                </a:lnTo>
                <a:lnTo>
                  <a:pt x="0" y="1014501"/>
                </a:lnTo>
                <a:lnTo>
                  <a:pt x="0" y="993406"/>
                </a:lnTo>
                <a:close/>
                <a:moveTo>
                  <a:pt x="341440" y="939317"/>
                </a:moveTo>
                <a:cubicBezTo>
                  <a:pt x="347077" y="939317"/>
                  <a:pt x="352180" y="941602"/>
                  <a:pt x="355875" y="945296"/>
                </a:cubicBezTo>
                <a:lnTo>
                  <a:pt x="357150" y="948375"/>
                </a:lnTo>
                <a:lnTo>
                  <a:pt x="321699" y="961350"/>
                </a:lnTo>
                <a:lnTo>
                  <a:pt x="321028" y="959730"/>
                </a:lnTo>
                <a:cubicBezTo>
                  <a:pt x="321028" y="948456"/>
                  <a:pt x="330166" y="939317"/>
                  <a:pt x="341440" y="939317"/>
                </a:cubicBezTo>
                <a:close/>
                <a:moveTo>
                  <a:pt x="292663" y="939317"/>
                </a:moveTo>
                <a:cubicBezTo>
                  <a:pt x="303937" y="939317"/>
                  <a:pt x="313076" y="948456"/>
                  <a:pt x="313076" y="959730"/>
                </a:cubicBezTo>
                <a:lnTo>
                  <a:pt x="310744" y="965360"/>
                </a:lnTo>
                <a:lnTo>
                  <a:pt x="300683" y="969042"/>
                </a:lnTo>
                <a:lnTo>
                  <a:pt x="279538" y="975046"/>
                </a:lnTo>
                <a:lnTo>
                  <a:pt x="278229" y="974164"/>
                </a:lnTo>
                <a:cubicBezTo>
                  <a:pt x="274535" y="970470"/>
                  <a:pt x="272251" y="965367"/>
                  <a:pt x="272251" y="959730"/>
                </a:cubicBezTo>
                <a:cubicBezTo>
                  <a:pt x="272251" y="948456"/>
                  <a:pt x="281389" y="939317"/>
                  <a:pt x="292663" y="939317"/>
                </a:cubicBezTo>
                <a:close/>
                <a:moveTo>
                  <a:pt x="243886" y="939317"/>
                </a:moveTo>
                <a:cubicBezTo>
                  <a:pt x="255160" y="939317"/>
                  <a:pt x="264299" y="948456"/>
                  <a:pt x="264299" y="959730"/>
                </a:cubicBezTo>
                <a:cubicBezTo>
                  <a:pt x="264299" y="971004"/>
                  <a:pt x="255160" y="980143"/>
                  <a:pt x="243886" y="980143"/>
                </a:cubicBezTo>
                <a:cubicBezTo>
                  <a:pt x="232612" y="980143"/>
                  <a:pt x="223473" y="971004"/>
                  <a:pt x="223473" y="959730"/>
                </a:cubicBezTo>
                <a:cubicBezTo>
                  <a:pt x="223473" y="948456"/>
                  <a:pt x="232612" y="939317"/>
                  <a:pt x="243886" y="939317"/>
                </a:cubicBezTo>
                <a:close/>
                <a:moveTo>
                  <a:pt x="195109" y="939317"/>
                </a:moveTo>
                <a:cubicBezTo>
                  <a:pt x="206383" y="939317"/>
                  <a:pt x="215522" y="948456"/>
                  <a:pt x="215522" y="959730"/>
                </a:cubicBezTo>
                <a:cubicBezTo>
                  <a:pt x="215522" y="971004"/>
                  <a:pt x="206383" y="980143"/>
                  <a:pt x="195109" y="980143"/>
                </a:cubicBezTo>
                <a:cubicBezTo>
                  <a:pt x="183835" y="980143"/>
                  <a:pt x="174696" y="971004"/>
                  <a:pt x="174696" y="959730"/>
                </a:cubicBezTo>
                <a:cubicBezTo>
                  <a:pt x="174696" y="948456"/>
                  <a:pt x="183835" y="939317"/>
                  <a:pt x="195109" y="939317"/>
                </a:cubicBezTo>
                <a:close/>
                <a:moveTo>
                  <a:pt x="146332" y="939317"/>
                </a:moveTo>
                <a:cubicBezTo>
                  <a:pt x="157606" y="939317"/>
                  <a:pt x="166745" y="948456"/>
                  <a:pt x="166745" y="959730"/>
                </a:cubicBezTo>
                <a:cubicBezTo>
                  <a:pt x="166745" y="971004"/>
                  <a:pt x="157606" y="980143"/>
                  <a:pt x="146332" y="980143"/>
                </a:cubicBezTo>
                <a:cubicBezTo>
                  <a:pt x="135058" y="980143"/>
                  <a:pt x="125919" y="971004"/>
                  <a:pt x="125919" y="959730"/>
                </a:cubicBezTo>
                <a:cubicBezTo>
                  <a:pt x="125919" y="948456"/>
                  <a:pt x="135058" y="939317"/>
                  <a:pt x="146332" y="939317"/>
                </a:cubicBezTo>
                <a:close/>
                <a:moveTo>
                  <a:pt x="97555" y="939317"/>
                </a:moveTo>
                <a:cubicBezTo>
                  <a:pt x="108829" y="939317"/>
                  <a:pt x="117968" y="948456"/>
                  <a:pt x="117968" y="959730"/>
                </a:cubicBezTo>
                <a:cubicBezTo>
                  <a:pt x="117968" y="971004"/>
                  <a:pt x="108829" y="980143"/>
                  <a:pt x="97555" y="980143"/>
                </a:cubicBezTo>
                <a:cubicBezTo>
                  <a:pt x="86281" y="980143"/>
                  <a:pt x="77142" y="971004"/>
                  <a:pt x="77142" y="959730"/>
                </a:cubicBezTo>
                <a:cubicBezTo>
                  <a:pt x="77142" y="948456"/>
                  <a:pt x="86281" y="939317"/>
                  <a:pt x="97555" y="939317"/>
                </a:cubicBezTo>
                <a:close/>
                <a:moveTo>
                  <a:pt x="48778" y="939317"/>
                </a:moveTo>
                <a:cubicBezTo>
                  <a:pt x="60052" y="939317"/>
                  <a:pt x="69191" y="948456"/>
                  <a:pt x="69191" y="959730"/>
                </a:cubicBezTo>
                <a:cubicBezTo>
                  <a:pt x="69191" y="971004"/>
                  <a:pt x="60052" y="980143"/>
                  <a:pt x="48778" y="980143"/>
                </a:cubicBezTo>
                <a:cubicBezTo>
                  <a:pt x="37504" y="980143"/>
                  <a:pt x="28365" y="971004"/>
                  <a:pt x="28365" y="959730"/>
                </a:cubicBezTo>
                <a:cubicBezTo>
                  <a:pt x="28365" y="948456"/>
                  <a:pt x="37504" y="939317"/>
                  <a:pt x="48778" y="939317"/>
                </a:cubicBezTo>
                <a:close/>
                <a:moveTo>
                  <a:pt x="2" y="939317"/>
                </a:moveTo>
                <a:cubicBezTo>
                  <a:pt x="11275" y="939317"/>
                  <a:pt x="20414" y="948456"/>
                  <a:pt x="20414" y="959730"/>
                </a:cubicBezTo>
                <a:cubicBezTo>
                  <a:pt x="20414" y="971004"/>
                  <a:pt x="11275" y="980143"/>
                  <a:pt x="2" y="980143"/>
                </a:cubicBezTo>
                <a:lnTo>
                  <a:pt x="0" y="980142"/>
                </a:lnTo>
                <a:lnTo>
                  <a:pt x="0" y="939318"/>
                </a:lnTo>
                <a:close/>
                <a:moveTo>
                  <a:pt x="487772" y="885231"/>
                </a:moveTo>
                <a:lnTo>
                  <a:pt x="492351" y="886155"/>
                </a:lnTo>
                <a:lnTo>
                  <a:pt x="481971" y="892462"/>
                </a:lnTo>
                <a:lnTo>
                  <a:pt x="470537" y="897969"/>
                </a:lnTo>
                <a:lnTo>
                  <a:pt x="473337" y="891210"/>
                </a:lnTo>
                <a:cubicBezTo>
                  <a:pt x="477032" y="887516"/>
                  <a:pt x="482135" y="885231"/>
                  <a:pt x="487772" y="885231"/>
                </a:cubicBezTo>
                <a:close/>
                <a:moveTo>
                  <a:pt x="438994" y="885231"/>
                </a:moveTo>
                <a:cubicBezTo>
                  <a:pt x="444631" y="885231"/>
                  <a:pt x="449734" y="887516"/>
                  <a:pt x="453429" y="891210"/>
                </a:cubicBezTo>
                <a:lnTo>
                  <a:pt x="458609" y="903716"/>
                </a:lnTo>
                <a:lnTo>
                  <a:pt x="424595" y="920101"/>
                </a:lnTo>
                <a:lnTo>
                  <a:pt x="424560" y="920078"/>
                </a:lnTo>
                <a:cubicBezTo>
                  <a:pt x="420867" y="916384"/>
                  <a:pt x="418582" y="911281"/>
                  <a:pt x="418582" y="905644"/>
                </a:cubicBezTo>
                <a:cubicBezTo>
                  <a:pt x="418582" y="894370"/>
                  <a:pt x="427721" y="885231"/>
                  <a:pt x="438994" y="885231"/>
                </a:cubicBezTo>
                <a:close/>
                <a:moveTo>
                  <a:pt x="390217" y="885231"/>
                </a:moveTo>
                <a:cubicBezTo>
                  <a:pt x="401491" y="885231"/>
                  <a:pt x="410630" y="894370"/>
                  <a:pt x="410630" y="905644"/>
                </a:cubicBezTo>
                <a:cubicBezTo>
                  <a:pt x="410630" y="916917"/>
                  <a:pt x="401491" y="926056"/>
                  <a:pt x="390217" y="926056"/>
                </a:cubicBezTo>
                <a:cubicBezTo>
                  <a:pt x="378944" y="926056"/>
                  <a:pt x="369805" y="916917"/>
                  <a:pt x="369805" y="905644"/>
                </a:cubicBezTo>
                <a:cubicBezTo>
                  <a:pt x="369805" y="894370"/>
                  <a:pt x="378944" y="885231"/>
                  <a:pt x="390217" y="885231"/>
                </a:cubicBezTo>
                <a:close/>
                <a:moveTo>
                  <a:pt x="341440" y="885231"/>
                </a:moveTo>
                <a:cubicBezTo>
                  <a:pt x="352714" y="885231"/>
                  <a:pt x="361853" y="894370"/>
                  <a:pt x="361853" y="905644"/>
                </a:cubicBezTo>
                <a:cubicBezTo>
                  <a:pt x="361853" y="916917"/>
                  <a:pt x="352714" y="926056"/>
                  <a:pt x="341440" y="926056"/>
                </a:cubicBezTo>
                <a:cubicBezTo>
                  <a:pt x="330166" y="926056"/>
                  <a:pt x="321028" y="916917"/>
                  <a:pt x="321028" y="905644"/>
                </a:cubicBezTo>
                <a:cubicBezTo>
                  <a:pt x="321028" y="894370"/>
                  <a:pt x="330166" y="885231"/>
                  <a:pt x="341440" y="885231"/>
                </a:cubicBezTo>
                <a:close/>
                <a:moveTo>
                  <a:pt x="292663" y="885231"/>
                </a:moveTo>
                <a:cubicBezTo>
                  <a:pt x="303937" y="885231"/>
                  <a:pt x="313076" y="894370"/>
                  <a:pt x="313076" y="905644"/>
                </a:cubicBezTo>
                <a:cubicBezTo>
                  <a:pt x="313076" y="916917"/>
                  <a:pt x="303937" y="926056"/>
                  <a:pt x="292663" y="926056"/>
                </a:cubicBezTo>
                <a:cubicBezTo>
                  <a:pt x="281389" y="926056"/>
                  <a:pt x="272251" y="916917"/>
                  <a:pt x="272251" y="905644"/>
                </a:cubicBezTo>
                <a:cubicBezTo>
                  <a:pt x="272251" y="894370"/>
                  <a:pt x="281389" y="885231"/>
                  <a:pt x="292663" y="885231"/>
                </a:cubicBezTo>
                <a:close/>
                <a:moveTo>
                  <a:pt x="243886" y="885231"/>
                </a:moveTo>
                <a:cubicBezTo>
                  <a:pt x="255160" y="885231"/>
                  <a:pt x="264299" y="894370"/>
                  <a:pt x="264299" y="905644"/>
                </a:cubicBezTo>
                <a:cubicBezTo>
                  <a:pt x="264299" y="916917"/>
                  <a:pt x="255160" y="926056"/>
                  <a:pt x="243886" y="926056"/>
                </a:cubicBezTo>
                <a:cubicBezTo>
                  <a:pt x="232612" y="926056"/>
                  <a:pt x="223473" y="916917"/>
                  <a:pt x="223473" y="905644"/>
                </a:cubicBezTo>
                <a:cubicBezTo>
                  <a:pt x="223473" y="894370"/>
                  <a:pt x="232612" y="885231"/>
                  <a:pt x="243886" y="885231"/>
                </a:cubicBezTo>
                <a:close/>
                <a:moveTo>
                  <a:pt x="195109" y="885231"/>
                </a:moveTo>
                <a:cubicBezTo>
                  <a:pt x="206383" y="885231"/>
                  <a:pt x="215522" y="894370"/>
                  <a:pt x="215522" y="905644"/>
                </a:cubicBezTo>
                <a:cubicBezTo>
                  <a:pt x="215522" y="916917"/>
                  <a:pt x="206383" y="926056"/>
                  <a:pt x="195109" y="926056"/>
                </a:cubicBezTo>
                <a:cubicBezTo>
                  <a:pt x="183835" y="926056"/>
                  <a:pt x="174696" y="916917"/>
                  <a:pt x="174696" y="905644"/>
                </a:cubicBezTo>
                <a:cubicBezTo>
                  <a:pt x="174696" y="894370"/>
                  <a:pt x="183835" y="885231"/>
                  <a:pt x="195109" y="885231"/>
                </a:cubicBezTo>
                <a:close/>
                <a:moveTo>
                  <a:pt x="146332" y="885231"/>
                </a:moveTo>
                <a:cubicBezTo>
                  <a:pt x="157606" y="885231"/>
                  <a:pt x="166745" y="894370"/>
                  <a:pt x="166745" y="905644"/>
                </a:cubicBezTo>
                <a:cubicBezTo>
                  <a:pt x="166745" y="916917"/>
                  <a:pt x="157606" y="926056"/>
                  <a:pt x="146332" y="926056"/>
                </a:cubicBezTo>
                <a:cubicBezTo>
                  <a:pt x="135058" y="926056"/>
                  <a:pt x="125919" y="916917"/>
                  <a:pt x="125919" y="905644"/>
                </a:cubicBezTo>
                <a:cubicBezTo>
                  <a:pt x="125919" y="894370"/>
                  <a:pt x="135058" y="885231"/>
                  <a:pt x="146332" y="885231"/>
                </a:cubicBezTo>
                <a:close/>
                <a:moveTo>
                  <a:pt x="97555" y="885231"/>
                </a:moveTo>
                <a:cubicBezTo>
                  <a:pt x="108829" y="885231"/>
                  <a:pt x="117968" y="894370"/>
                  <a:pt x="117968" y="905644"/>
                </a:cubicBezTo>
                <a:cubicBezTo>
                  <a:pt x="117968" y="916917"/>
                  <a:pt x="108829" y="926056"/>
                  <a:pt x="97555" y="926056"/>
                </a:cubicBezTo>
                <a:cubicBezTo>
                  <a:pt x="86281" y="926056"/>
                  <a:pt x="77142" y="916917"/>
                  <a:pt x="77142" y="905644"/>
                </a:cubicBezTo>
                <a:cubicBezTo>
                  <a:pt x="77142" y="894370"/>
                  <a:pt x="86281" y="885231"/>
                  <a:pt x="97555" y="885231"/>
                </a:cubicBezTo>
                <a:close/>
                <a:moveTo>
                  <a:pt x="48778" y="885231"/>
                </a:moveTo>
                <a:cubicBezTo>
                  <a:pt x="60052" y="885231"/>
                  <a:pt x="69191" y="894370"/>
                  <a:pt x="69191" y="905644"/>
                </a:cubicBezTo>
                <a:cubicBezTo>
                  <a:pt x="69191" y="916917"/>
                  <a:pt x="60052" y="926056"/>
                  <a:pt x="48778" y="926056"/>
                </a:cubicBezTo>
                <a:cubicBezTo>
                  <a:pt x="37504" y="926056"/>
                  <a:pt x="28365" y="916917"/>
                  <a:pt x="28365" y="905644"/>
                </a:cubicBezTo>
                <a:cubicBezTo>
                  <a:pt x="28365" y="894370"/>
                  <a:pt x="37504" y="885231"/>
                  <a:pt x="48778" y="885231"/>
                </a:cubicBezTo>
                <a:close/>
                <a:moveTo>
                  <a:pt x="2" y="885231"/>
                </a:moveTo>
                <a:cubicBezTo>
                  <a:pt x="11275" y="885231"/>
                  <a:pt x="20414" y="894370"/>
                  <a:pt x="20414" y="905644"/>
                </a:cubicBezTo>
                <a:cubicBezTo>
                  <a:pt x="20414" y="916917"/>
                  <a:pt x="11275" y="926056"/>
                  <a:pt x="2" y="926056"/>
                </a:cubicBezTo>
                <a:lnTo>
                  <a:pt x="0" y="926055"/>
                </a:lnTo>
                <a:lnTo>
                  <a:pt x="0" y="885232"/>
                </a:lnTo>
                <a:close/>
                <a:moveTo>
                  <a:pt x="577493" y="832726"/>
                </a:moveTo>
                <a:lnTo>
                  <a:pt x="570568" y="837904"/>
                </a:lnTo>
                <a:lnTo>
                  <a:pt x="570892" y="837123"/>
                </a:lnTo>
                <a:cubicBezTo>
                  <a:pt x="572738" y="835276"/>
                  <a:pt x="574938" y="833782"/>
                  <a:pt x="577380" y="832749"/>
                </a:cubicBezTo>
                <a:close/>
                <a:moveTo>
                  <a:pt x="536549" y="831145"/>
                </a:moveTo>
                <a:cubicBezTo>
                  <a:pt x="542186" y="831145"/>
                  <a:pt x="547289" y="833430"/>
                  <a:pt x="550983" y="837123"/>
                </a:cubicBezTo>
                <a:lnTo>
                  <a:pt x="555421" y="847839"/>
                </a:lnTo>
                <a:lnTo>
                  <a:pt x="523739" y="867087"/>
                </a:lnTo>
                <a:lnTo>
                  <a:pt x="522114" y="865992"/>
                </a:lnTo>
                <a:cubicBezTo>
                  <a:pt x="518421" y="862298"/>
                  <a:pt x="516136" y="857194"/>
                  <a:pt x="516136" y="851558"/>
                </a:cubicBezTo>
                <a:cubicBezTo>
                  <a:pt x="516136" y="840284"/>
                  <a:pt x="525275" y="831145"/>
                  <a:pt x="536549" y="831145"/>
                </a:cubicBezTo>
                <a:close/>
                <a:moveTo>
                  <a:pt x="487772" y="831145"/>
                </a:moveTo>
                <a:cubicBezTo>
                  <a:pt x="499045" y="831145"/>
                  <a:pt x="508184" y="840284"/>
                  <a:pt x="508184" y="851558"/>
                </a:cubicBezTo>
                <a:cubicBezTo>
                  <a:pt x="508184" y="862831"/>
                  <a:pt x="499045" y="871970"/>
                  <a:pt x="487772" y="871970"/>
                </a:cubicBezTo>
                <a:cubicBezTo>
                  <a:pt x="476498" y="871970"/>
                  <a:pt x="467359" y="862831"/>
                  <a:pt x="467359" y="851558"/>
                </a:cubicBezTo>
                <a:cubicBezTo>
                  <a:pt x="467359" y="840284"/>
                  <a:pt x="476498" y="831145"/>
                  <a:pt x="487772" y="831145"/>
                </a:cubicBezTo>
                <a:close/>
                <a:moveTo>
                  <a:pt x="438994" y="831145"/>
                </a:moveTo>
                <a:cubicBezTo>
                  <a:pt x="450268" y="831145"/>
                  <a:pt x="459407" y="840284"/>
                  <a:pt x="459407" y="851558"/>
                </a:cubicBezTo>
                <a:cubicBezTo>
                  <a:pt x="459407" y="862831"/>
                  <a:pt x="450268" y="871970"/>
                  <a:pt x="438994" y="871970"/>
                </a:cubicBezTo>
                <a:cubicBezTo>
                  <a:pt x="427721" y="871970"/>
                  <a:pt x="418582" y="862831"/>
                  <a:pt x="418582" y="851558"/>
                </a:cubicBezTo>
                <a:cubicBezTo>
                  <a:pt x="418582" y="840284"/>
                  <a:pt x="427721" y="831145"/>
                  <a:pt x="438994" y="831145"/>
                </a:cubicBezTo>
                <a:close/>
                <a:moveTo>
                  <a:pt x="390217" y="831145"/>
                </a:moveTo>
                <a:cubicBezTo>
                  <a:pt x="401491" y="831145"/>
                  <a:pt x="410630" y="840284"/>
                  <a:pt x="410630" y="851558"/>
                </a:cubicBezTo>
                <a:cubicBezTo>
                  <a:pt x="410630" y="862831"/>
                  <a:pt x="401491" y="871970"/>
                  <a:pt x="390217" y="871970"/>
                </a:cubicBezTo>
                <a:cubicBezTo>
                  <a:pt x="378944" y="871970"/>
                  <a:pt x="369805" y="862831"/>
                  <a:pt x="369805" y="851558"/>
                </a:cubicBezTo>
                <a:cubicBezTo>
                  <a:pt x="369805" y="840284"/>
                  <a:pt x="378944" y="831145"/>
                  <a:pt x="390217" y="831145"/>
                </a:cubicBezTo>
                <a:close/>
                <a:moveTo>
                  <a:pt x="341440" y="831145"/>
                </a:moveTo>
                <a:cubicBezTo>
                  <a:pt x="352714" y="831145"/>
                  <a:pt x="361853" y="840284"/>
                  <a:pt x="361853" y="851558"/>
                </a:cubicBezTo>
                <a:cubicBezTo>
                  <a:pt x="361853" y="862831"/>
                  <a:pt x="352714" y="871970"/>
                  <a:pt x="341440" y="871970"/>
                </a:cubicBezTo>
                <a:cubicBezTo>
                  <a:pt x="330166" y="871970"/>
                  <a:pt x="321028" y="862831"/>
                  <a:pt x="321028" y="851558"/>
                </a:cubicBezTo>
                <a:cubicBezTo>
                  <a:pt x="321028" y="840284"/>
                  <a:pt x="330166" y="831145"/>
                  <a:pt x="341440" y="831145"/>
                </a:cubicBezTo>
                <a:close/>
                <a:moveTo>
                  <a:pt x="292663" y="831145"/>
                </a:moveTo>
                <a:cubicBezTo>
                  <a:pt x="303937" y="831145"/>
                  <a:pt x="313076" y="840284"/>
                  <a:pt x="313076" y="851558"/>
                </a:cubicBezTo>
                <a:cubicBezTo>
                  <a:pt x="313076" y="862831"/>
                  <a:pt x="303937" y="871970"/>
                  <a:pt x="292663" y="871970"/>
                </a:cubicBezTo>
                <a:cubicBezTo>
                  <a:pt x="281389" y="871970"/>
                  <a:pt x="272251" y="862831"/>
                  <a:pt x="272251" y="851558"/>
                </a:cubicBezTo>
                <a:cubicBezTo>
                  <a:pt x="272251" y="840284"/>
                  <a:pt x="281389" y="831145"/>
                  <a:pt x="292663" y="831145"/>
                </a:cubicBezTo>
                <a:close/>
                <a:moveTo>
                  <a:pt x="243886" y="831145"/>
                </a:moveTo>
                <a:cubicBezTo>
                  <a:pt x="255160" y="831145"/>
                  <a:pt x="264299" y="840284"/>
                  <a:pt x="264299" y="851558"/>
                </a:cubicBezTo>
                <a:cubicBezTo>
                  <a:pt x="264299" y="862831"/>
                  <a:pt x="255160" y="871970"/>
                  <a:pt x="243886" y="871970"/>
                </a:cubicBezTo>
                <a:cubicBezTo>
                  <a:pt x="232612" y="871970"/>
                  <a:pt x="223473" y="862831"/>
                  <a:pt x="223473" y="851558"/>
                </a:cubicBezTo>
                <a:cubicBezTo>
                  <a:pt x="223473" y="840284"/>
                  <a:pt x="232612" y="831145"/>
                  <a:pt x="243886" y="831145"/>
                </a:cubicBezTo>
                <a:close/>
                <a:moveTo>
                  <a:pt x="195109" y="831145"/>
                </a:moveTo>
                <a:cubicBezTo>
                  <a:pt x="206383" y="831145"/>
                  <a:pt x="215522" y="840284"/>
                  <a:pt x="215522" y="851558"/>
                </a:cubicBezTo>
                <a:cubicBezTo>
                  <a:pt x="215522" y="862831"/>
                  <a:pt x="206383" y="871970"/>
                  <a:pt x="195109" y="871970"/>
                </a:cubicBezTo>
                <a:cubicBezTo>
                  <a:pt x="183835" y="871970"/>
                  <a:pt x="174696" y="862831"/>
                  <a:pt x="174696" y="851558"/>
                </a:cubicBezTo>
                <a:cubicBezTo>
                  <a:pt x="174696" y="840284"/>
                  <a:pt x="183835" y="831145"/>
                  <a:pt x="195109" y="831145"/>
                </a:cubicBezTo>
                <a:close/>
                <a:moveTo>
                  <a:pt x="146332" y="831145"/>
                </a:moveTo>
                <a:cubicBezTo>
                  <a:pt x="157606" y="831145"/>
                  <a:pt x="166745" y="840284"/>
                  <a:pt x="166745" y="851558"/>
                </a:cubicBezTo>
                <a:cubicBezTo>
                  <a:pt x="166745" y="862831"/>
                  <a:pt x="157606" y="871970"/>
                  <a:pt x="146332" y="871970"/>
                </a:cubicBezTo>
                <a:cubicBezTo>
                  <a:pt x="135058" y="871970"/>
                  <a:pt x="125919" y="862831"/>
                  <a:pt x="125919" y="851558"/>
                </a:cubicBezTo>
                <a:cubicBezTo>
                  <a:pt x="125919" y="840284"/>
                  <a:pt x="135058" y="831145"/>
                  <a:pt x="146332" y="831145"/>
                </a:cubicBezTo>
                <a:close/>
                <a:moveTo>
                  <a:pt x="97555" y="831145"/>
                </a:moveTo>
                <a:cubicBezTo>
                  <a:pt x="108829" y="831145"/>
                  <a:pt x="117968" y="840284"/>
                  <a:pt x="117968" y="851558"/>
                </a:cubicBezTo>
                <a:cubicBezTo>
                  <a:pt x="117968" y="862831"/>
                  <a:pt x="108829" y="871970"/>
                  <a:pt x="97555" y="871970"/>
                </a:cubicBezTo>
                <a:cubicBezTo>
                  <a:pt x="86281" y="871970"/>
                  <a:pt x="77142" y="862831"/>
                  <a:pt x="77142" y="851558"/>
                </a:cubicBezTo>
                <a:cubicBezTo>
                  <a:pt x="77142" y="840284"/>
                  <a:pt x="86281" y="831145"/>
                  <a:pt x="97555" y="831145"/>
                </a:cubicBezTo>
                <a:close/>
                <a:moveTo>
                  <a:pt x="48778" y="831145"/>
                </a:moveTo>
                <a:cubicBezTo>
                  <a:pt x="60052" y="831145"/>
                  <a:pt x="69191" y="840284"/>
                  <a:pt x="69191" y="851558"/>
                </a:cubicBezTo>
                <a:cubicBezTo>
                  <a:pt x="69191" y="862831"/>
                  <a:pt x="60052" y="871970"/>
                  <a:pt x="48778" y="871970"/>
                </a:cubicBezTo>
                <a:cubicBezTo>
                  <a:pt x="37504" y="871970"/>
                  <a:pt x="28365" y="862831"/>
                  <a:pt x="28365" y="851558"/>
                </a:cubicBezTo>
                <a:cubicBezTo>
                  <a:pt x="28365" y="840284"/>
                  <a:pt x="37504" y="831145"/>
                  <a:pt x="48778" y="831145"/>
                </a:cubicBezTo>
                <a:close/>
                <a:moveTo>
                  <a:pt x="2" y="831145"/>
                </a:moveTo>
                <a:cubicBezTo>
                  <a:pt x="11275" y="831145"/>
                  <a:pt x="20414" y="840284"/>
                  <a:pt x="20414" y="851558"/>
                </a:cubicBezTo>
                <a:cubicBezTo>
                  <a:pt x="20414" y="862831"/>
                  <a:pt x="11275" y="871970"/>
                  <a:pt x="2" y="871970"/>
                </a:cubicBezTo>
                <a:lnTo>
                  <a:pt x="0" y="871969"/>
                </a:lnTo>
                <a:lnTo>
                  <a:pt x="0" y="831146"/>
                </a:lnTo>
                <a:close/>
                <a:moveTo>
                  <a:pt x="634103" y="777059"/>
                </a:moveTo>
                <a:cubicBezTo>
                  <a:pt x="636921" y="777059"/>
                  <a:pt x="639606" y="777630"/>
                  <a:pt x="642049" y="778663"/>
                </a:cubicBezTo>
                <a:lnTo>
                  <a:pt x="645821" y="781206"/>
                </a:lnTo>
                <a:lnTo>
                  <a:pt x="643181" y="783605"/>
                </a:lnTo>
                <a:lnTo>
                  <a:pt x="616279" y="803722"/>
                </a:lnTo>
                <a:lnTo>
                  <a:pt x="613690" y="797471"/>
                </a:lnTo>
                <a:cubicBezTo>
                  <a:pt x="613690" y="786198"/>
                  <a:pt x="622829" y="777059"/>
                  <a:pt x="634103" y="777059"/>
                </a:cubicBezTo>
                <a:close/>
                <a:moveTo>
                  <a:pt x="585326" y="777059"/>
                </a:moveTo>
                <a:cubicBezTo>
                  <a:pt x="596599" y="777059"/>
                  <a:pt x="605738" y="786198"/>
                  <a:pt x="605738" y="797471"/>
                </a:cubicBezTo>
                <a:cubicBezTo>
                  <a:pt x="605738" y="808745"/>
                  <a:pt x="596599" y="817884"/>
                  <a:pt x="585326" y="817884"/>
                </a:cubicBezTo>
                <a:cubicBezTo>
                  <a:pt x="574052" y="817884"/>
                  <a:pt x="564913" y="808745"/>
                  <a:pt x="564913" y="797471"/>
                </a:cubicBezTo>
                <a:cubicBezTo>
                  <a:pt x="564913" y="786198"/>
                  <a:pt x="574052" y="777059"/>
                  <a:pt x="585326" y="777059"/>
                </a:cubicBezTo>
                <a:close/>
                <a:moveTo>
                  <a:pt x="536549" y="777059"/>
                </a:moveTo>
                <a:cubicBezTo>
                  <a:pt x="547822" y="777059"/>
                  <a:pt x="556961" y="786198"/>
                  <a:pt x="556961" y="797471"/>
                </a:cubicBezTo>
                <a:cubicBezTo>
                  <a:pt x="556961" y="808745"/>
                  <a:pt x="547822" y="817884"/>
                  <a:pt x="536549" y="817884"/>
                </a:cubicBezTo>
                <a:cubicBezTo>
                  <a:pt x="525275" y="817884"/>
                  <a:pt x="516136" y="808745"/>
                  <a:pt x="516136" y="797471"/>
                </a:cubicBezTo>
                <a:cubicBezTo>
                  <a:pt x="516136" y="786198"/>
                  <a:pt x="525275" y="777059"/>
                  <a:pt x="536549" y="777059"/>
                </a:cubicBezTo>
                <a:close/>
                <a:moveTo>
                  <a:pt x="487772" y="777059"/>
                </a:moveTo>
                <a:cubicBezTo>
                  <a:pt x="499045" y="777059"/>
                  <a:pt x="508184" y="786198"/>
                  <a:pt x="508184" y="797471"/>
                </a:cubicBezTo>
                <a:cubicBezTo>
                  <a:pt x="508184" y="808745"/>
                  <a:pt x="499045" y="817884"/>
                  <a:pt x="487772" y="817884"/>
                </a:cubicBezTo>
                <a:cubicBezTo>
                  <a:pt x="476498" y="817884"/>
                  <a:pt x="467359" y="808745"/>
                  <a:pt x="467359" y="797471"/>
                </a:cubicBezTo>
                <a:cubicBezTo>
                  <a:pt x="467359" y="786198"/>
                  <a:pt x="476498" y="777059"/>
                  <a:pt x="487772" y="777059"/>
                </a:cubicBezTo>
                <a:close/>
                <a:moveTo>
                  <a:pt x="438994" y="777059"/>
                </a:moveTo>
                <a:cubicBezTo>
                  <a:pt x="450268" y="777059"/>
                  <a:pt x="459407" y="786198"/>
                  <a:pt x="459407" y="797471"/>
                </a:cubicBezTo>
                <a:cubicBezTo>
                  <a:pt x="459407" y="808745"/>
                  <a:pt x="450268" y="817884"/>
                  <a:pt x="438994" y="817884"/>
                </a:cubicBezTo>
                <a:cubicBezTo>
                  <a:pt x="427721" y="817884"/>
                  <a:pt x="418582" y="808745"/>
                  <a:pt x="418582" y="797471"/>
                </a:cubicBezTo>
                <a:cubicBezTo>
                  <a:pt x="418582" y="786198"/>
                  <a:pt x="427721" y="777059"/>
                  <a:pt x="438994" y="777059"/>
                </a:cubicBezTo>
                <a:close/>
                <a:moveTo>
                  <a:pt x="390217" y="777059"/>
                </a:moveTo>
                <a:cubicBezTo>
                  <a:pt x="401491" y="777059"/>
                  <a:pt x="410630" y="786198"/>
                  <a:pt x="410630" y="797471"/>
                </a:cubicBezTo>
                <a:cubicBezTo>
                  <a:pt x="410630" y="808745"/>
                  <a:pt x="401491" y="817884"/>
                  <a:pt x="390217" y="817884"/>
                </a:cubicBezTo>
                <a:cubicBezTo>
                  <a:pt x="378944" y="817884"/>
                  <a:pt x="369805" y="808745"/>
                  <a:pt x="369805" y="797471"/>
                </a:cubicBezTo>
                <a:cubicBezTo>
                  <a:pt x="369805" y="786198"/>
                  <a:pt x="378944" y="777059"/>
                  <a:pt x="390217" y="777059"/>
                </a:cubicBezTo>
                <a:close/>
                <a:moveTo>
                  <a:pt x="341440" y="777059"/>
                </a:moveTo>
                <a:cubicBezTo>
                  <a:pt x="352714" y="777059"/>
                  <a:pt x="361853" y="786198"/>
                  <a:pt x="361853" y="797471"/>
                </a:cubicBezTo>
                <a:cubicBezTo>
                  <a:pt x="361853" y="808745"/>
                  <a:pt x="352714" y="817884"/>
                  <a:pt x="341440" y="817884"/>
                </a:cubicBezTo>
                <a:cubicBezTo>
                  <a:pt x="330166" y="817884"/>
                  <a:pt x="321028" y="808745"/>
                  <a:pt x="321028" y="797471"/>
                </a:cubicBezTo>
                <a:cubicBezTo>
                  <a:pt x="321028" y="786198"/>
                  <a:pt x="330166" y="777059"/>
                  <a:pt x="341440" y="777059"/>
                </a:cubicBezTo>
                <a:close/>
                <a:moveTo>
                  <a:pt x="292663" y="777059"/>
                </a:moveTo>
                <a:cubicBezTo>
                  <a:pt x="303937" y="777059"/>
                  <a:pt x="313076" y="786198"/>
                  <a:pt x="313076" y="797471"/>
                </a:cubicBezTo>
                <a:cubicBezTo>
                  <a:pt x="313076" y="808745"/>
                  <a:pt x="303937" y="817884"/>
                  <a:pt x="292663" y="817884"/>
                </a:cubicBezTo>
                <a:cubicBezTo>
                  <a:pt x="281389" y="817884"/>
                  <a:pt x="272251" y="808745"/>
                  <a:pt x="272251" y="797471"/>
                </a:cubicBezTo>
                <a:cubicBezTo>
                  <a:pt x="272251" y="786198"/>
                  <a:pt x="281389" y="777059"/>
                  <a:pt x="292663" y="777059"/>
                </a:cubicBezTo>
                <a:close/>
                <a:moveTo>
                  <a:pt x="243886" y="777059"/>
                </a:moveTo>
                <a:cubicBezTo>
                  <a:pt x="255160" y="777059"/>
                  <a:pt x="264299" y="786198"/>
                  <a:pt x="264299" y="797471"/>
                </a:cubicBezTo>
                <a:cubicBezTo>
                  <a:pt x="264299" y="808745"/>
                  <a:pt x="255160" y="817884"/>
                  <a:pt x="243886" y="817884"/>
                </a:cubicBezTo>
                <a:cubicBezTo>
                  <a:pt x="232612" y="817884"/>
                  <a:pt x="223473" y="808745"/>
                  <a:pt x="223473" y="797471"/>
                </a:cubicBezTo>
                <a:cubicBezTo>
                  <a:pt x="223473" y="786198"/>
                  <a:pt x="232612" y="777059"/>
                  <a:pt x="243886" y="777059"/>
                </a:cubicBezTo>
                <a:close/>
                <a:moveTo>
                  <a:pt x="195109" y="777059"/>
                </a:moveTo>
                <a:cubicBezTo>
                  <a:pt x="206383" y="777059"/>
                  <a:pt x="215522" y="786198"/>
                  <a:pt x="215522" y="797471"/>
                </a:cubicBezTo>
                <a:cubicBezTo>
                  <a:pt x="215522" y="808745"/>
                  <a:pt x="206383" y="817884"/>
                  <a:pt x="195109" y="817884"/>
                </a:cubicBezTo>
                <a:cubicBezTo>
                  <a:pt x="183835" y="817884"/>
                  <a:pt x="174696" y="808745"/>
                  <a:pt x="174696" y="797471"/>
                </a:cubicBezTo>
                <a:cubicBezTo>
                  <a:pt x="174696" y="786198"/>
                  <a:pt x="183835" y="777059"/>
                  <a:pt x="195109" y="777059"/>
                </a:cubicBezTo>
                <a:close/>
                <a:moveTo>
                  <a:pt x="146332" y="777059"/>
                </a:moveTo>
                <a:cubicBezTo>
                  <a:pt x="157606" y="777059"/>
                  <a:pt x="166745" y="786198"/>
                  <a:pt x="166745" y="797471"/>
                </a:cubicBezTo>
                <a:cubicBezTo>
                  <a:pt x="166745" y="808745"/>
                  <a:pt x="157606" y="817884"/>
                  <a:pt x="146332" y="817884"/>
                </a:cubicBezTo>
                <a:cubicBezTo>
                  <a:pt x="135058" y="817884"/>
                  <a:pt x="125919" y="808745"/>
                  <a:pt x="125919" y="797471"/>
                </a:cubicBezTo>
                <a:cubicBezTo>
                  <a:pt x="125919" y="786198"/>
                  <a:pt x="135058" y="777059"/>
                  <a:pt x="146332" y="777059"/>
                </a:cubicBezTo>
                <a:close/>
                <a:moveTo>
                  <a:pt x="97555" y="777059"/>
                </a:moveTo>
                <a:cubicBezTo>
                  <a:pt x="108829" y="777059"/>
                  <a:pt x="117968" y="786198"/>
                  <a:pt x="117968" y="797471"/>
                </a:cubicBezTo>
                <a:cubicBezTo>
                  <a:pt x="117968" y="808745"/>
                  <a:pt x="108829" y="817884"/>
                  <a:pt x="97555" y="817884"/>
                </a:cubicBezTo>
                <a:cubicBezTo>
                  <a:pt x="86281" y="817884"/>
                  <a:pt x="77142" y="808745"/>
                  <a:pt x="77142" y="797471"/>
                </a:cubicBezTo>
                <a:cubicBezTo>
                  <a:pt x="77142" y="786198"/>
                  <a:pt x="86281" y="777059"/>
                  <a:pt x="97555" y="777059"/>
                </a:cubicBezTo>
                <a:close/>
                <a:moveTo>
                  <a:pt x="48778" y="777059"/>
                </a:moveTo>
                <a:cubicBezTo>
                  <a:pt x="60052" y="777059"/>
                  <a:pt x="69191" y="786198"/>
                  <a:pt x="69191" y="797471"/>
                </a:cubicBezTo>
                <a:cubicBezTo>
                  <a:pt x="69191" y="808745"/>
                  <a:pt x="60052" y="817884"/>
                  <a:pt x="48778" y="817884"/>
                </a:cubicBezTo>
                <a:cubicBezTo>
                  <a:pt x="37504" y="817884"/>
                  <a:pt x="28365" y="808745"/>
                  <a:pt x="28365" y="797471"/>
                </a:cubicBezTo>
                <a:cubicBezTo>
                  <a:pt x="28365" y="786198"/>
                  <a:pt x="37504" y="777059"/>
                  <a:pt x="48778" y="777059"/>
                </a:cubicBezTo>
                <a:close/>
                <a:moveTo>
                  <a:pt x="2" y="777059"/>
                </a:moveTo>
                <a:cubicBezTo>
                  <a:pt x="11275" y="777059"/>
                  <a:pt x="20414" y="786198"/>
                  <a:pt x="20414" y="797471"/>
                </a:cubicBezTo>
                <a:cubicBezTo>
                  <a:pt x="20414" y="808745"/>
                  <a:pt x="11275" y="817884"/>
                  <a:pt x="2" y="817884"/>
                </a:cubicBezTo>
                <a:lnTo>
                  <a:pt x="0" y="817883"/>
                </a:lnTo>
                <a:lnTo>
                  <a:pt x="0" y="777060"/>
                </a:lnTo>
                <a:close/>
                <a:moveTo>
                  <a:pt x="682880" y="722972"/>
                </a:moveTo>
                <a:cubicBezTo>
                  <a:pt x="688517" y="722972"/>
                  <a:pt x="693620" y="725257"/>
                  <a:pt x="697314" y="728951"/>
                </a:cubicBezTo>
                <a:lnTo>
                  <a:pt x="698955" y="732914"/>
                </a:lnTo>
                <a:lnTo>
                  <a:pt x="670229" y="759022"/>
                </a:lnTo>
                <a:lnTo>
                  <a:pt x="668446" y="757819"/>
                </a:lnTo>
                <a:cubicBezTo>
                  <a:pt x="664752" y="754125"/>
                  <a:pt x="662467" y="749022"/>
                  <a:pt x="662467" y="743385"/>
                </a:cubicBezTo>
                <a:cubicBezTo>
                  <a:pt x="662467" y="732111"/>
                  <a:pt x="671606" y="722972"/>
                  <a:pt x="682880" y="722972"/>
                </a:cubicBezTo>
                <a:close/>
                <a:moveTo>
                  <a:pt x="634103" y="722972"/>
                </a:moveTo>
                <a:cubicBezTo>
                  <a:pt x="645377" y="722972"/>
                  <a:pt x="654516" y="732111"/>
                  <a:pt x="654516" y="743385"/>
                </a:cubicBezTo>
                <a:cubicBezTo>
                  <a:pt x="654516" y="754659"/>
                  <a:pt x="645377" y="763798"/>
                  <a:pt x="634103" y="763798"/>
                </a:cubicBezTo>
                <a:cubicBezTo>
                  <a:pt x="622829" y="763798"/>
                  <a:pt x="613690" y="754659"/>
                  <a:pt x="613690" y="743385"/>
                </a:cubicBezTo>
                <a:cubicBezTo>
                  <a:pt x="613690" y="732111"/>
                  <a:pt x="622829" y="722972"/>
                  <a:pt x="634103" y="722972"/>
                </a:cubicBezTo>
                <a:close/>
                <a:moveTo>
                  <a:pt x="585326" y="722972"/>
                </a:moveTo>
                <a:cubicBezTo>
                  <a:pt x="596599" y="722972"/>
                  <a:pt x="605738" y="732111"/>
                  <a:pt x="605738" y="743385"/>
                </a:cubicBezTo>
                <a:cubicBezTo>
                  <a:pt x="605738" y="754659"/>
                  <a:pt x="596599" y="763798"/>
                  <a:pt x="585326" y="763798"/>
                </a:cubicBezTo>
                <a:cubicBezTo>
                  <a:pt x="574052" y="763798"/>
                  <a:pt x="564913" y="754659"/>
                  <a:pt x="564913" y="743385"/>
                </a:cubicBezTo>
                <a:cubicBezTo>
                  <a:pt x="564913" y="732111"/>
                  <a:pt x="574052" y="722972"/>
                  <a:pt x="585326" y="722972"/>
                </a:cubicBezTo>
                <a:close/>
                <a:moveTo>
                  <a:pt x="536549" y="722972"/>
                </a:moveTo>
                <a:cubicBezTo>
                  <a:pt x="547822" y="722972"/>
                  <a:pt x="556961" y="732111"/>
                  <a:pt x="556961" y="743385"/>
                </a:cubicBezTo>
                <a:cubicBezTo>
                  <a:pt x="556961" y="754659"/>
                  <a:pt x="547822" y="763798"/>
                  <a:pt x="536549" y="763798"/>
                </a:cubicBezTo>
                <a:cubicBezTo>
                  <a:pt x="525275" y="763798"/>
                  <a:pt x="516136" y="754659"/>
                  <a:pt x="516136" y="743385"/>
                </a:cubicBezTo>
                <a:cubicBezTo>
                  <a:pt x="516136" y="732111"/>
                  <a:pt x="525275" y="722972"/>
                  <a:pt x="536549" y="722972"/>
                </a:cubicBezTo>
                <a:close/>
                <a:moveTo>
                  <a:pt x="487772" y="722972"/>
                </a:moveTo>
                <a:cubicBezTo>
                  <a:pt x="499045" y="722972"/>
                  <a:pt x="508184" y="732111"/>
                  <a:pt x="508184" y="743385"/>
                </a:cubicBezTo>
                <a:cubicBezTo>
                  <a:pt x="508184" y="754659"/>
                  <a:pt x="499045" y="763798"/>
                  <a:pt x="487772" y="763798"/>
                </a:cubicBezTo>
                <a:cubicBezTo>
                  <a:pt x="476498" y="763798"/>
                  <a:pt x="467359" y="754659"/>
                  <a:pt x="467359" y="743385"/>
                </a:cubicBezTo>
                <a:cubicBezTo>
                  <a:pt x="467359" y="732111"/>
                  <a:pt x="476498" y="722972"/>
                  <a:pt x="487772" y="722972"/>
                </a:cubicBezTo>
                <a:close/>
                <a:moveTo>
                  <a:pt x="438994" y="722972"/>
                </a:moveTo>
                <a:cubicBezTo>
                  <a:pt x="450268" y="722972"/>
                  <a:pt x="459407" y="732111"/>
                  <a:pt x="459407" y="743385"/>
                </a:cubicBezTo>
                <a:cubicBezTo>
                  <a:pt x="459407" y="754659"/>
                  <a:pt x="450268" y="763798"/>
                  <a:pt x="438994" y="763798"/>
                </a:cubicBezTo>
                <a:cubicBezTo>
                  <a:pt x="427721" y="763798"/>
                  <a:pt x="418582" y="754659"/>
                  <a:pt x="418582" y="743385"/>
                </a:cubicBezTo>
                <a:cubicBezTo>
                  <a:pt x="418582" y="732111"/>
                  <a:pt x="427721" y="722972"/>
                  <a:pt x="438994" y="722972"/>
                </a:cubicBezTo>
                <a:close/>
                <a:moveTo>
                  <a:pt x="390217" y="722972"/>
                </a:moveTo>
                <a:cubicBezTo>
                  <a:pt x="401491" y="722972"/>
                  <a:pt x="410630" y="732111"/>
                  <a:pt x="410630" y="743385"/>
                </a:cubicBezTo>
                <a:cubicBezTo>
                  <a:pt x="410630" y="754659"/>
                  <a:pt x="401491" y="763798"/>
                  <a:pt x="390217" y="763798"/>
                </a:cubicBezTo>
                <a:cubicBezTo>
                  <a:pt x="378944" y="763798"/>
                  <a:pt x="369805" y="754659"/>
                  <a:pt x="369805" y="743385"/>
                </a:cubicBezTo>
                <a:cubicBezTo>
                  <a:pt x="369805" y="732111"/>
                  <a:pt x="378944" y="722972"/>
                  <a:pt x="390217" y="722972"/>
                </a:cubicBezTo>
                <a:close/>
                <a:moveTo>
                  <a:pt x="341440" y="722972"/>
                </a:moveTo>
                <a:cubicBezTo>
                  <a:pt x="352714" y="722972"/>
                  <a:pt x="361853" y="732111"/>
                  <a:pt x="361853" y="743385"/>
                </a:cubicBezTo>
                <a:cubicBezTo>
                  <a:pt x="361853" y="754659"/>
                  <a:pt x="352714" y="763798"/>
                  <a:pt x="341440" y="763798"/>
                </a:cubicBezTo>
                <a:cubicBezTo>
                  <a:pt x="330166" y="763798"/>
                  <a:pt x="321028" y="754659"/>
                  <a:pt x="321028" y="743385"/>
                </a:cubicBezTo>
                <a:cubicBezTo>
                  <a:pt x="321028" y="732111"/>
                  <a:pt x="330166" y="722972"/>
                  <a:pt x="341440" y="722972"/>
                </a:cubicBezTo>
                <a:close/>
                <a:moveTo>
                  <a:pt x="292663" y="722972"/>
                </a:moveTo>
                <a:cubicBezTo>
                  <a:pt x="303937" y="722972"/>
                  <a:pt x="313076" y="732111"/>
                  <a:pt x="313076" y="743385"/>
                </a:cubicBezTo>
                <a:cubicBezTo>
                  <a:pt x="313076" y="754659"/>
                  <a:pt x="303937" y="763798"/>
                  <a:pt x="292663" y="763798"/>
                </a:cubicBezTo>
                <a:cubicBezTo>
                  <a:pt x="281389" y="763798"/>
                  <a:pt x="272251" y="754659"/>
                  <a:pt x="272251" y="743385"/>
                </a:cubicBezTo>
                <a:cubicBezTo>
                  <a:pt x="272251" y="732111"/>
                  <a:pt x="281389" y="722972"/>
                  <a:pt x="292663" y="722972"/>
                </a:cubicBezTo>
                <a:close/>
                <a:moveTo>
                  <a:pt x="243886" y="722972"/>
                </a:moveTo>
                <a:cubicBezTo>
                  <a:pt x="255160" y="722972"/>
                  <a:pt x="264299" y="732111"/>
                  <a:pt x="264299" y="743385"/>
                </a:cubicBezTo>
                <a:cubicBezTo>
                  <a:pt x="264299" y="754659"/>
                  <a:pt x="255160" y="763798"/>
                  <a:pt x="243886" y="763798"/>
                </a:cubicBezTo>
                <a:cubicBezTo>
                  <a:pt x="232612" y="763798"/>
                  <a:pt x="223473" y="754659"/>
                  <a:pt x="223473" y="743385"/>
                </a:cubicBezTo>
                <a:cubicBezTo>
                  <a:pt x="223473" y="732111"/>
                  <a:pt x="232612" y="722972"/>
                  <a:pt x="243886" y="722972"/>
                </a:cubicBezTo>
                <a:close/>
                <a:moveTo>
                  <a:pt x="195109" y="722972"/>
                </a:moveTo>
                <a:cubicBezTo>
                  <a:pt x="206383" y="722972"/>
                  <a:pt x="215522" y="732111"/>
                  <a:pt x="215522" y="743385"/>
                </a:cubicBezTo>
                <a:cubicBezTo>
                  <a:pt x="215522" y="754659"/>
                  <a:pt x="206383" y="763798"/>
                  <a:pt x="195109" y="763798"/>
                </a:cubicBezTo>
                <a:cubicBezTo>
                  <a:pt x="183835" y="763798"/>
                  <a:pt x="174696" y="754659"/>
                  <a:pt x="174696" y="743385"/>
                </a:cubicBezTo>
                <a:cubicBezTo>
                  <a:pt x="174696" y="732111"/>
                  <a:pt x="183835" y="722972"/>
                  <a:pt x="195109" y="722972"/>
                </a:cubicBezTo>
                <a:close/>
                <a:moveTo>
                  <a:pt x="146332" y="722972"/>
                </a:moveTo>
                <a:cubicBezTo>
                  <a:pt x="157606" y="722972"/>
                  <a:pt x="166745" y="732111"/>
                  <a:pt x="166745" y="743385"/>
                </a:cubicBezTo>
                <a:cubicBezTo>
                  <a:pt x="166745" y="754659"/>
                  <a:pt x="157606" y="763798"/>
                  <a:pt x="146332" y="763798"/>
                </a:cubicBezTo>
                <a:cubicBezTo>
                  <a:pt x="135058" y="763798"/>
                  <a:pt x="125919" y="754659"/>
                  <a:pt x="125919" y="743385"/>
                </a:cubicBezTo>
                <a:cubicBezTo>
                  <a:pt x="125919" y="732111"/>
                  <a:pt x="135058" y="722972"/>
                  <a:pt x="146332" y="722972"/>
                </a:cubicBezTo>
                <a:close/>
                <a:moveTo>
                  <a:pt x="97555" y="722972"/>
                </a:moveTo>
                <a:cubicBezTo>
                  <a:pt x="108829" y="722972"/>
                  <a:pt x="117968" y="732111"/>
                  <a:pt x="117968" y="743385"/>
                </a:cubicBezTo>
                <a:cubicBezTo>
                  <a:pt x="117968" y="754659"/>
                  <a:pt x="108829" y="763798"/>
                  <a:pt x="97555" y="763798"/>
                </a:cubicBezTo>
                <a:cubicBezTo>
                  <a:pt x="86281" y="763798"/>
                  <a:pt x="77142" y="754659"/>
                  <a:pt x="77142" y="743385"/>
                </a:cubicBezTo>
                <a:cubicBezTo>
                  <a:pt x="77142" y="732111"/>
                  <a:pt x="86281" y="722972"/>
                  <a:pt x="97555" y="722972"/>
                </a:cubicBezTo>
                <a:close/>
                <a:moveTo>
                  <a:pt x="48778" y="722972"/>
                </a:moveTo>
                <a:cubicBezTo>
                  <a:pt x="60052" y="722972"/>
                  <a:pt x="69191" y="732111"/>
                  <a:pt x="69191" y="743385"/>
                </a:cubicBezTo>
                <a:cubicBezTo>
                  <a:pt x="69191" y="754659"/>
                  <a:pt x="60052" y="763798"/>
                  <a:pt x="48778" y="763798"/>
                </a:cubicBezTo>
                <a:cubicBezTo>
                  <a:pt x="37504" y="763798"/>
                  <a:pt x="28365" y="754659"/>
                  <a:pt x="28365" y="743385"/>
                </a:cubicBezTo>
                <a:cubicBezTo>
                  <a:pt x="28365" y="732111"/>
                  <a:pt x="37504" y="722972"/>
                  <a:pt x="48778" y="722972"/>
                </a:cubicBezTo>
                <a:close/>
                <a:moveTo>
                  <a:pt x="2" y="722972"/>
                </a:moveTo>
                <a:cubicBezTo>
                  <a:pt x="11275" y="722972"/>
                  <a:pt x="20414" y="732111"/>
                  <a:pt x="20414" y="743385"/>
                </a:cubicBezTo>
                <a:cubicBezTo>
                  <a:pt x="20414" y="754659"/>
                  <a:pt x="11275" y="763798"/>
                  <a:pt x="2" y="763798"/>
                </a:cubicBezTo>
                <a:lnTo>
                  <a:pt x="0" y="763797"/>
                </a:lnTo>
                <a:lnTo>
                  <a:pt x="0" y="722973"/>
                </a:lnTo>
                <a:close/>
                <a:moveTo>
                  <a:pt x="731657" y="668886"/>
                </a:moveTo>
                <a:cubicBezTo>
                  <a:pt x="737294" y="668886"/>
                  <a:pt x="742397" y="671171"/>
                  <a:pt x="746091" y="674865"/>
                </a:cubicBezTo>
                <a:lnTo>
                  <a:pt x="748725" y="681223"/>
                </a:lnTo>
                <a:lnTo>
                  <a:pt x="724200" y="708206"/>
                </a:lnTo>
                <a:lnTo>
                  <a:pt x="723711" y="708108"/>
                </a:lnTo>
                <a:cubicBezTo>
                  <a:pt x="716385" y="705009"/>
                  <a:pt x="711244" y="697754"/>
                  <a:pt x="711244" y="689299"/>
                </a:cubicBezTo>
                <a:cubicBezTo>
                  <a:pt x="711244" y="678025"/>
                  <a:pt x="720383" y="668886"/>
                  <a:pt x="731657" y="668886"/>
                </a:cubicBezTo>
                <a:close/>
                <a:moveTo>
                  <a:pt x="682880" y="668886"/>
                </a:moveTo>
                <a:cubicBezTo>
                  <a:pt x="694153" y="668886"/>
                  <a:pt x="703293" y="678025"/>
                  <a:pt x="703293" y="689299"/>
                </a:cubicBezTo>
                <a:cubicBezTo>
                  <a:pt x="703293" y="700573"/>
                  <a:pt x="694153" y="709712"/>
                  <a:pt x="682880" y="709712"/>
                </a:cubicBezTo>
                <a:cubicBezTo>
                  <a:pt x="671606" y="709712"/>
                  <a:pt x="662467" y="700573"/>
                  <a:pt x="662467" y="689299"/>
                </a:cubicBezTo>
                <a:cubicBezTo>
                  <a:pt x="662467" y="678025"/>
                  <a:pt x="671606" y="668886"/>
                  <a:pt x="682880" y="668886"/>
                </a:cubicBezTo>
                <a:close/>
                <a:moveTo>
                  <a:pt x="634103" y="668886"/>
                </a:moveTo>
                <a:cubicBezTo>
                  <a:pt x="645377" y="668886"/>
                  <a:pt x="654516" y="678025"/>
                  <a:pt x="654516" y="689299"/>
                </a:cubicBezTo>
                <a:cubicBezTo>
                  <a:pt x="654516" y="700573"/>
                  <a:pt x="645377" y="709712"/>
                  <a:pt x="634103" y="709712"/>
                </a:cubicBezTo>
                <a:cubicBezTo>
                  <a:pt x="622829" y="709712"/>
                  <a:pt x="613690" y="700573"/>
                  <a:pt x="613690" y="689299"/>
                </a:cubicBezTo>
                <a:cubicBezTo>
                  <a:pt x="613690" y="678025"/>
                  <a:pt x="622829" y="668886"/>
                  <a:pt x="634103" y="668886"/>
                </a:cubicBezTo>
                <a:close/>
                <a:moveTo>
                  <a:pt x="585326" y="668886"/>
                </a:moveTo>
                <a:cubicBezTo>
                  <a:pt x="596599" y="668886"/>
                  <a:pt x="605738" y="678025"/>
                  <a:pt x="605738" y="689299"/>
                </a:cubicBezTo>
                <a:cubicBezTo>
                  <a:pt x="605738" y="700573"/>
                  <a:pt x="596599" y="709712"/>
                  <a:pt x="585326" y="709712"/>
                </a:cubicBezTo>
                <a:cubicBezTo>
                  <a:pt x="574052" y="709712"/>
                  <a:pt x="564913" y="700573"/>
                  <a:pt x="564913" y="689299"/>
                </a:cubicBezTo>
                <a:cubicBezTo>
                  <a:pt x="564913" y="678025"/>
                  <a:pt x="574052" y="668886"/>
                  <a:pt x="585326" y="668886"/>
                </a:cubicBezTo>
                <a:close/>
                <a:moveTo>
                  <a:pt x="536549" y="668886"/>
                </a:moveTo>
                <a:cubicBezTo>
                  <a:pt x="547822" y="668886"/>
                  <a:pt x="556961" y="678025"/>
                  <a:pt x="556961" y="689299"/>
                </a:cubicBezTo>
                <a:cubicBezTo>
                  <a:pt x="556961" y="700573"/>
                  <a:pt x="547822" y="709712"/>
                  <a:pt x="536549" y="709712"/>
                </a:cubicBezTo>
                <a:cubicBezTo>
                  <a:pt x="525275" y="709712"/>
                  <a:pt x="516136" y="700573"/>
                  <a:pt x="516136" y="689299"/>
                </a:cubicBezTo>
                <a:cubicBezTo>
                  <a:pt x="516136" y="678025"/>
                  <a:pt x="525275" y="668886"/>
                  <a:pt x="536549" y="668886"/>
                </a:cubicBezTo>
                <a:close/>
                <a:moveTo>
                  <a:pt x="487772" y="668886"/>
                </a:moveTo>
                <a:cubicBezTo>
                  <a:pt x="499045" y="668886"/>
                  <a:pt x="508184" y="678025"/>
                  <a:pt x="508184" y="689299"/>
                </a:cubicBezTo>
                <a:cubicBezTo>
                  <a:pt x="508184" y="700573"/>
                  <a:pt x="499045" y="709712"/>
                  <a:pt x="487772" y="709712"/>
                </a:cubicBezTo>
                <a:cubicBezTo>
                  <a:pt x="476498" y="709712"/>
                  <a:pt x="467359" y="700573"/>
                  <a:pt x="467359" y="689299"/>
                </a:cubicBezTo>
                <a:cubicBezTo>
                  <a:pt x="467359" y="678025"/>
                  <a:pt x="476498" y="668886"/>
                  <a:pt x="487772" y="668886"/>
                </a:cubicBezTo>
                <a:close/>
                <a:moveTo>
                  <a:pt x="438994" y="668886"/>
                </a:moveTo>
                <a:cubicBezTo>
                  <a:pt x="450268" y="668886"/>
                  <a:pt x="459407" y="678025"/>
                  <a:pt x="459407" y="689299"/>
                </a:cubicBezTo>
                <a:cubicBezTo>
                  <a:pt x="459407" y="700573"/>
                  <a:pt x="450268" y="709712"/>
                  <a:pt x="438994" y="709712"/>
                </a:cubicBezTo>
                <a:cubicBezTo>
                  <a:pt x="427721" y="709712"/>
                  <a:pt x="418582" y="700573"/>
                  <a:pt x="418582" y="689299"/>
                </a:cubicBezTo>
                <a:cubicBezTo>
                  <a:pt x="418582" y="678025"/>
                  <a:pt x="427721" y="668886"/>
                  <a:pt x="438994" y="668886"/>
                </a:cubicBezTo>
                <a:close/>
                <a:moveTo>
                  <a:pt x="390217" y="668886"/>
                </a:moveTo>
                <a:cubicBezTo>
                  <a:pt x="401491" y="668886"/>
                  <a:pt x="410630" y="678025"/>
                  <a:pt x="410630" y="689299"/>
                </a:cubicBezTo>
                <a:cubicBezTo>
                  <a:pt x="410630" y="700573"/>
                  <a:pt x="401491" y="709712"/>
                  <a:pt x="390217" y="709712"/>
                </a:cubicBezTo>
                <a:cubicBezTo>
                  <a:pt x="378944" y="709712"/>
                  <a:pt x="369805" y="700573"/>
                  <a:pt x="369805" y="689299"/>
                </a:cubicBezTo>
                <a:cubicBezTo>
                  <a:pt x="369805" y="678025"/>
                  <a:pt x="378944" y="668886"/>
                  <a:pt x="390217" y="668886"/>
                </a:cubicBezTo>
                <a:close/>
                <a:moveTo>
                  <a:pt x="341440" y="668886"/>
                </a:moveTo>
                <a:cubicBezTo>
                  <a:pt x="352714" y="668886"/>
                  <a:pt x="361853" y="678025"/>
                  <a:pt x="361853" y="689299"/>
                </a:cubicBezTo>
                <a:cubicBezTo>
                  <a:pt x="361853" y="700573"/>
                  <a:pt x="352714" y="709712"/>
                  <a:pt x="341440" y="709712"/>
                </a:cubicBezTo>
                <a:cubicBezTo>
                  <a:pt x="330166" y="709712"/>
                  <a:pt x="321028" y="700573"/>
                  <a:pt x="321028" y="689299"/>
                </a:cubicBezTo>
                <a:cubicBezTo>
                  <a:pt x="321028" y="678025"/>
                  <a:pt x="330166" y="668886"/>
                  <a:pt x="341440" y="668886"/>
                </a:cubicBezTo>
                <a:close/>
                <a:moveTo>
                  <a:pt x="292663" y="668886"/>
                </a:moveTo>
                <a:cubicBezTo>
                  <a:pt x="303937" y="668886"/>
                  <a:pt x="313076" y="678025"/>
                  <a:pt x="313076" y="689299"/>
                </a:cubicBezTo>
                <a:cubicBezTo>
                  <a:pt x="313076" y="700573"/>
                  <a:pt x="303937" y="709712"/>
                  <a:pt x="292663" y="709712"/>
                </a:cubicBezTo>
                <a:cubicBezTo>
                  <a:pt x="281389" y="709712"/>
                  <a:pt x="272251" y="700573"/>
                  <a:pt x="272251" y="689299"/>
                </a:cubicBezTo>
                <a:cubicBezTo>
                  <a:pt x="272251" y="678025"/>
                  <a:pt x="281389" y="668886"/>
                  <a:pt x="292663" y="668886"/>
                </a:cubicBezTo>
                <a:close/>
                <a:moveTo>
                  <a:pt x="243886" y="668886"/>
                </a:moveTo>
                <a:cubicBezTo>
                  <a:pt x="255160" y="668886"/>
                  <a:pt x="264299" y="678025"/>
                  <a:pt x="264299" y="689299"/>
                </a:cubicBezTo>
                <a:cubicBezTo>
                  <a:pt x="264299" y="700573"/>
                  <a:pt x="255160" y="709712"/>
                  <a:pt x="243886" y="709712"/>
                </a:cubicBezTo>
                <a:cubicBezTo>
                  <a:pt x="232612" y="709712"/>
                  <a:pt x="223473" y="700573"/>
                  <a:pt x="223473" y="689299"/>
                </a:cubicBezTo>
                <a:cubicBezTo>
                  <a:pt x="223473" y="678025"/>
                  <a:pt x="232612" y="668886"/>
                  <a:pt x="243886" y="668886"/>
                </a:cubicBezTo>
                <a:close/>
                <a:moveTo>
                  <a:pt x="195109" y="668886"/>
                </a:moveTo>
                <a:cubicBezTo>
                  <a:pt x="206383" y="668886"/>
                  <a:pt x="215522" y="678025"/>
                  <a:pt x="215522" y="689299"/>
                </a:cubicBezTo>
                <a:cubicBezTo>
                  <a:pt x="215522" y="700573"/>
                  <a:pt x="206383" y="709712"/>
                  <a:pt x="195109" y="709712"/>
                </a:cubicBezTo>
                <a:cubicBezTo>
                  <a:pt x="183835" y="709712"/>
                  <a:pt x="174696" y="700573"/>
                  <a:pt x="174696" y="689299"/>
                </a:cubicBezTo>
                <a:cubicBezTo>
                  <a:pt x="174696" y="678025"/>
                  <a:pt x="183835" y="668886"/>
                  <a:pt x="195109" y="668886"/>
                </a:cubicBezTo>
                <a:close/>
                <a:moveTo>
                  <a:pt x="146332" y="668886"/>
                </a:moveTo>
                <a:cubicBezTo>
                  <a:pt x="157606" y="668886"/>
                  <a:pt x="166745" y="678025"/>
                  <a:pt x="166745" y="689299"/>
                </a:cubicBezTo>
                <a:cubicBezTo>
                  <a:pt x="166745" y="700573"/>
                  <a:pt x="157606" y="709712"/>
                  <a:pt x="146332" y="709712"/>
                </a:cubicBezTo>
                <a:cubicBezTo>
                  <a:pt x="135058" y="709712"/>
                  <a:pt x="125919" y="700573"/>
                  <a:pt x="125919" y="689299"/>
                </a:cubicBezTo>
                <a:cubicBezTo>
                  <a:pt x="125919" y="678025"/>
                  <a:pt x="135058" y="668886"/>
                  <a:pt x="146332" y="668886"/>
                </a:cubicBezTo>
                <a:close/>
                <a:moveTo>
                  <a:pt x="97555" y="668886"/>
                </a:moveTo>
                <a:cubicBezTo>
                  <a:pt x="108829" y="668886"/>
                  <a:pt x="117968" y="678025"/>
                  <a:pt x="117968" y="689299"/>
                </a:cubicBezTo>
                <a:cubicBezTo>
                  <a:pt x="117968" y="700573"/>
                  <a:pt x="108829" y="709712"/>
                  <a:pt x="97555" y="709712"/>
                </a:cubicBezTo>
                <a:cubicBezTo>
                  <a:pt x="86281" y="709712"/>
                  <a:pt x="77142" y="700573"/>
                  <a:pt x="77142" y="689299"/>
                </a:cubicBezTo>
                <a:cubicBezTo>
                  <a:pt x="77142" y="678025"/>
                  <a:pt x="86281" y="668886"/>
                  <a:pt x="97555" y="668886"/>
                </a:cubicBezTo>
                <a:close/>
                <a:moveTo>
                  <a:pt x="48778" y="668886"/>
                </a:moveTo>
                <a:cubicBezTo>
                  <a:pt x="60052" y="668886"/>
                  <a:pt x="69191" y="678025"/>
                  <a:pt x="69191" y="689299"/>
                </a:cubicBezTo>
                <a:cubicBezTo>
                  <a:pt x="69191" y="700573"/>
                  <a:pt x="60052" y="709712"/>
                  <a:pt x="48778" y="709712"/>
                </a:cubicBezTo>
                <a:cubicBezTo>
                  <a:pt x="37504" y="709712"/>
                  <a:pt x="28365" y="700573"/>
                  <a:pt x="28365" y="689299"/>
                </a:cubicBezTo>
                <a:cubicBezTo>
                  <a:pt x="28365" y="678025"/>
                  <a:pt x="37504" y="668886"/>
                  <a:pt x="48778" y="668886"/>
                </a:cubicBezTo>
                <a:close/>
                <a:moveTo>
                  <a:pt x="2" y="668886"/>
                </a:moveTo>
                <a:cubicBezTo>
                  <a:pt x="11275" y="668886"/>
                  <a:pt x="20414" y="678025"/>
                  <a:pt x="20414" y="689299"/>
                </a:cubicBezTo>
                <a:cubicBezTo>
                  <a:pt x="20414" y="700573"/>
                  <a:pt x="11275" y="709712"/>
                  <a:pt x="2" y="709712"/>
                </a:cubicBezTo>
                <a:lnTo>
                  <a:pt x="0" y="709711"/>
                </a:lnTo>
                <a:lnTo>
                  <a:pt x="0" y="668887"/>
                </a:lnTo>
                <a:close/>
                <a:moveTo>
                  <a:pt x="780434" y="614800"/>
                </a:moveTo>
                <a:cubicBezTo>
                  <a:pt x="786071" y="614800"/>
                  <a:pt x="791174" y="617085"/>
                  <a:pt x="794868" y="620779"/>
                </a:cubicBezTo>
                <a:lnTo>
                  <a:pt x="796523" y="624774"/>
                </a:lnTo>
                <a:lnTo>
                  <a:pt x="780248" y="646539"/>
                </a:lnTo>
                <a:lnTo>
                  <a:pt x="773298" y="654185"/>
                </a:lnTo>
                <a:lnTo>
                  <a:pt x="772488" y="654021"/>
                </a:lnTo>
                <a:cubicBezTo>
                  <a:pt x="765162" y="650923"/>
                  <a:pt x="760021" y="643668"/>
                  <a:pt x="760021" y="635213"/>
                </a:cubicBezTo>
                <a:cubicBezTo>
                  <a:pt x="760021" y="623939"/>
                  <a:pt x="769160" y="614800"/>
                  <a:pt x="780434" y="614800"/>
                </a:cubicBezTo>
                <a:close/>
                <a:moveTo>
                  <a:pt x="731657" y="614800"/>
                </a:moveTo>
                <a:cubicBezTo>
                  <a:pt x="742931" y="614800"/>
                  <a:pt x="752070" y="623939"/>
                  <a:pt x="752070" y="635213"/>
                </a:cubicBezTo>
                <a:cubicBezTo>
                  <a:pt x="752070" y="646487"/>
                  <a:pt x="742931" y="655626"/>
                  <a:pt x="731657" y="655626"/>
                </a:cubicBezTo>
                <a:cubicBezTo>
                  <a:pt x="720383" y="655626"/>
                  <a:pt x="711244" y="646487"/>
                  <a:pt x="711244" y="635213"/>
                </a:cubicBezTo>
                <a:cubicBezTo>
                  <a:pt x="711244" y="623939"/>
                  <a:pt x="720383" y="614800"/>
                  <a:pt x="731657" y="614800"/>
                </a:cubicBezTo>
                <a:close/>
                <a:moveTo>
                  <a:pt x="682880" y="614800"/>
                </a:moveTo>
                <a:cubicBezTo>
                  <a:pt x="694153" y="614800"/>
                  <a:pt x="703293" y="623939"/>
                  <a:pt x="703293" y="635213"/>
                </a:cubicBezTo>
                <a:cubicBezTo>
                  <a:pt x="703293" y="646487"/>
                  <a:pt x="694153" y="655626"/>
                  <a:pt x="682880" y="655626"/>
                </a:cubicBezTo>
                <a:cubicBezTo>
                  <a:pt x="671606" y="655626"/>
                  <a:pt x="662467" y="646487"/>
                  <a:pt x="662467" y="635213"/>
                </a:cubicBezTo>
                <a:cubicBezTo>
                  <a:pt x="662467" y="623939"/>
                  <a:pt x="671606" y="614800"/>
                  <a:pt x="682880" y="614800"/>
                </a:cubicBezTo>
                <a:close/>
                <a:moveTo>
                  <a:pt x="634103" y="614800"/>
                </a:moveTo>
                <a:cubicBezTo>
                  <a:pt x="645377" y="614800"/>
                  <a:pt x="654516" y="623939"/>
                  <a:pt x="654516" y="635213"/>
                </a:cubicBezTo>
                <a:cubicBezTo>
                  <a:pt x="654516" y="646487"/>
                  <a:pt x="645377" y="655626"/>
                  <a:pt x="634103" y="655626"/>
                </a:cubicBezTo>
                <a:cubicBezTo>
                  <a:pt x="622829" y="655626"/>
                  <a:pt x="613690" y="646487"/>
                  <a:pt x="613690" y="635213"/>
                </a:cubicBezTo>
                <a:cubicBezTo>
                  <a:pt x="613690" y="623939"/>
                  <a:pt x="622829" y="614800"/>
                  <a:pt x="634103" y="614800"/>
                </a:cubicBezTo>
                <a:close/>
                <a:moveTo>
                  <a:pt x="585326" y="614800"/>
                </a:moveTo>
                <a:cubicBezTo>
                  <a:pt x="596599" y="614800"/>
                  <a:pt x="605738" y="623939"/>
                  <a:pt x="605738" y="635213"/>
                </a:cubicBezTo>
                <a:cubicBezTo>
                  <a:pt x="605738" y="646487"/>
                  <a:pt x="596599" y="655626"/>
                  <a:pt x="585326" y="655626"/>
                </a:cubicBezTo>
                <a:cubicBezTo>
                  <a:pt x="574052" y="655626"/>
                  <a:pt x="564913" y="646487"/>
                  <a:pt x="564913" y="635213"/>
                </a:cubicBezTo>
                <a:cubicBezTo>
                  <a:pt x="564913" y="623939"/>
                  <a:pt x="574052" y="614800"/>
                  <a:pt x="585326" y="614800"/>
                </a:cubicBezTo>
                <a:close/>
                <a:moveTo>
                  <a:pt x="536549" y="614800"/>
                </a:moveTo>
                <a:cubicBezTo>
                  <a:pt x="547822" y="614800"/>
                  <a:pt x="556961" y="623939"/>
                  <a:pt x="556961" y="635213"/>
                </a:cubicBezTo>
                <a:cubicBezTo>
                  <a:pt x="556961" y="646487"/>
                  <a:pt x="547822" y="655626"/>
                  <a:pt x="536549" y="655626"/>
                </a:cubicBezTo>
                <a:cubicBezTo>
                  <a:pt x="525275" y="655626"/>
                  <a:pt x="516136" y="646487"/>
                  <a:pt x="516136" y="635213"/>
                </a:cubicBezTo>
                <a:cubicBezTo>
                  <a:pt x="516136" y="623939"/>
                  <a:pt x="525275" y="614800"/>
                  <a:pt x="536549" y="614800"/>
                </a:cubicBezTo>
                <a:close/>
                <a:moveTo>
                  <a:pt x="487772" y="614800"/>
                </a:moveTo>
                <a:cubicBezTo>
                  <a:pt x="499045" y="614800"/>
                  <a:pt x="508184" y="623939"/>
                  <a:pt x="508184" y="635213"/>
                </a:cubicBezTo>
                <a:cubicBezTo>
                  <a:pt x="508184" y="646487"/>
                  <a:pt x="499045" y="655626"/>
                  <a:pt x="487772" y="655626"/>
                </a:cubicBezTo>
                <a:cubicBezTo>
                  <a:pt x="476498" y="655626"/>
                  <a:pt x="467359" y="646487"/>
                  <a:pt x="467359" y="635213"/>
                </a:cubicBezTo>
                <a:cubicBezTo>
                  <a:pt x="467359" y="623939"/>
                  <a:pt x="476498" y="614800"/>
                  <a:pt x="487772" y="614800"/>
                </a:cubicBezTo>
                <a:close/>
                <a:moveTo>
                  <a:pt x="438994" y="614800"/>
                </a:moveTo>
                <a:cubicBezTo>
                  <a:pt x="450268" y="614800"/>
                  <a:pt x="459407" y="623939"/>
                  <a:pt x="459407" y="635213"/>
                </a:cubicBezTo>
                <a:cubicBezTo>
                  <a:pt x="459407" y="646487"/>
                  <a:pt x="450268" y="655626"/>
                  <a:pt x="438994" y="655626"/>
                </a:cubicBezTo>
                <a:cubicBezTo>
                  <a:pt x="427721" y="655626"/>
                  <a:pt x="418582" y="646487"/>
                  <a:pt x="418582" y="635213"/>
                </a:cubicBezTo>
                <a:cubicBezTo>
                  <a:pt x="418582" y="623939"/>
                  <a:pt x="427721" y="614800"/>
                  <a:pt x="438994" y="614800"/>
                </a:cubicBezTo>
                <a:close/>
                <a:moveTo>
                  <a:pt x="390217" y="614800"/>
                </a:moveTo>
                <a:cubicBezTo>
                  <a:pt x="401491" y="614800"/>
                  <a:pt x="410630" y="623939"/>
                  <a:pt x="410630" y="635213"/>
                </a:cubicBezTo>
                <a:cubicBezTo>
                  <a:pt x="410630" y="646487"/>
                  <a:pt x="401491" y="655626"/>
                  <a:pt x="390217" y="655626"/>
                </a:cubicBezTo>
                <a:cubicBezTo>
                  <a:pt x="378944" y="655626"/>
                  <a:pt x="369805" y="646487"/>
                  <a:pt x="369805" y="635213"/>
                </a:cubicBezTo>
                <a:cubicBezTo>
                  <a:pt x="369805" y="623939"/>
                  <a:pt x="378944" y="614800"/>
                  <a:pt x="390217" y="614800"/>
                </a:cubicBezTo>
                <a:close/>
                <a:moveTo>
                  <a:pt x="341440" y="614800"/>
                </a:moveTo>
                <a:cubicBezTo>
                  <a:pt x="352714" y="614800"/>
                  <a:pt x="361853" y="623939"/>
                  <a:pt x="361853" y="635213"/>
                </a:cubicBezTo>
                <a:cubicBezTo>
                  <a:pt x="361853" y="646487"/>
                  <a:pt x="352714" y="655626"/>
                  <a:pt x="341440" y="655626"/>
                </a:cubicBezTo>
                <a:cubicBezTo>
                  <a:pt x="330166" y="655626"/>
                  <a:pt x="321028" y="646487"/>
                  <a:pt x="321028" y="635213"/>
                </a:cubicBezTo>
                <a:cubicBezTo>
                  <a:pt x="321028" y="623939"/>
                  <a:pt x="330166" y="614800"/>
                  <a:pt x="341440" y="614800"/>
                </a:cubicBezTo>
                <a:close/>
                <a:moveTo>
                  <a:pt x="292663" y="614800"/>
                </a:moveTo>
                <a:cubicBezTo>
                  <a:pt x="303937" y="614800"/>
                  <a:pt x="313076" y="623939"/>
                  <a:pt x="313076" y="635213"/>
                </a:cubicBezTo>
                <a:cubicBezTo>
                  <a:pt x="313076" y="646487"/>
                  <a:pt x="303937" y="655626"/>
                  <a:pt x="292663" y="655626"/>
                </a:cubicBezTo>
                <a:cubicBezTo>
                  <a:pt x="281389" y="655626"/>
                  <a:pt x="272251" y="646487"/>
                  <a:pt x="272251" y="635213"/>
                </a:cubicBezTo>
                <a:cubicBezTo>
                  <a:pt x="272251" y="623939"/>
                  <a:pt x="281389" y="614800"/>
                  <a:pt x="292663" y="614800"/>
                </a:cubicBezTo>
                <a:close/>
                <a:moveTo>
                  <a:pt x="243886" y="614800"/>
                </a:moveTo>
                <a:cubicBezTo>
                  <a:pt x="255160" y="614800"/>
                  <a:pt x="264299" y="623939"/>
                  <a:pt x="264299" y="635213"/>
                </a:cubicBezTo>
                <a:cubicBezTo>
                  <a:pt x="264299" y="646487"/>
                  <a:pt x="255160" y="655626"/>
                  <a:pt x="243886" y="655626"/>
                </a:cubicBezTo>
                <a:cubicBezTo>
                  <a:pt x="232612" y="655626"/>
                  <a:pt x="223473" y="646487"/>
                  <a:pt x="223473" y="635213"/>
                </a:cubicBezTo>
                <a:cubicBezTo>
                  <a:pt x="223473" y="623939"/>
                  <a:pt x="232612" y="614800"/>
                  <a:pt x="243886" y="614800"/>
                </a:cubicBezTo>
                <a:close/>
                <a:moveTo>
                  <a:pt x="195109" y="614800"/>
                </a:moveTo>
                <a:cubicBezTo>
                  <a:pt x="206383" y="614800"/>
                  <a:pt x="215522" y="623939"/>
                  <a:pt x="215522" y="635213"/>
                </a:cubicBezTo>
                <a:cubicBezTo>
                  <a:pt x="215522" y="646487"/>
                  <a:pt x="206383" y="655626"/>
                  <a:pt x="195109" y="655626"/>
                </a:cubicBezTo>
                <a:cubicBezTo>
                  <a:pt x="183835" y="655626"/>
                  <a:pt x="174696" y="646487"/>
                  <a:pt x="174696" y="635213"/>
                </a:cubicBezTo>
                <a:cubicBezTo>
                  <a:pt x="174696" y="623939"/>
                  <a:pt x="183835" y="614800"/>
                  <a:pt x="195109" y="614800"/>
                </a:cubicBezTo>
                <a:close/>
                <a:moveTo>
                  <a:pt x="146332" y="614800"/>
                </a:moveTo>
                <a:cubicBezTo>
                  <a:pt x="157606" y="614800"/>
                  <a:pt x="166745" y="623939"/>
                  <a:pt x="166745" y="635213"/>
                </a:cubicBezTo>
                <a:cubicBezTo>
                  <a:pt x="166745" y="646487"/>
                  <a:pt x="157606" y="655626"/>
                  <a:pt x="146332" y="655626"/>
                </a:cubicBezTo>
                <a:cubicBezTo>
                  <a:pt x="135058" y="655626"/>
                  <a:pt x="125919" y="646487"/>
                  <a:pt x="125919" y="635213"/>
                </a:cubicBezTo>
                <a:cubicBezTo>
                  <a:pt x="125919" y="623939"/>
                  <a:pt x="135058" y="614800"/>
                  <a:pt x="146332" y="614800"/>
                </a:cubicBezTo>
                <a:close/>
                <a:moveTo>
                  <a:pt x="97555" y="614800"/>
                </a:moveTo>
                <a:cubicBezTo>
                  <a:pt x="108829" y="614800"/>
                  <a:pt x="117968" y="623939"/>
                  <a:pt x="117968" y="635213"/>
                </a:cubicBezTo>
                <a:cubicBezTo>
                  <a:pt x="117968" y="646487"/>
                  <a:pt x="108829" y="655626"/>
                  <a:pt x="97555" y="655626"/>
                </a:cubicBezTo>
                <a:cubicBezTo>
                  <a:pt x="86281" y="655626"/>
                  <a:pt x="77142" y="646487"/>
                  <a:pt x="77142" y="635213"/>
                </a:cubicBezTo>
                <a:cubicBezTo>
                  <a:pt x="77142" y="623939"/>
                  <a:pt x="86281" y="614800"/>
                  <a:pt x="97555" y="614800"/>
                </a:cubicBezTo>
                <a:close/>
                <a:moveTo>
                  <a:pt x="48778" y="614800"/>
                </a:moveTo>
                <a:cubicBezTo>
                  <a:pt x="60052" y="614800"/>
                  <a:pt x="69191" y="623939"/>
                  <a:pt x="69191" y="635213"/>
                </a:cubicBezTo>
                <a:cubicBezTo>
                  <a:pt x="69191" y="646487"/>
                  <a:pt x="60052" y="655626"/>
                  <a:pt x="48778" y="655626"/>
                </a:cubicBezTo>
                <a:cubicBezTo>
                  <a:pt x="37504" y="655626"/>
                  <a:pt x="28365" y="646487"/>
                  <a:pt x="28365" y="635213"/>
                </a:cubicBezTo>
                <a:cubicBezTo>
                  <a:pt x="28365" y="623939"/>
                  <a:pt x="37504" y="614800"/>
                  <a:pt x="48778" y="614800"/>
                </a:cubicBezTo>
                <a:close/>
                <a:moveTo>
                  <a:pt x="2" y="614800"/>
                </a:moveTo>
                <a:cubicBezTo>
                  <a:pt x="11275" y="614800"/>
                  <a:pt x="20414" y="623939"/>
                  <a:pt x="20414" y="635213"/>
                </a:cubicBezTo>
                <a:cubicBezTo>
                  <a:pt x="20414" y="646487"/>
                  <a:pt x="11275" y="655626"/>
                  <a:pt x="2" y="655626"/>
                </a:cubicBezTo>
                <a:lnTo>
                  <a:pt x="0" y="655625"/>
                </a:lnTo>
                <a:lnTo>
                  <a:pt x="0" y="614801"/>
                </a:lnTo>
                <a:close/>
                <a:moveTo>
                  <a:pt x="829211" y="560714"/>
                </a:moveTo>
                <a:cubicBezTo>
                  <a:pt x="832029" y="560714"/>
                  <a:pt x="834714" y="561285"/>
                  <a:pt x="837157" y="562318"/>
                </a:cubicBezTo>
                <a:lnTo>
                  <a:pt x="840828" y="564793"/>
                </a:lnTo>
                <a:lnTo>
                  <a:pt x="838456" y="568698"/>
                </a:lnTo>
                <a:lnTo>
                  <a:pt x="817164" y="597170"/>
                </a:lnTo>
                <a:lnTo>
                  <a:pt x="814777" y="595561"/>
                </a:lnTo>
                <a:cubicBezTo>
                  <a:pt x="811083" y="591867"/>
                  <a:pt x="808798" y="586764"/>
                  <a:pt x="808798" y="581127"/>
                </a:cubicBezTo>
                <a:cubicBezTo>
                  <a:pt x="808798" y="569853"/>
                  <a:pt x="817937" y="560714"/>
                  <a:pt x="829211" y="560714"/>
                </a:cubicBezTo>
                <a:close/>
                <a:moveTo>
                  <a:pt x="780434" y="560714"/>
                </a:moveTo>
                <a:cubicBezTo>
                  <a:pt x="791708" y="560714"/>
                  <a:pt x="800847" y="569853"/>
                  <a:pt x="800847" y="581127"/>
                </a:cubicBezTo>
                <a:cubicBezTo>
                  <a:pt x="800847" y="592400"/>
                  <a:pt x="791708" y="601539"/>
                  <a:pt x="780434" y="601539"/>
                </a:cubicBezTo>
                <a:cubicBezTo>
                  <a:pt x="769160" y="601539"/>
                  <a:pt x="760021" y="592400"/>
                  <a:pt x="760021" y="581127"/>
                </a:cubicBezTo>
                <a:cubicBezTo>
                  <a:pt x="760021" y="569853"/>
                  <a:pt x="769160" y="560714"/>
                  <a:pt x="780434" y="560714"/>
                </a:cubicBezTo>
                <a:close/>
                <a:moveTo>
                  <a:pt x="731657" y="560714"/>
                </a:moveTo>
                <a:cubicBezTo>
                  <a:pt x="742931" y="560714"/>
                  <a:pt x="752070" y="569853"/>
                  <a:pt x="752070" y="581127"/>
                </a:cubicBezTo>
                <a:cubicBezTo>
                  <a:pt x="752070" y="592400"/>
                  <a:pt x="742931" y="601539"/>
                  <a:pt x="731657" y="601539"/>
                </a:cubicBezTo>
                <a:cubicBezTo>
                  <a:pt x="720383" y="601539"/>
                  <a:pt x="711244" y="592400"/>
                  <a:pt x="711244" y="581127"/>
                </a:cubicBezTo>
                <a:cubicBezTo>
                  <a:pt x="711244" y="569853"/>
                  <a:pt x="720383" y="560714"/>
                  <a:pt x="731657" y="560714"/>
                </a:cubicBezTo>
                <a:close/>
                <a:moveTo>
                  <a:pt x="682880" y="560714"/>
                </a:moveTo>
                <a:cubicBezTo>
                  <a:pt x="694153" y="560714"/>
                  <a:pt x="703293" y="569853"/>
                  <a:pt x="703293" y="581127"/>
                </a:cubicBezTo>
                <a:cubicBezTo>
                  <a:pt x="703293" y="592400"/>
                  <a:pt x="694153" y="601539"/>
                  <a:pt x="682880" y="601539"/>
                </a:cubicBezTo>
                <a:cubicBezTo>
                  <a:pt x="671606" y="601539"/>
                  <a:pt x="662467" y="592400"/>
                  <a:pt x="662467" y="581127"/>
                </a:cubicBezTo>
                <a:cubicBezTo>
                  <a:pt x="662467" y="569853"/>
                  <a:pt x="671606" y="560714"/>
                  <a:pt x="682880" y="560714"/>
                </a:cubicBezTo>
                <a:close/>
                <a:moveTo>
                  <a:pt x="634103" y="560714"/>
                </a:moveTo>
                <a:cubicBezTo>
                  <a:pt x="645377" y="560714"/>
                  <a:pt x="654516" y="569853"/>
                  <a:pt x="654516" y="581127"/>
                </a:cubicBezTo>
                <a:cubicBezTo>
                  <a:pt x="654516" y="592400"/>
                  <a:pt x="645377" y="601539"/>
                  <a:pt x="634103" y="601539"/>
                </a:cubicBezTo>
                <a:cubicBezTo>
                  <a:pt x="622829" y="601539"/>
                  <a:pt x="613690" y="592400"/>
                  <a:pt x="613690" y="581127"/>
                </a:cubicBezTo>
                <a:cubicBezTo>
                  <a:pt x="613690" y="569853"/>
                  <a:pt x="622829" y="560714"/>
                  <a:pt x="634103" y="560714"/>
                </a:cubicBezTo>
                <a:close/>
                <a:moveTo>
                  <a:pt x="585326" y="560714"/>
                </a:moveTo>
                <a:cubicBezTo>
                  <a:pt x="596599" y="560714"/>
                  <a:pt x="605738" y="569853"/>
                  <a:pt x="605738" y="581127"/>
                </a:cubicBezTo>
                <a:cubicBezTo>
                  <a:pt x="605738" y="592400"/>
                  <a:pt x="596599" y="601539"/>
                  <a:pt x="585326" y="601539"/>
                </a:cubicBezTo>
                <a:cubicBezTo>
                  <a:pt x="574052" y="601539"/>
                  <a:pt x="564913" y="592400"/>
                  <a:pt x="564913" y="581127"/>
                </a:cubicBezTo>
                <a:cubicBezTo>
                  <a:pt x="564913" y="569853"/>
                  <a:pt x="574052" y="560714"/>
                  <a:pt x="585326" y="560714"/>
                </a:cubicBezTo>
                <a:close/>
                <a:moveTo>
                  <a:pt x="536549" y="560714"/>
                </a:moveTo>
                <a:cubicBezTo>
                  <a:pt x="547822" y="560714"/>
                  <a:pt x="556961" y="569853"/>
                  <a:pt x="556961" y="581127"/>
                </a:cubicBezTo>
                <a:cubicBezTo>
                  <a:pt x="556961" y="592400"/>
                  <a:pt x="547822" y="601539"/>
                  <a:pt x="536549" y="601539"/>
                </a:cubicBezTo>
                <a:cubicBezTo>
                  <a:pt x="525275" y="601539"/>
                  <a:pt x="516136" y="592400"/>
                  <a:pt x="516136" y="581127"/>
                </a:cubicBezTo>
                <a:cubicBezTo>
                  <a:pt x="516136" y="569853"/>
                  <a:pt x="525275" y="560714"/>
                  <a:pt x="536549" y="560714"/>
                </a:cubicBezTo>
                <a:close/>
                <a:moveTo>
                  <a:pt x="487772" y="560714"/>
                </a:moveTo>
                <a:cubicBezTo>
                  <a:pt x="499045" y="560714"/>
                  <a:pt x="508184" y="569853"/>
                  <a:pt x="508184" y="581127"/>
                </a:cubicBezTo>
                <a:cubicBezTo>
                  <a:pt x="508184" y="592400"/>
                  <a:pt x="499045" y="601539"/>
                  <a:pt x="487772" y="601539"/>
                </a:cubicBezTo>
                <a:cubicBezTo>
                  <a:pt x="476498" y="601539"/>
                  <a:pt x="467359" y="592400"/>
                  <a:pt x="467359" y="581127"/>
                </a:cubicBezTo>
                <a:cubicBezTo>
                  <a:pt x="467359" y="569853"/>
                  <a:pt x="476498" y="560714"/>
                  <a:pt x="487772" y="560714"/>
                </a:cubicBezTo>
                <a:close/>
                <a:moveTo>
                  <a:pt x="438994" y="560714"/>
                </a:moveTo>
                <a:cubicBezTo>
                  <a:pt x="450268" y="560714"/>
                  <a:pt x="459407" y="569853"/>
                  <a:pt x="459407" y="581127"/>
                </a:cubicBezTo>
                <a:cubicBezTo>
                  <a:pt x="459407" y="592400"/>
                  <a:pt x="450268" y="601539"/>
                  <a:pt x="438994" y="601539"/>
                </a:cubicBezTo>
                <a:cubicBezTo>
                  <a:pt x="427721" y="601539"/>
                  <a:pt x="418582" y="592400"/>
                  <a:pt x="418582" y="581127"/>
                </a:cubicBezTo>
                <a:cubicBezTo>
                  <a:pt x="418582" y="569853"/>
                  <a:pt x="427721" y="560714"/>
                  <a:pt x="438994" y="560714"/>
                </a:cubicBezTo>
                <a:close/>
                <a:moveTo>
                  <a:pt x="390217" y="560714"/>
                </a:moveTo>
                <a:cubicBezTo>
                  <a:pt x="401491" y="560714"/>
                  <a:pt x="410630" y="569853"/>
                  <a:pt x="410630" y="581127"/>
                </a:cubicBezTo>
                <a:cubicBezTo>
                  <a:pt x="410630" y="592400"/>
                  <a:pt x="401491" y="601539"/>
                  <a:pt x="390217" y="601539"/>
                </a:cubicBezTo>
                <a:cubicBezTo>
                  <a:pt x="378944" y="601539"/>
                  <a:pt x="369805" y="592400"/>
                  <a:pt x="369805" y="581127"/>
                </a:cubicBezTo>
                <a:cubicBezTo>
                  <a:pt x="369805" y="569853"/>
                  <a:pt x="378944" y="560714"/>
                  <a:pt x="390217" y="560714"/>
                </a:cubicBezTo>
                <a:close/>
                <a:moveTo>
                  <a:pt x="341440" y="560714"/>
                </a:moveTo>
                <a:cubicBezTo>
                  <a:pt x="352714" y="560714"/>
                  <a:pt x="361853" y="569853"/>
                  <a:pt x="361853" y="581127"/>
                </a:cubicBezTo>
                <a:cubicBezTo>
                  <a:pt x="361853" y="592400"/>
                  <a:pt x="352714" y="601539"/>
                  <a:pt x="341440" y="601539"/>
                </a:cubicBezTo>
                <a:cubicBezTo>
                  <a:pt x="330166" y="601539"/>
                  <a:pt x="321028" y="592400"/>
                  <a:pt x="321028" y="581127"/>
                </a:cubicBezTo>
                <a:cubicBezTo>
                  <a:pt x="321028" y="569853"/>
                  <a:pt x="330166" y="560714"/>
                  <a:pt x="341440" y="560714"/>
                </a:cubicBezTo>
                <a:close/>
                <a:moveTo>
                  <a:pt x="292663" y="560714"/>
                </a:moveTo>
                <a:cubicBezTo>
                  <a:pt x="303937" y="560714"/>
                  <a:pt x="313076" y="569853"/>
                  <a:pt x="313076" y="581127"/>
                </a:cubicBezTo>
                <a:cubicBezTo>
                  <a:pt x="313076" y="592400"/>
                  <a:pt x="303937" y="601539"/>
                  <a:pt x="292663" y="601539"/>
                </a:cubicBezTo>
                <a:cubicBezTo>
                  <a:pt x="281389" y="601539"/>
                  <a:pt x="272251" y="592400"/>
                  <a:pt x="272251" y="581127"/>
                </a:cubicBezTo>
                <a:cubicBezTo>
                  <a:pt x="272251" y="569853"/>
                  <a:pt x="281389" y="560714"/>
                  <a:pt x="292663" y="560714"/>
                </a:cubicBezTo>
                <a:close/>
                <a:moveTo>
                  <a:pt x="243886" y="560714"/>
                </a:moveTo>
                <a:cubicBezTo>
                  <a:pt x="255160" y="560714"/>
                  <a:pt x="264299" y="569853"/>
                  <a:pt x="264299" y="581127"/>
                </a:cubicBezTo>
                <a:cubicBezTo>
                  <a:pt x="264299" y="592400"/>
                  <a:pt x="255160" y="601539"/>
                  <a:pt x="243886" y="601539"/>
                </a:cubicBezTo>
                <a:cubicBezTo>
                  <a:pt x="232612" y="601539"/>
                  <a:pt x="223473" y="592400"/>
                  <a:pt x="223473" y="581127"/>
                </a:cubicBezTo>
                <a:cubicBezTo>
                  <a:pt x="223473" y="569853"/>
                  <a:pt x="232612" y="560714"/>
                  <a:pt x="243886" y="560714"/>
                </a:cubicBezTo>
                <a:close/>
                <a:moveTo>
                  <a:pt x="195109" y="560714"/>
                </a:moveTo>
                <a:cubicBezTo>
                  <a:pt x="206383" y="560714"/>
                  <a:pt x="215522" y="569853"/>
                  <a:pt x="215522" y="581127"/>
                </a:cubicBezTo>
                <a:cubicBezTo>
                  <a:pt x="215522" y="592400"/>
                  <a:pt x="206383" y="601539"/>
                  <a:pt x="195109" y="601539"/>
                </a:cubicBezTo>
                <a:cubicBezTo>
                  <a:pt x="183835" y="601539"/>
                  <a:pt x="174696" y="592400"/>
                  <a:pt x="174696" y="581127"/>
                </a:cubicBezTo>
                <a:cubicBezTo>
                  <a:pt x="174696" y="569853"/>
                  <a:pt x="183835" y="560714"/>
                  <a:pt x="195109" y="560714"/>
                </a:cubicBezTo>
                <a:close/>
                <a:moveTo>
                  <a:pt x="146332" y="560714"/>
                </a:moveTo>
                <a:cubicBezTo>
                  <a:pt x="157606" y="560714"/>
                  <a:pt x="166745" y="569853"/>
                  <a:pt x="166745" y="581127"/>
                </a:cubicBezTo>
                <a:cubicBezTo>
                  <a:pt x="166745" y="592400"/>
                  <a:pt x="157606" y="601539"/>
                  <a:pt x="146332" y="601539"/>
                </a:cubicBezTo>
                <a:cubicBezTo>
                  <a:pt x="135058" y="601539"/>
                  <a:pt x="125919" y="592400"/>
                  <a:pt x="125919" y="581127"/>
                </a:cubicBezTo>
                <a:cubicBezTo>
                  <a:pt x="125919" y="569853"/>
                  <a:pt x="135058" y="560714"/>
                  <a:pt x="146332" y="560714"/>
                </a:cubicBezTo>
                <a:close/>
                <a:moveTo>
                  <a:pt x="97555" y="560714"/>
                </a:moveTo>
                <a:cubicBezTo>
                  <a:pt x="108829" y="560714"/>
                  <a:pt x="117968" y="569853"/>
                  <a:pt x="117968" y="581127"/>
                </a:cubicBezTo>
                <a:cubicBezTo>
                  <a:pt x="117968" y="592400"/>
                  <a:pt x="108829" y="601539"/>
                  <a:pt x="97555" y="601539"/>
                </a:cubicBezTo>
                <a:cubicBezTo>
                  <a:pt x="86281" y="601539"/>
                  <a:pt x="77142" y="592400"/>
                  <a:pt x="77142" y="581127"/>
                </a:cubicBezTo>
                <a:cubicBezTo>
                  <a:pt x="77142" y="569853"/>
                  <a:pt x="86281" y="560714"/>
                  <a:pt x="97555" y="560714"/>
                </a:cubicBezTo>
                <a:close/>
                <a:moveTo>
                  <a:pt x="48778" y="560714"/>
                </a:moveTo>
                <a:cubicBezTo>
                  <a:pt x="60052" y="560714"/>
                  <a:pt x="69191" y="569853"/>
                  <a:pt x="69191" y="581127"/>
                </a:cubicBezTo>
                <a:cubicBezTo>
                  <a:pt x="69191" y="592400"/>
                  <a:pt x="60052" y="601539"/>
                  <a:pt x="48778" y="601539"/>
                </a:cubicBezTo>
                <a:cubicBezTo>
                  <a:pt x="37504" y="601539"/>
                  <a:pt x="28365" y="592400"/>
                  <a:pt x="28365" y="581127"/>
                </a:cubicBezTo>
                <a:cubicBezTo>
                  <a:pt x="28365" y="569853"/>
                  <a:pt x="37504" y="560714"/>
                  <a:pt x="48778" y="560714"/>
                </a:cubicBezTo>
                <a:close/>
                <a:moveTo>
                  <a:pt x="2" y="560714"/>
                </a:moveTo>
                <a:cubicBezTo>
                  <a:pt x="11275" y="560714"/>
                  <a:pt x="20414" y="569853"/>
                  <a:pt x="20414" y="581127"/>
                </a:cubicBezTo>
                <a:cubicBezTo>
                  <a:pt x="20414" y="592400"/>
                  <a:pt x="11275" y="601539"/>
                  <a:pt x="2" y="601539"/>
                </a:cubicBezTo>
                <a:lnTo>
                  <a:pt x="0" y="601538"/>
                </a:lnTo>
                <a:lnTo>
                  <a:pt x="0" y="560715"/>
                </a:lnTo>
                <a:close/>
                <a:moveTo>
                  <a:pt x="875909" y="507047"/>
                </a:moveTo>
                <a:lnTo>
                  <a:pt x="860084" y="533097"/>
                </a:lnTo>
                <a:lnTo>
                  <a:pt x="857575" y="527040"/>
                </a:lnTo>
                <a:cubicBezTo>
                  <a:pt x="857575" y="518585"/>
                  <a:pt x="862716" y="511331"/>
                  <a:pt x="870042" y="508232"/>
                </a:cubicBezTo>
                <a:close/>
                <a:moveTo>
                  <a:pt x="829211" y="506628"/>
                </a:moveTo>
                <a:cubicBezTo>
                  <a:pt x="840485" y="506628"/>
                  <a:pt x="849624" y="515767"/>
                  <a:pt x="849624" y="527040"/>
                </a:cubicBezTo>
                <a:cubicBezTo>
                  <a:pt x="849624" y="538314"/>
                  <a:pt x="840485" y="547453"/>
                  <a:pt x="829211" y="547453"/>
                </a:cubicBezTo>
                <a:cubicBezTo>
                  <a:pt x="817937" y="547453"/>
                  <a:pt x="808798" y="538314"/>
                  <a:pt x="808798" y="527040"/>
                </a:cubicBezTo>
                <a:cubicBezTo>
                  <a:pt x="808798" y="515767"/>
                  <a:pt x="817937" y="506628"/>
                  <a:pt x="829211" y="506628"/>
                </a:cubicBezTo>
                <a:close/>
                <a:moveTo>
                  <a:pt x="780434" y="506628"/>
                </a:moveTo>
                <a:cubicBezTo>
                  <a:pt x="791708" y="506628"/>
                  <a:pt x="800847" y="515767"/>
                  <a:pt x="800847" y="527040"/>
                </a:cubicBezTo>
                <a:cubicBezTo>
                  <a:pt x="800847" y="538314"/>
                  <a:pt x="791708" y="547453"/>
                  <a:pt x="780434" y="547453"/>
                </a:cubicBezTo>
                <a:cubicBezTo>
                  <a:pt x="769160" y="547453"/>
                  <a:pt x="760021" y="538314"/>
                  <a:pt x="760021" y="527040"/>
                </a:cubicBezTo>
                <a:cubicBezTo>
                  <a:pt x="760021" y="515767"/>
                  <a:pt x="769160" y="506628"/>
                  <a:pt x="780434" y="506628"/>
                </a:cubicBezTo>
                <a:close/>
                <a:moveTo>
                  <a:pt x="731657" y="506628"/>
                </a:moveTo>
                <a:cubicBezTo>
                  <a:pt x="742931" y="506628"/>
                  <a:pt x="752070" y="515767"/>
                  <a:pt x="752070" y="527040"/>
                </a:cubicBezTo>
                <a:cubicBezTo>
                  <a:pt x="752070" y="538314"/>
                  <a:pt x="742931" y="547453"/>
                  <a:pt x="731657" y="547453"/>
                </a:cubicBezTo>
                <a:cubicBezTo>
                  <a:pt x="720383" y="547453"/>
                  <a:pt x="711244" y="538314"/>
                  <a:pt x="711244" y="527040"/>
                </a:cubicBezTo>
                <a:cubicBezTo>
                  <a:pt x="711244" y="515767"/>
                  <a:pt x="720383" y="506628"/>
                  <a:pt x="731657" y="506628"/>
                </a:cubicBezTo>
                <a:close/>
                <a:moveTo>
                  <a:pt x="682880" y="506628"/>
                </a:moveTo>
                <a:cubicBezTo>
                  <a:pt x="694153" y="506628"/>
                  <a:pt x="703293" y="515767"/>
                  <a:pt x="703293" y="527040"/>
                </a:cubicBezTo>
                <a:cubicBezTo>
                  <a:pt x="703293" y="538314"/>
                  <a:pt x="694153" y="547453"/>
                  <a:pt x="682880" y="547453"/>
                </a:cubicBezTo>
                <a:cubicBezTo>
                  <a:pt x="671606" y="547453"/>
                  <a:pt x="662467" y="538314"/>
                  <a:pt x="662467" y="527040"/>
                </a:cubicBezTo>
                <a:cubicBezTo>
                  <a:pt x="662467" y="515767"/>
                  <a:pt x="671606" y="506628"/>
                  <a:pt x="682880" y="506628"/>
                </a:cubicBezTo>
                <a:close/>
                <a:moveTo>
                  <a:pt x="634103" y="506628"/>
                </a:moveTo>
                <a:cubicBezTo>
                  <a:pt x="645377" y="506628"/>
                  <a:pt x="654516" y="515767"/>
                  <a:pt x="654516" y="527040"/>
                </a:cubicBezTo>
                <a:cubicBezTo>
                  <a:pt x="654516" y="538314"/>
                  <a:pt x="645377" y="547453"/>
                  <a:pt x="634103" y="547453"/>
                </a:cubicBezTo>
                <a:cubicBezTo>
                  <a:pt x="622829" y="547453"/>
                  <a:pt x="613690" y="538314"/>
                  <a:pt x="613690" y="527040"/>
                </a:cubicBezTo>
                <a:cubicBezTo>
                  <a:pt x="613690" y="515767"/>
                  <a:pt x="622829" y="506628"/>
                  <a:pt x="634103" y="506628"/>
                </a:cubicBezTo>
                <a:close/>
                <a:moveTo>
                  <a:pt x="585326" y="506628"/>
                </a:moveTo>
                <a:cubicBezTo>
                  <a:pt x="596599" y="506628"/>
                  <a:pt x="605738" y="515767"/>
                  <a:pt x="605738" y="527040"/>
                </a:cubicBezTo>
                <a:cubicBezTo>
                  <a:pt x="605738" y="538314"/>
                  <a:pt x="596599" y="547453"/>
                  <a:pt x="585326" y="547453"/>
                </a:cubicBezTo>
                <a:cubicBezTo>
                  <a:pt x="574052" y="547453"/>
                  <a:pt x="564913" y="538314"/>
                  <a:pt x="564913" y="527040"/>
                </a:cubicBezTo>
                <a:cubicBezTo>
                  <a:pt x="564913" y="515767"/>
                  <a:pt x="574052" y="506628"/>
                  <a:pt x="585326" y="506628"/>
                </a:cubicBezTo>
                <a:close/>
                <a:moveTo>
                  <a:pt x="536549" y="506628"/>
                </a:moveTo>
                <a:cubicBezTo>
                  <a:pt x="547822" y="506628"/>
                  <a:pt x="556961" y="515767"/>
                  <a:pt x="556961" y="527040"/>
                </a:cubicBezTo>
                <a:cubicBezTo>
                  <a:pt x="556961" y="538314"/>
                  <a:pt x="547822" y="547453"/>
                  <a:pt x="536549" y="547453"/>
                </a:cubicBezTo>
                <a:cubicBezTo>
                  <a:pt x="525275" y="547453"/>
                  <a:pt x="516136" y="538314"/>
                  <a:pt x="516136" y="527040"/>
                </a:cubicBezTo>
                <a:cubicBezTo>
                  <a:pt x="516136" y="515767"/>
                  <a:pt x="525275" y="506628"/>
                  <a:pt x="536549" y="506628"/>
                </a:cubicBezTo>
                <a:close/>
                <a:moveTo>
                  <a:pt x="487772" y="506628"/>
                </a:moveTo>
                <a:cubicBezTo>
                  <a:pt x="499045" y="506628"/>
                  <a:pt x="508184" y="515767"/>
                  <a:pt x="508184" y="527040"/>
                </a:cubicBezTo>
                <a:cubicBezTo>
                  <a:pt x="508184" y="538314"/>
                  <a:pt x="499045" y="547453"/>
                  <a:pt x="487772" y="547453"/>
                </a:cubicBezTo>
                <a:cubicBezTo>
                  <a:pt x="476498" y="547453"/>
                  <a:pt x="467359" y="538314"/>
                  <a:pt x="467359" y="527040"/>
                </a:cubicBezTo>
                <a:cubicBezTo>
                  <a:pt x="467359" y="515767"/>
                  <a:pt x="476498" y="506628"/>
                  <a:pt x="487772" y="506628"/>
                </a:cubicBezTo>
                <a:close/>
                <a:moveTo>
                  <a:pt x="438994" y="506628"/>
                </a:moveTo>
                <a:cubicBezTo>
                  <a:pt x="450268" y="506628"/>
                  <a:pt x="459407" y="515767"/>
                  <a:pt x="459407" y="527040"/>
                </a:cubicBezTo>
                <a:cubicBezTo>
                  <a:pt x="459407" y="538314"/>
                  <a:pt x="450268" y="547453"/>
                  <a:pt x="438994" y="547453"/>
                </a:cubicBezTo>
                <a:cubicBezTo>
                  <a:pt x="427721" y="547453"/>
                  <a:pt x="418582" y="538314"/>
                  <a:pt x="418582" y="527040"/>
                </a:cubicBezTo>
                <a:cubicBezTo>
                  <a:pt x="418582" y="515767"/>
                  <a:pt x="427721" y="506628"/>
                  <a:pt x="438994" y="506628"/>
                </a:cubicBezTo>
                <a:close/>
                <a:moveTo>
                  <a:pt x="390217" y="506628"/>
                </a:moveTo>
                <a:cubicBezTo>
                  <a:pt x="401491" y="506628"/>
                  <a:pt x="410630" y="515767"/>
                  <a:pt x="410630" y="527040"/>
                </a:cubicBezTo>
                <a:cubicBezTo>
                  <a:pt x="410630" y="538314"/>
                  <a:pt x="401491" y="547453"/>
                  <a:pt x="390217" y="547453"/>
                </a:cubicBezTo>
                <a:cubicBezTo>
                  <a:pt x="378944" y="547453"/>
                  <a:pt x="369805" y="538314"/>
                  <a:pt x="369805" y="527040"/>
                </a:cubicBezTo>
                <a:cubicBezTo>
                  <a:pt x="369805" y="515767"/>
                  <a:pt x="378944" y="506628"/>
                  <a:pt x="390217" y="506628"/>
                </a:cubicBezTo>
                <a:close/>
                <a:moveTo>
                  <a:pt x="341440" y="506628"/>
                </a:moveTo>
                <a:cubicBezTo>
                  <a:pt x="352714" y="506628"/>
                  <a:pt x="361853" y="515767"/>
                  <a:pt x="361853" y="527040"/>
                </a:cubicBezTo>
                <a:cubicBezTo>
                  <a:pt x="361853" y="538314"/>
                  <a:pt x="352714" y="547453"/>
                  <a:pt x="341440" y="547453"/>
                </a:cubicBezTo>
                <a:cubicBezTo>
                  <a:pt x="330166" y="547453"/>
                  <a:pt x="321028" y="538314"/>
                  <a:pt x="321028" y="527040"/>
                </a:cubicBezTo>
                <a:cubicBezTo>
                  <a:pt x="321028" y="515767"/>
                  <a:pt x="330166" y="506628"/>
                  <a:pt x="341440" y="506628"/>
                </a:cubicBezTo>
                <a:close/>
                <a:moveTo>
                  <a:pt x="292663" y="506628"/>
                </a:moveTo>
                <a:cubicBezTo>
                  <a:pt x="303937" y="506628"/>
                  <a:pt x="313076" y="515767"/>
                  <a:pt x="313076" y="527040"/>
                </a:cubicBezTo>
                <a:cubicBezTo>
                  <a:pt x="313076" y="538314"/>
                  <a:pt x="303937" y="547453"/>
                  <a:pt x="292663" y="547453"/>
                </a:cubicBezTo>
                <a:cubicBezTo>
                  <a:pt x="281389" y="547453"/>
                  <a:pt x="272251" y="538314"/>
                  <a:pt x="272251" y="527040"/>
                </a:cubicBezTo>
                <a:cubicBezTo>
                  <a:pt x="272251" y="515767"/>
                  <a:pt x="281389" y="506628"/>
                  <a:pt x="292663" y="506628"/>
                </a:cubicBezTo>
                <a:close/>
                <a:moveTo>
                  <a:pt x="243886" y="506628"/>
                </a:moveTo>
                <a:cubicBezTo>
                  <a:pt x="255160" y="506628"/>
                  <a:pt x="264299" y="515767"/>
                  <a:pt x="264299" y="527040"/>
                </a:cubicBezTo>
                <a:cubicBezTo>
                  <a:pt x="264299" y="538314"/>
                  <a:pt x="255160" y="547453"/>
                  <a:pt x="243886" y="547453"/>
                </a:cubicBezTo>
                <a:cubicBezTo>
                  <a:pt x="232612" y="547453"/>
                  <a:pt x="223473" y="538314"/>
                  <a:pt x="223473" y="527040"/>
                </a:cubicBezTo>
                <a:cubicBezTo>
                  <a:pt x="223473" y="515767"/>
                  <a:pt x="232612" y="506628"/>
                  <a:pt x="243886" y="506628"/>
                </a:cubicBezTo>
                <a:close/>
                <a:moveTo>
                  <a:pt x="195109" y="506628"/>
                </a:moveTo>
                <a:cubicBezTo>
                  <a:pt x="206383" y="506628"/>
                  <a:pt x="215522" y="515767"/>
                  <a:pt x="215522" y="527040"/>
                </a:cubicBezTo>
                <a:cubicBezTo>
                  <a:pt x="215522" y="538314"/>
                  <a:pt x="206383" y="547453"/>
                  <a:pt x="195109" y="547453"/>
                </a:cubicBezTo>
                <a:cubicBezTo>
                  <a:pt x="183835" y="547453"/>
                  <a:pt x="174696" y="538314"/>
                  <a:pt x="174696" y="527040"/>
                </a:cubicBezTo>
                <a:cubicBezTo>
                  <a:pt x="174696" y="515767"/>
                  <a:pt x="183835" y="506628"/>
                  <a:pt x="195109" y="506628"/>
                </a:cubicBezTo>
                <a:close/>
                <a:moveTo>
                  <a:pt x="146332" y="506628"/>
                </a:moveTo>
                <a:cubicBezTo>
                  <a:pt x="157606" y="506628"/>
                  <a:pt x="166745" y="515767"/>
                  <a:pt x="166745" y="527040"/>
                </a:cubicBezTo>
                <a:cubicBezTo>
                  <a:pt x="166745" y="538314"/>
                  <a:pt x="157606" y="547453"/>
                  <a:pt x="146332" y="547453"/>
                </a:cubicBezTo>
                <a:cubicBezTo>
                  <a:pt x="135058" y="547453"/>
                  <a:pt x="125919" y="538314"/>
                  <a:pt x="125919" y="527040"/>
                </a:cubicBezTo>
                <a:cubicBezTo>
                  <a:pt x="125919" y="515767"/>
                  <a:pt x="135058" y="506628"/>
                  <a:pt x="146332" y="506628"/>
                </a:cubicBezTo>
                <a:close/>
                <a:moveTo>
                  <a:pt x="97555" y="506628"/>
                </a:moveTo>
                <a:cubicBezTo>
                  <a:pt x="108829" y="506628"/>
                  <a:pt x="117968" y="515767"/>
                  <a:pt x="117968" y="527040"/>
                </a:cubicBezTo>
                <a:cubicBezTo>
                  <a:pt x="117968" y="538314"/>
                  <a:pt x="108829" y="547453"/>
                  <a:pt x="97555" y="547453"/>
                </a:cubicBezTo>
                <a:cubicBezTo>
                  <a:pt x="86281" y="547453"/>
                  <a:pt x="77142" y="538314"/>
                  <a:pt x="77142" y="527040"/>
                </a:cubicBezTo>
                <a:cubicBezTo>
                  <a:pt x="77142" y="515767"/>
                  <a:pt x="86281" y="506628"/>
                  <a:pt x="97555" y="506628"/>
                </a:cubicBezTo>
                <a:close/>
                <a:moveTo>
                  <a:pt x="48778" y="506628"/>
                </a:moveTo>
                <a:cubicBezTo>
                  <a:pt x="60052" y="506628"/>
                  <a:pt x="69191" y="515767"/>
                  <a:pt x="69191" y="527040"/>
                </a:cubicBezTo>
                <a:cubicBezTo>
                  <a:pt x="69191" y="538314"/>
                  <a:pt x="60052" y="547453"/>
                  <a:pt x="48778" y="547453"/>
                </a:cubicBezTo>
                <a:cubicBezTo>
                  <a:pt x="37504" y="547453"/>
                  <a:pt x="28365" y="538314"/>
                  <a:pt x="28365" y="527040"/>
                </a:cubicBezTo>
                <a:cubicBezTo>
                  <a:pt x="28365" y="515767"/>
                  <a:pt x="37504" y="506628"/>
                  <a:pt x="48778" y="506628"/>
                </a:cubicBezTo>
                <a:close/>
                <a:moveTo>
                  <a:pt x="2" y="506628"/>
                </a:moveTo>
                <a:cubicBezTo>
                  <a:pt x="11275" y="506628"/>
                  <a:pt x="20414" y="515767"/>
                  <a:pt x="20414" y="527040"/>
                </a:cubicBezTo>
                <a:cubicBezTo>
                  <a:pt x="20414" y="538314"/>
                  <a:pt x="11275" y="547453"/>
                  <a:pt x="2" y="547453"/>
                </a:cubicBezTo>
                <a:lnTo>
                  <a:pt x="0" y="547452"/>
                </a:lnTo>
                <a:lnTo>
                  <a:pt x="0" y="506629"/>
                </a:lnTo>
                <a:close/>
                <a:moveTo>
                  <a:pt x="877988" y="452541"/>
                </a:moveTo>
                <a:cubicBezTo>
                  <a:pt x="883625" y="452541"/>
                  <a:pt x="888728" y="454826"/>
                  <a:pt x="892422" y="458520"/>
                </a:cubicBezTo>
                <a:lnTo>
                  <a:pt x="896859" y="469231"/>
                </a:lnTo>
                <a:lnTo>
                  <a:pt x="889104" y="485329"/>
                </a:lnTo>
                <a:lnTo>
                  <a:pt x="885092" y="491933"/>
                </a:lnTo>
                <a:lnTo>
                  <a:pt x="877988" y="493367"/>
                </a:lnTo>
                <a:cubicBezTo>
                  <a:pt x="866714" y="493367"/>
                  <a:pt x="857575" y="484228"/>
                  <a:pt x="857575" y="472954"/>
                </a:cubicBezTo>
                <a:cubicBezTo>
                  <a:pt x="857575" y="461680"/>
                  <a:pt x="866714" y="452541"/>
                  <a:pt x="877988" y="452541"/>
                </a:cubicBezTo>
                <a:close/>
                <a:moveTo>
                  <a:pt x="829211" y="452541"/>
                </a:moveTo>
                <a:cubicBezTo>
                  <a:pt x="840485" y="452541"/>
                  <a:pt x="849624" y="461680"/>
                  <a:pt x="849624" y="472954"/>
                </a:cubicBezTo>
                <a:cubicBezTo>
                  <a:pt x="849624" y="484228"/>
                  <a:pt x="840485" y="493367"/>
                  <a:pt x="829211" y="493367"/>
                </a:cubicBezTo>
                <a:cubicBezTo>
                  <a:pt x="817937" y="493367"/>
                  <a:pt x="808798" y="484228"/>
                  <a:pt x="808798" y="472954"/>
                </a:cubicBezTo>
                <a:cubicBezTo>
                  <a:pt x="808798" y="461680"/>
                  <a:pt x="817937" y="452541"/>
                  <a:pt x="829211" y="452541"/>
                </a:cubicBezTo>
                <a:close/>
                <a:moveTo>
                  <a:pt x="780434" y="452541"/>
                </a:moveTo>
                <a:cubicBezTo>
                  <a:pt x="791708" y="452541"/>
                  <a:pt x="800847" y="461680"/>
                  <a:pt x="800847" y="472954"/>
                </a:cubicBezTo>
                <a:cubicBezTo>
                  <a:pt x="800847" y="484228"/>
                  <a:pt x="791708" y="493367"/>
                  <a:pt x="780434" y="493367"/>
                </a:cubicBezTo>
                <a:cubicBezTo>
                  <a:pt x="769160" y="493367"/>
                  <a:pt x="760021" y="484228"/>
                  <a:pt x="760021" y="472954"/>
                </a:cubicBezTo>
                <a:cubicBezTo>
                  <a:pt x="760021" y="461680"/>
                  <a:pt x="769160" y="452541"/>
                  <a:pt x="780434" y="452541"/>
                </a:cubicBezTo>
                <a:close/>
                <a:moveTo>
                  <a:pt x="731657" y="452541"/>
                </a:moveTo>
                <a:cubicBezTo>
                  <a:pt x="742931" y="452541"/>
                  <a:pt x="752070" y="461680"/>
                  <a:pt x="752070" y="472954"/>
                </a:cubicBezTo>
                <a:cubicBezTo>
                  <a:pt x="752070" y="484228"/>
                  <a:pt x="742931" y="493367"/>
                  <a:pt x="731657" y="493367"/>
                </a:cubicBezTo>
                <a:cubicBezTo>
                  <a:pt x="720383" y="493367"/>
                  <a:pt x="711244" y="484228"/>
                  <a:pt x="711244" y="472954"/>
                </a:cubicBezTo>
                <a:cubicBezTo>
                  <a:pt x="711244" y="461680"/>
                  <a:pt x="720383" y="452541"/>
                  <a:pt x="731657" y="452541"/>
                </a:cubicBezTo>
                <a:close/>
                <a:moveTo>
                  <a:pt x="682880" y="452541"/>
                </a:moveTo>
                <a:cubicBezTo>
                  <a:pt x="694153" y="452541"/>
                  <a:pt x="703293" y="461680"/>
                  <a:pt x="703293" y="472954"/>
                </a:cubicBezTo>
                <a:cubicBezTo>
                  <a:pt x="703293" y="484228"/>
                  <a:pt x="694153" y="493367"/>
                  <a:pt x="682880" y="493367"/>
                </a:cubicBezTo>
                <a:cubicBezTo>
                  <a:pt x="671606" y="493367"/>
                  <a:pt x="662467" y="484228"/>
                  <a:pt x="662467" y="472954"/>
                </a:cubicBezTo>
                <a:cubicBezTo>
                  <a:pt x="662467" y="461680"/>
                  <a:pt x="671606" y="452541"/>
                  <a:pt x="682880" y="452541"/>
                </a:cubicBezTo>
                <a:close/>
                <a:moveTo>
                  <a:pt x="634103" y="452541"/>
                </a:moveTo>
                <a:cubicBezTo>
                  <a:pt x="645377" y="452541"/>
                  <a:pt x="654516" y="461680"/>
                  <a:pt x="654516" y="472954"/>
                </a:cubicBezTo>
                <a:cubicBezTo>
                  <a:pt x="654516" y="484228"/>
                  <a:pt x="645377" y="493367"/>
                  <a:pt x="634103" y="493367"/>
                </a:cubicBezTo>
                <a:cubicBezTo>
                  <a:pt x="622829" y="493367"/>
                  <a:pt x="613690" y="484228"/>
                  <a:pt x="613690" y="472954"/>
                </a:cubicBezTo>
                <a:cubicBezTo>
                  <a:pt x="613690" y="461680"/>
                  <a:pt x="622829" y="452541"/>
                  <a:pt x="634103" y="452541"/>
                </a:cubicBezTo>
                <a:close/>
                <a:moveTo>
                  <a:pt x="585326" y="452541"/>
                </a:moveTo>
                <a:cubicBezTo>
                  <a:pt x="596599" y="452541"/>
                  <a:pt x="605738" y="461680"/>
                  <a:pt x="605738" y="472954"/>
                </a:cubicBezTo>
                <a:cubicBezTo>
                  <a:pt x="605738" y="484228"/>
                  <a:pt x="596599" y="493367"/>
                  <a:pt x="585326" y="493367"/>
                </a:cubicBezTo>
                <a:cubicBezTo>
                  <a:pt x="574052" y="493367"/>
                  <a:pt x="564913" y="484228"/>
                  <a:pt x="564913" y="472954"/>
                </a:cubicBezTo>
                <a:cubicBezTo>
                  <a:pt x="564913" y="461680"/>
                  <a:pt x="574052" y="452541"/>
                  <a:pt x="585326" y="452541"/>
                </a:cubicBezTo>
                <a:close/>
                <a:moveTo>
                  <a:pt x="536549" y="452541"/>
                </a:moveTo>
                <a:cubicBezTo>
                  <a:pt x="547822" y="452541"/>
                  <a:pt x="556961" y="461680"/>
                  <a:pt x="556961" y="472954"/>
                </a:cubicBezTo>
                <a:cubicBezTo>
                  <a:pt x="556961" y="484228"/>
                  <a:pt x="547822" y="493367"/>
                  <a:pt x="536549" y="493367"/>
                </a:cubicBezTo>
                <a:cubicBezTo>
                  <a:pt x="525275" y="493367"/>
                  <a:pt x="516136" y="484228"/>
                  <a:pt x="516136" y="472954"/>
                </a:cubicBezTo>
                <a:cubicBezTo>
                  <a:pt x="516136" y="461680"/>
                  <a:pt x="525275" y="452541"/>
                  <a:pt x="536549" y="452541"/>
                </a:cubicBezTo>
                <a:close/>
                <a:moveTo>
                  <a:pt x="487772" y="452541"/>
                </a:moveTo>
                <a:cubicBezTo>
                  <a:pt x="499045" y="452541"/>
                  <a:pt x="508184" y="461680"/>
                  <a:pt x="508184" y="472954"/>
                </a:cubicBezTo>
                <a:cubicBezTo>
                  <a:pt x="508184" y="484228"/>
                  <a:pt x="499045" y="493367"/>
                  <a:pt x="487772" y="493367"/>
                </a:cubicBezTo>
                <a:cubicBezTo>
                  <a:pt x="476498" y="493367"/>
                  <a:pt x="467359" y="484228"/>
                  <a:pt x="467359" y="472954"/>
                </a:cubicBezTo>
                <a:cubicBezTo>
                  <a:pt x="467359" y="461680"/>
                  <a:pt x="476498" y="452541"/>
                  <a:pt x="487772" y="452541"/>
                </a:cubicBezTo>
                <a:close/>
                <a:moveTo>
                  <a:pt x="438994" y="452541"/>
                </a:moveTo>
                <a:cubicBezTo>
                  <a:pt x="450268" y="452541"/>
                  <a:pt x="459407" y="461680"/>
                  <a:pt x="459407" y="472954"/>
                </a:cubicBezTo>
                <a:cubicBezTo>
                  <a:pt x="459407" y="484228"/>
                  <a:pt x="450268" y="493367"/>
                  <a:pt x="438994" y="493367"/>
                </a:cubicBezTo>
                <a:cubicBezTo>
                  <a:pt x="427721" y="493367"/>
                  <a:pt x="418582" y="484228"/>
                  <a:pt x="418582" y="472954"/>
                </a:cubicBezTo>
                <a:cubicBezTo>
                  <a:pt x="418582" y="461680"/>
                  <a:pt x="427721" y="452541"/>
                  <a:pt x="438994" y="452541"/>
                </a:cubicBezTo>
                <a:close/>
                <a:moveTo>
                  <a:pt x="390217" y="452541"/>
                </a:moveTo>
                <a:cubicBezTo>
                  <a:pt x="401491" y="452541"/>
                  <a:pt x="410630" y="461680"/>
                  <a:pt x="410630" y="472954"/>
                </a:cubicBezTo>
                <a:cubicBezTo>
                  <a:pt x="410630" y="484228"/>
                  <a:pt x="401491" y="493367"/>
                  <a:pt x="390217" y="493367"/>
                </a:cubicBezTo>
                <a:cubicBezTo>
                  <a:pt x="378944" y="493367"/>
                  <a:pt x="369805" y="484228"/>
                  <a:pt x="369805" y="472954"/>
                </a:cubicBezTo>
                <a:cubicBezTo>
                  <a:pt x="369805" y="461680"/>
                  <a:pt x="378944" y="452541"/>
                  <a:pt x="390217" y="452541"/>
                </a:cubicBezTo>
                <a:close/>
                <a:moveTo>
                  <a:pt x="341440" y="452541"/>
                </a:moveTo>
                <a:cubicBezTo>
                  <a:pt x="352714" y="452541"/>
                  <a:pt x="361853" y="461680"/>
                  <a:pt x="361853" y="472954"/>
                </a:cubicBezTo>
                <a:cubicBezTo>
                  <a:pt x="361853" y="484228"/>
                  <a:pt x="352714" y="493367"/>
                  <a:pt x="341440" y="493367"/>
                </a:cubicBezTo>
                <a:cubicBezTo>
                  <a:pt x="330166" y="493367"/>
                  <a:pt x="321028" y="484228"/>
                  <a:pt x="321028" y="472954"/>
                </a:cubicBezTo>
                <a:cubicBezTo>
                  <a:pt x="321028" y="461680"/>
                  <a:pt x="330166" y="452541"/>
                  <a:pt x="341440" y="452541"/>
                </a:cubicBezTo>
                <a:close/>
                <a:moveTo>
                  <a:pt x="292663" y="452541"/>
                </a:moveTo>
                <a:cubicBezTo>
                  <a:pt x="303937" y="452541"/>
                  <a:pt x="313076" y="461680"/>
                  <a:pt x="313076" y="472954"/>
                </a:cubicBezTo>
                <a:cubicBezTo>
                  <a:pt x="313076" y="484228"/>
                  <a:pt x="303937" y="493367"/>
                  <a:pt x="292663" y="493367"/>
                </a:cubicBezTo>
                <a:cubicBezTo>
                  <a:pt x="281389" y="493367"/>
                  <a:pt x="272251" y="484228"/>
                  <a:pt x="272251" y="472954"/>
                </a:cubicBezTo>
                <a:cubicBezTo>
                  <a:pt x="272251" y="461680"/>
                  <a:pt x="281389" y="452541"/>
                  <a:pt x="292663" y="452541"/>
                </a:cubicBezTo>
                <a:close/>
                <a:moveTo>
                  <a:pt x="243886" y="452541"/>
                </a:moveTo>
                <a:cubicBezTo>
                  <a:pt x="255160" y="452541"/>
                  <a:pt x="264299" y="461680"/>
                  <a:pt x="264299" y="472954"/>
                </a:cubicBezTo>
                <a:cubicBezTo>
                  <a:pt x="264299" y="484228"/>
                  <a:pt x="255160" y="493367"/>
                  <a:pt x="243886" y="493367"/>
                </a:cubicBezTo>
                <a:cubicBezTo>
                  <a:pt x="232612" y="493367"/>
                  <a:pt x="223473" y="484228"/>
                  <a:pt x="223473" y="472954"/>
                </a:cubicBezTo>
                <a:cubicBezTo>
                  <a:pt x="223473" y="461680"/>
                  <a:pt x="232612" y="452541"/>
                  <a:pt x="243886" y="452541"/>
                </a:cubicBezTo>
                <a:close/>
                <a:moveTo>
                  <a:pt x="195109" y="452541"/>
                </a:moveTo>
                <a:cubicBezTo>
                  <a:pt x="206383" y="452541"/>
                  <a:pt x="215522" y="461680"/>
                  <a:pt x="215522" y="472954"/>
                </a:cubicBezTo>
                <a:cubicBezTo>
                  <a:pt x="215522" y="484228"/>
                  <a:pt x="206383" y="493367"/>
                  <a:pt x="195109" y="493367"/>
                </a:cubicBezTo>
                <a:cubicBezTo>
                  <a:pt x="183835" y="493367"/>
                  <a:pt x="174696" y="484228"/>
                  <a:pt x="174696" y="472954"/>
                </a:cubicBezTo>
                <a:cubicBezTo>
                  <a:pt x="174696" y="461680"/>
                  <a:pt x="183835" y="452541"/>
                  <a:pt x="195109" y="452541"/>
                </a:cubicBezTo>
                <a:close/>
                <a:moveTo>
                  <a:pt x="146332" y="452541"/>
                </a:moveTo>
                <a:cubicBezTo>
                  <a:pt x="157606" y="452541"/>
                  <a:pt x="166745" y="461680"/>
                  <a:pt x="166745" y="472954"/>
                </a:cubicBezTo>
                <a:cubicBezTo>
                  <a:pt x="166745" y="484228"/>
                  <a:pt x="157606" y="493367"/>
                  <a:pt x="146332" y="493367"/>
                </a:cubicBezTo>
                <a:cubicBezTo>
                  <a:pt x="135058" y="493367"/>
                  <a:pt x="125919" y="484228"/>
                  <a:pt x="125919" y="472954"/>
                </a:cubicBezTo>
                <a:cubicBezTo>
                  <a:pt x="125919" y="461680"/>
                  <a:pt x="135058" y="452541"/>
                  <a:pt x="146332" y="452541"/>
                </a:cubicBezTo>
                <a:close/>
                <a:moveTo>
                  <a:pt x="97555" y="452541"/>
                </a:moveTo>
                <a:cubicBezTo>
                  <a:pt x="108829" y="452541"/>
                  <a:pt x="117968" y="461680"/>
                  <a:pt x="117968" y="472954"/>
                </a:cubicBezTo>
                <a:cubicBezTo>
                  <a:pt x="117968" y="484228"/>
                  <a:pt x="108829" y="493367"/>
                  <a:pt x="97555" y="493367"/>
                </a:cubicBezTo>
                <a:cubicBezTo>
                  <a:pt x="86281" y="493367"/>
                  <a:pt x="77142" y="484228"/>
                  <a:pt x="77142" y="472954"/>
                </a:cubicBezTo>
                <a:cubicBezTo>
                  <a:pt x="77142" y="461680"/>
                  <a:pt x="86281" y="452541"/>
                  <a:pt x="97555" y="452541"/>
                </a:cubicBezTo>
                <a:close/>
                <a:moveTo>
                  <a:pt x="48778" y="452541"/>
                </a:moveTo>
                <a:cubicBezTo>
                  <a:pt x="60052" y="452541"/>
                  <a:pt x="69191" y="461680"/>
                  <a:pt x="69191" y="472954"/>
                </a:cubicBezTo>
                <a:cubicBezTo>
                  <a:pt x="69191" y="484228"/>
                  <a:pt x="60052" y="493367"/>
                  <a:pt x="48778" y="493367"/>
                </a:cubicBezTo>
                <a:cubicBezTo>
                  <a:pt x="37504" y="493367"/>
                  <a:pt x="28365" y="484228"/>
                  <a:pt x="28365" y="472954"/>
                </a:cubicBezTo>
                <a:cubicBezTo>
                  <a:pt x="28365" y="461680"/>
                  <a:pt x="37504" y="452541"/>
                  <a:pt x="48778" y="452541"/>
                </a:cubicBezTo>
                <a:close/>
                <a:moveTo>
                  <a:pt x="2" y="452541"/>
                </a:moveTo>
                <a:cubicBezTo>
                  <a:pt x="11275" y="452541"/>
                  <a:pt x="20414" y="461680"/>
                  <a:pt x="20414" y="472954"/>
                </a:cubicBezTo>
                <a:cubicBezTo>
                  <a:pt x="20414" y="484228"/>
                  <a:pt x="11275" y="493367"/>
                  <a:pt x="2" y="493367"/>
                </a:cubicBezTo>
                <a:lnTo>
                  <a:pt x="0" y="493366"/>
                </a:lnTo>
                <a:lnTo>
                  <a:pt x="0" y="452542"/>
                </a:lnTo>
                <a:close/>
                <a:moveTo>
                  <a:pt x="926765" y="398455"/>
                </a:moveTo>
                <a:lnTo>
                  <a:pt x="930582" y="399226"/>
                </a:lnTo>
                <a:lnTo>
                  <a:pt x="913716" y="434236"/>
                </a:lnTo>
                <a:lnTo>
                  <a:pt x="912331" y="433302"/>
                </a:lnTo>
                <a:cubicBezTo>
                  <a:pt x="908637" y="429608"/>
                  <a:pt x="906352" y="424505"/>
                  <a:pt x="906352" y="418868"/>
                </a:cubicBezTo>
                <a:cubicBezTo>
                  <a:pt x="906352" y="407594"/>
                  <a:pt x="915491" y="398455"/>
                  <a:pt x="926765" y="398455"/>
                </a:cubicBezTo>
                <a:close/>
                <a:moveTo>
                  <a:pt x="877988" y="398455"/>
                </a:moveTo>
                <a:cubicBezTo>
                  <a:pt x="889262" y="398455"/>
                  <a:pt x="898401" y="407594"/>
                  <a:pt x="898401" y="418868"/>
                </a:cubicBezTo>
                <a:cubicBezTo>
                  <a:pt x="898401" y="430142"/>
                  <a:pt x="889262" y="439281"/>
                  <a:pt x="877988" y="439281"/>
                </a:cubicBezTo>
                <a:cubicBezTo>
                  <a:pt x="866714" y="439281"/>
                  <a:pt x="857575" y="430142"/>
                  <a:pt x="857575" y="418868"/>
                </a:cubicBezTo>
                <a:cubicBezTo>
                  <a:pt x="857575" y="407594"/>
                  <a:pt x="866714" y="398455"/>
                  <a:pt x="877988" y="398455"/>
                </a:cubicBezTo>
                <a:close/>
                <a:moveTo>
                  <a:pt x="829211" y="398455"/>
                </a:moveTo>
                <a:cubicBezTo>
                  <a:pt x="840485" y="398455"/>
                  <a:pt x="849624" y="407594"/>
                  <a:pt x="849624" y="418868"/>
                </a:cubicBezTo>
                <a:cubicBezTo>
                  <a:pt x="849624" y="430142"/>
                  <a:pt x="840485" y="439281"/>
                  <a:pt x="829211" y="439281"/>
                </a:cubicBezTo>
                <a:cubicBezTo>
                  <a:pt x="817937" y="439281"/>
                  <a:pt x="808798" y="430142"/>
                  <a:pt x="808798" y="418868"/>
                </a:cubicBezTo>
                <a:cubicBezTo>
                  <a:pt x="808798" y="407594"/>
                  <a:pt x="817937" y="398455"/>
                  <a:pt x="829211" y="398455"/>
                </a:cubicBezTo>
                <a:close/>
                <a:moveTo>
                  <a:pt x="780434" y="398455"/>
                </a:moveTo>
                <a:cubicBezTo>
                  <a:pt x="791708" y="398455"/>
                  <a:pt x="800847" y="407594"/>
                  <a:pt x="800847" y="418868"/>
                </a:cubicBezTo>
                <a:cubicBezTo>
                  <a:pt x="800847" y="430142"/>
                  <a:pt x="791708" y="439281"/>
                  <a:pt x="780434" y="439281"/>
                </a:cubicBezTo>
                <a:cubicBezTo>
                  <a:pt x="769160" y="439281"/>
                  <a:pt x="760021" y="430142"/>
                  <a:pt x="760021" y="418868"/>
                </a:cubicBezTo>
                <a:cubicBezTo>
                  <a:pt x="760021" y="407594"/>
                  <a:pt x="769160" y="398455"/>
                  <a:pt x="780434" y="398455"/>
                </a:cubicBezTo>
                <a:close/>
                <a:moveTo>
                  <a:pt x="731657" y="398455"/>
                </a:moveTo>
                <a:cubicBezTo>
                  <a:pt x="742931" y="398455"/>
                  <a:pt x="752070" y="407594"/>
                  <a:pt x="752070" y="418868"/>
                </a:cubicBezTo>
                <a:cubicBezTo>
                  <a:pt x="752070" y="430142"/>
                  <a:pt x="742931" y="439281"/>
                  <a:pt x="731657" y="439281"/>
                </a:cubicBezTo>
                <a:cubicBezTo>
                  <a:pt x="720383" y="439281"/>
                  <a:pt x="711244" y="430142"/>
                  <a:pt x="711244" y="418868"/>
                </a:cubicBezTo>
                <a:cubicBezTo>
                  <a:pt x="711244" y="407594"/>
                  <a:pt x="720383" y="398455"/>
                  <a:pt x="731657" y="398455"/>
                </a:cubicBezTo>
                <a:close/>
                <a:moveTo>
                  <a:pt x="682880" y="398455"/>
                </a:moveTo>
                <a:cubicBezTo>
                  <a:pt x="694153" y="398455"/>
                  <a:pt x="703293" y="407594"/>
                  <a:pt x="703293" y="418868"/>
                </a:cubicBezTo>
                <a:cubicBezTo>
                  <a:pt x="703293" y="430142"/>
                  <a:pt x="694153" y="439281"/>
                  <a:pt x="682880" y="439281"/>
                </a:cubicBezTo>
                <a:cubicBezTo>
                  <a:pt x="671606" y="439281"/>
                  <a:pt x="662467" y="430142"/>
                  <a:pt x="662467" y="418868"/>
                </a:cubicBezTo>
                <a:cubicBezTo>
                  <a:pt x="662467" y="407594"/>
                  <a:pt x="671606" y="398455"/>
                  <a:pt x="682880" y="398455"/>
                </a:cubicBezTo>
                <a:close/>
                <a:moveTo>
                  <a:pt x="634103" y="398455"/>
                </a:moveTo>
                <a:cubicBezTo>
                  <a:pt x="645377" y="398455"/>
                  <a:pt x="654516" y="407594"/>
                  <a:pt x="654516" y="418868"/>
                </a:cubicBezTo>
                <a:cubicBezTo>
                  <a:pt x="654516" y="430142"/>
                  <a:pt x="645377" y="439281"/>
                  <a:pt x="634103" y="439281"/>
                </a:cubicBezTo>
                <a:cubicBezTo>
                  <a:pt x="622829" y="439281"/>
                  <a:pt x="613690" y="430142"/>
                  <a:pt x="613690" y="418868"/>
                </a:cubicBezTo>
                <a:cubicBezTo>
                  <a:pt x="613690" y="407594"/>
                  <a:pt x="622829" y="398455"/>
                  <a:pt x="634103" y="398455"/>
                </a:cubicBezTo>
                <a:close/>
                <a:moveTo>
                  <a:pt x="585326" y="398455"/>
                </a:moveTo>
                <a:cubicBezTo>
                  <a:pt x="596599" y="398455"/>
                  <a:pt x="605738" y="407594"/>
                  <a:pt x="605738" y="418868"/>
                </a:cubicBezTo>
                <a:cubicBezTo>
                  <a:pt x="605738" y="430142"/>
                  <a:pt x="596599" y="439281"/>
                  <a:pt x="585326" y="439281"/>
                </a:cubicBezTo>
                <a:cubicBezTo>
                  <a:pt x="574052" y="439281"/>
                  <a:pt x="564913" y="430142"/>
                  <a:pt x="564913" y="418868"/>
                </a:cubicBezTo>
                <a:cubicBezTo>
                  <a:pt x="564913" y="407594"/>
                  <a:pt x="574052" y="398455"/>
                  <a:pt x="585326" y="398455"/>
                </a:cubicBezTo>
                <a:close/>
                <a:moveTo>
                  <a:pt x="536549" y="398455"/>
                </a:moveTo>
                <a:cubicBezTo>
                  <a:pt x="547822" y="398455"/>
                  <a:pt x="556961" y="407594"/>
                  <a:pt x="556961" y="418868"/>
                </a:cubicBezTo>
                <a:cubicBezTo>
                  <a:pt x="556961" y="430142"/>
                  <a:pt x="547822" y="439281"/>
                  <a:pt x="536549" y="439281"/>
                </a:cubicBezTo>
                <a:cubicBezTo>
                  <a:pt x="525275" y="439281"/>
                  <a:pt x="516136" y="430142"/>
                  <a:pt x="516136" y="418868"/>
                </a:cubicBezTo>
                <a:cubicBezTo>
                  <a:pt x="516136" y="407594"/>
                  <a:pt x="525275" y="398455"/>
                  <a:pt x="536549" y="398455"/>
                </a:cubicBezTo>
                <a:close/>
                <a:moveTo>
                  <a:pt x="487772" y="398455"/>
                </a:moveTo>
                <a:cubicBezTo>
                  <a:pt x="499045" y="398455"/>
                  <a:pt x="508184" y="407594"/>
                  <a:pt x="508184" y="418868"/>
                </a:cubicBezTo>
                <a:cubicBezTo>
                  <a:pt x="508184" y="430142"/>
                  <a:pt x="499045" y="439281"/>
                  <a:pt x="487772" y="439281"/>
                </a:cubicBezTo>
                <a:cubicBezTo>
                  <a:pt x="476498" y="439281"/>
                  <a:pt x="467359" y="430142"/>
                  <a:pt x="467359" y="418868"/>
                </a:cubicBezTo>
                <a:cubicBezTo>
                  <a:pt x="467359" y="407594"/>
                  <a:pt x="476498" y="398455"/>
                  <a:pt x="487772" y="398455"/>
                </a:cubicBezTo>
                <a:close/>
                <a:moveTo>
                  <a:pt x="438994" y="398455"/>
                </a:moveTo>
                <a:cubicBezTo>
                  <a:pt x="450268" y="398455"/>
                  <a:pt x="459407" y="407594"/>
                  <a:pt x="459407" y="418868"/>
                </a:cubicBezTo>
                <a:cubicBezTo>
                  <a:pt x="459407" y="430142"/>
                  <a:pt x="450268" y="439281"/>
                  <a:pt x="438994" y="439281"/>
                </a:cubicBezTo>
                <a:cubicBezTo>
                  <a:pt x="427721" y="439281"/>
                  <a:pt x="418582" y="430142"/>
                  <a:pt x="418582" y="418868"/>
                </a:cubicBezTo>
                <a:cubicBezTo>
                  <a:pt x="418582" y="407594"/>
                  <a:pt x="427721" y="398455"/>
                  <a:pt x="438994" y="398455"/>
                </a:cubicBezTo>
                <a:close/>
                <a:moveTo>
                  <a:pt x="390217" y="398455"/>
                </a:moveTo>
                <a:cubicBezTo>
                  <a:pt x="401491" y="398455"/>
                  <a:pt x="410630" y="407594"/>
                  <a:pt x="410630" y="418868"/>
                </a:cubicBezTo>
                <a:cubicBezTo>
                  <a:pt x="410630" y="430142"/>
                  <a:pt x="401491" y="439281"/>
                  <a:pt x="390217" y="439281"/>
                </a:cubicBezTo>
                <a:cubicBezTo>
                  <a:pt x="378944" y="439281"/>
                  <a:pt x="369805" y="430142"/>
                  <a:pt x="369805" y="418868"/>
                </a:cubicBezTo>
                <a:cubicBezTo>
                  <a:pt x="369805" y="407594"/>
                  <a:pt x="378944" y="398455"/>
                  <a:pt x="390217" y="398455"/>
                </a:cubicBezTo>
                <a:close/>
                <a:moveTo>
                  <a:pt x="341440" y="398455"/>
                </a:moveTo>
                <a:cubicBezTo>
                  <a:pt x="352714" y="398455"/>
                  <a:pt x="361853" y="407594"/>
                  <a:pt x="361853" y="418868"/>
                </a:cubicBezTo>
                <a:cubicBezTo>
                  <a:pt x="361853" y="430142"/>
                  <a:pt x="352714" y="439281"/>
                  <a:pt x="341440" y="439281"/>
                </a:cubicBezTo>
                <a:cubicBezTo>
                  <a:pt x="330166" y="439281"/>
                  <a:pt x="321028" y="430142"/>
                  <a:pt x="321028" y="418868"/>
                </a:cubicBezTo>
                <a:cubicBezTo>
                  <a:pt x="321028" y="407594"/>
                  <a:pt x="330166" y="398455"/>
                  <a:pt x="341440" y="398455"/>
                </a:cubicBezTo>
                <a:close/>
                <a:moveTo>
                  <a:pt x="292663" y="398455"/>
                </a:moveTo>
                <a:cubicBezTo>
                  <a:pt x="303937" y="398455"/>
                  <a:pt x="313076" y="407594"/>
                  <a:pt x="313076" y="418868"/>
                </a:cubicBezTo>
                <a:cubicBezTo>
                  <a:pt x="313076" y="430142"/>
                  <a:pt x="303937" y="439281"/>
                  <a:pt x="292663" y="439281"/>
                </a:cubicBezTo>
                <a:cubicBezTo>
                  <a:pt x="281389" y="439281"/>
                  <a:pt x="272251" y="430142"/>
                  <a:pt x="272251" y="418868"/>
                </a:cubicBezTo>
                <a:cubicBezTo>
                  <a:pt x="272251" y="407594"/>
                  <a:pt x="281389" y="398455"/>
                  <a:pt x="292663" y="398455"/>
                </a:cubicBezTo>
                <a:close/>
                <a:moveTo>
                  <a:pt x="243886" y="398455"/>
                </a:moveTo>
                <a:cubicBezTo>
                  <a:pt x="255160" y="398455"/>
                  <a:pt x="264299" y="407594"/>
                  <a:pt x="264299" y="418868"/>
                </a:cubicBezTo>
                <a:cubicBezTo>
                  <a:pt x="264299" y="430142"/>
                  <a:pt x="255160" y="439281"/>
                  <a:pt x="243886" y="439281"/>
                </a:cubicBezTo>
                <a:cubicBezTo>
                  <a:pt x="232612" y="439281"/>
                  <a:pt x="223473" y="430142"/>
                  <a:pt x="223473" y="418868"/>
                </a:cubicBezTo>
                <a:cubicBezTo>
                  <a:pt x="223473" y="407594"/>
                  <a:pt x="232612" y="398455"/>
                  <a:pt x="243886" y="398455"/>
                </a:cubicBezTo>
                <a:close/>
                <a:moveTo>
                  <a:pt x="195109" y="398455"/>
                </a:moveTo>
                <a:cubicBezTo>
                  <a:pt x="206383" y="398455"/>
                  <a:pt x="215522" y="407594"/>
                  <a:pt x="215522" y="418868"/>
                </a:cubicBezTo>
                <a:cubicBezTo>
                  <a:pt x="215522" y="430142"/>
                  <a:pt x="206383" y="439281"/>
                  <a:pt x="195109" y="439281"/>
                </a:cubicBezTo>
                <a:cubicBezTo>
                  <a:pt x="183835" y="439281"/>
                  <a:pt x="174696" y="430142"/>
                  <a:pt x="174696" y="418868"/>
                </a:cubicBezTo>
                <a:cubicBezTo>
                  <a:pt x="174696" y="407594"/>
                  <a:pt x="183835" y="398455"/>
                  <a:pt x="195109" y="398455"/>
                </a:cubicBezTo>
                <a:close/>
                <a:moveTo>
                  <a:pt x="146332" y="398455"/>
                </a:moveTo>
                <a:cubicBezTo>
                  <a:pt x="157606" y="398455"/>
                  <a:pt x="166745" y="407594"/>
                  <a:pt x="166745" y="418868"/>
                </a:cubicBezTo>
                <a:cubicBezTo>
                  <a:pt x="166745" y="430142"/>
                  <a:pt x="157606" y="439281"/>
                  <a:pt x="146332" y="439281"/>
                </a:cubicBezTo>
                <a:cubicBezTo>
                  <a:pt x="135058" y="439281"/>
                  <a:pt x="125919" y="430142"/>
                  <a:pt x="125919" y="418868"/>
                </a:cubicBezTo>
                <a:cubicBezTo>
                  <a:pt x="125919" y="407594"/>
                  <a:pt x="135058" y="398455"/>
                  <a:pt x="146332" y="398455"/>
                </a:cubicBezTo>
                <a:close/>
                <a:moveTo>
                  <a:pt x="97555" y="398455"/>
                </a:moveTo>
                <a:cubicBezTo>
                  <a:pt x="108829" y="398455"/>
                  <a:pt x="117968" y="407594"/>
                  <a:pt x="117968" y="418868"/>
                </a:cubicBezTo>
                <a:cubicBezTo>
                  <a:pt x="117968" y="430142"/>
                  <a:pt x="108829" y="439281"/>
                  <a:pt x="97555" y="439281"/>
                </a:cubicBezTo>
                <a:cubicBezTo>
                  <a:pt x="86281" y="439281"/>
                  <a:pt x="77142" y="430142"/>
                  <a:pt x="77142" y="418868"/>
                </a:cubicBezTo>
                <a:cubicBezTo>
                  <a:pt x="77142" y="407594"/>
                  <a:pt x="86281" y="398455"/>
                  <a:pt x="97555" y="398455"/>
                </a:cubicBezTo>
                <a:close/>
                <a:moveTo>
                  <a:pt x="48778" y="398455"/>
                </a:moveTo>
                <a:cubicBezTo>
                  <a:pt x="60052" y="398455"/>
                  <a:pt x="69191" y="407594"/>
                  <a:pt x="69191" y="418868"/>
                </a:cubicBezTo>
                <a:cubicBezTo>
                  <a:pt x="69191" y="430142"/>
                  <a:pt x="60052" y="439281"/>
                  <a:pt x="48778" y="439281"/>
                </a:cubicBezTo>
                <a:cubicBezTo>
                  <a:pt x="37504" y="439281"/>
                  <a:pt x="28365" y="430142"/>
                  <a:pt x="28365" y="418868"/>
                </a:cubicBezTo>
                <a:cubicBezTo>
                  <a:pt x="28365" y="407594"/>
                  <a:pt x="37504" y="398455"/>
                  <a:pt x="48778" y="398455"/>
                </a:cubicBezTo>
                <a:close/>
                <a:moveTo>
                  <a:pt x="2" y="398455"/>
                </a:moveTo>
                <a:cubicBezTo>
                  <a:pt x="11275" y="398455"/>
                  <a:pt x="20414" y="407594"/>
                  <a:pt x="20414" y="418868"/>
                </a:cubicBezTo>
                <a:cubicBezTo>
                  <a:pt x="20414" y="430142"/>
                  <a:pt x="11275" y="439281"/>
                  <a:pt x="2" y="439281"/>
                </a:cubicBezTo>
                <a:lnTo>
                  <a:pt x="0" y="439280"/>
                </a:lnTo>
                <a:lnTo>
                  <a:pt x="0" y="398456"/>
                </a:lnTo>
                <a:close/>
                <a:moveTo>
                  <a:pt x="926765" y="344369"/>
                </a:moveTo>
                <a:cubicBezTo>
                  <a:pt x="932402" y="344369"/>
                  <a:pt x="937505" y="346654"/>
                  <a:pt x="941199" y="350348"/>
                </a:cubicBezTo>
                <a:lnTo>
                  <a:pt x="945200" y="360008"/>
                </a:lnTo>
                <a:lnTo>
                  <a:pt x="937178" y="381927"/>
                </a:lnTo>
                <a:lnTo>
                  <a:pt x="934711" y="383591"/>
                </a:lnTo>
                <a:cubicBezTo>
                  <a:pt x="932268" y="384624"/>
                  <a:pt x="929583" y="385195"/>
                  <a:pt x="926765" y="385195"/>
                </a:cubicBezTo>
                <a:cubicBezTo>
                  <a:pt x="915491" y="385195"/>
                  <a:pt x="906352" y="376056"/>
                  <a:pt x="906352" y="364782"/>
                </a:cubicBezTo>
                <a:cubicBezTo>
                  <a:pt x="906352" y="353508"/>
                  <a:pt x="915491" y="344369"/>
                  <a:pt x="926765" y="344369"/>
                </a:cubicBezTo>
                <a:close/>
                <a:moveTo>
                  <a:pt x="877988" y="344369"/>
                </a:moveTo>
                <a:cubicBezTo>
                  <a:pt x="889262" y="344369"/>
                  <a:pt x="898401" y="353508"/>
                  <a:pt x="898401" y="364782"/>
                </a:cubicBezTo>
                <a:cubicBezTo>
                  <a:pt x="898401" y="376056"/>
                  <a:pt x="889262" y="385195"/>
                  <a:pt x="877988" y="385195"/>
                </a:cubicBezTo>
                <a:cubicBezTo>
                  <a:pt x="866714" y="385195"/>
                  <a:pt x="857575" y="376056"/>
                  <a:pt x="857575" y="364782"/>
                </a:cubicBezTo>
                <a:cubicBezTo>
                  <a:pt x="857575" y="353508"/>
                  <a:pt x="866714" y="344369"/>
                  <a:pt x="877988" y="344369"/>
                </a:cubicBezTo>
                <a:close/>
                <a:moveTo>
                  <a:pt x="829211" y="344369"/>
                </a:moveTo>
                <a:cubicBezTo>
                  <a:pt x="840485" y="344369"/>
                  <a:pt x="849624" y="353508"/>
                  <a:pt x="849624" y="364782"/>
                </a:cubicBezTo>
                <a:cubicBezTo>
                  <a:pt x="849624" y="376056"/>
                  <a:pt x="840485" y="385195"/>
                  <a:pt x="829211" y="385195"/>
                </a:cubicBezTo>
                <a:cubicBezTo>
                  <a:pt x="817937" y="385195"/>
                  <a:pt x="808798" y="376056"/>
                  <a:pt x="808798" y="364782"/>
                </a:cubicBezTo>
                <a:cubicBezTo>
                  <a:pt x="808798" y="353508"/>
                  <a:pt x="817937" y="344369"/>
                  <a:pt x="829211" y="344369"/>
                </a:cubicBezTo>
                <a:close/>
                <a:moveTo>
                  <a:pt x="780434" y="344369"/>
                </a:moveTo>
                <a:cubicBezTo>
                  <a:pt x="791708" y="344369"/>
                  <a:pt x="800847" y="353508"/>
                  <a:pt x="800847" y="364782"/>
                </a:cubicBezTo>
                <a:cubicBezTo>
                  <a:pt x="800847" y="376056"/>
                  <a:pt x="791708" y="385195"/>
                  <a:pt x="780434" y="385195"/>
                </a:cubicBezTo>
                <a:cubicBezTo>
                  <a:pt x="769160" y="385195"/>
                  <a:pt x="760021" y="376056"/>
                  <a:pt x="760021" y="364782"/>
                </a:cubicBezTo>
                <a:cubicBezTo>
                  <a:pt x="760021" y="353508"/>
                  <a:pt x="769160" y="344369"/>
                  <a:pt x="780434" y="344369"/>
                </a:cubicBezTo>
                <a:close/>
                <a:moveTo>
                  <a:pt x="731657" y="344369"/>
                </a:moveTo>
                <a:cubicBezTo>
                  <a:pt x="742931" y="344369"/>
                  <a:pt x="752070" y="353508"/>
                  <a:pt x="752070" y="364782"/>
                </a:cubicBezTo>
                <a:cubicBezTo>
                  <a:pt x="752070" y="376056"/>
                  <a:pt x="742931" y="385195"/>
                  <a:pt x="731657" y="385195"/>
                </a:cubicBezTo>
                <a:cubicBezTo>
                  <a:pt x="720383" y="385195"/>
                  <a:pt x="711244" y="376056"/>
                  <a:pt x="711244" y="364782"/>
                </a:cubicBezTo>
                <a:cubicBezTo>
                  <a:pt x="711244" y="353508"/>
                  <a:pt x="720383" y="344369"/>
                  <a:pt x="731657" y="344369"/>
                </a:cubicBezTo>
                <a:close/>
                <a:moveTo>
                  <a:pt x="682880" y="344369"/>
                </a:moveTo>
                <a:cubicBezTo>
                  <a:pt x="694153" y="344369"/>
                  <a:pt x="703293" y="353508"/>
                  <a:pt x="703293" y="364782"/>
                </a:cubicBezTo>
                <a:cubicBezTo>
                  <a:pt x="703293" y="376056"/>
                  <a:pt x="694153" y="385195"/>
                  <a:pt x="682880" y="385195"/>
                </a:cubicBezTo>
                <a:cubicBezTo>
                  <a:pt x="671606" y="385195"/>
                  <a:pt x="662467" y="376056"/>
                  <a:pt x="662467" y="364782"/>
                </a:cubicBezTo>
                <a:cubicBezTo>
                  <a:pt x="662467" y="353508"/>
                  <a:pt x="671606" y="344369"/>
                  <a:pt x="682880" y="344369"/>
                </a:cubicBezTo>
                <a:close/>
                <a:moveTo>
                  <a:pt x="634103" y="344369"/>
                </a:moveTo>
                <a:cubicBezTo>
                  <a:pt x="645377" y="344369"/>
                  <a:pt x="654516" y="353508"/>
                  <a:pt x="654516" y="364782"/>
                </a:cubicBezTo>
                <a:cubicBezTo>
                  <a:pt x="654516" y="376056"/>
                  <a:pt x="645377" y="385195"/>
                  <a:pt x="634103" y="385195"/>
                </a:cubicBezTo>
                <a:cubicBezTo>
                  <a:pt x="622829" y="385195"/>
                  <a:pt x="613690" y="376056"/>
                  <a:pt x="613690" y="364782"/>
                </a:cubicBezTo>
                <a:cubicBezTo>
                  <a:pt x="613690" y="353508"/>
                  <a:pt x="622829" y="344369"/>
                  <a:pt x="634103" y="344369"/>
                </a:cubicBezTo>
                <a:close/>
                <a:moveTo>
                  <a:pt x="585326" y="344369"/>
                </a:moveTo>
                <a:cubicBezTo>
                  <a:pt x="596599" y="344369"/>
                  <a:pt x="605738" y="353508"/>
                  <a:pt x="605738" y="364782"/>
                </a:cubicBezTo>
                <a:cubicBezTo>
                  <a:pt x="605738" y="376056"/>
                  <a:pt x="596599" y="385195"/>
                  <a:pt x="585326" y="385195"/>
                </a:cubicBezTo>
                <a:cubicBezTo>
                  <a:pt x="574052" y="385195"/>
                  <a:pt x="564913" y="376056"/>
                  <a:pt x="564913" y="364782"/>
                </a:cubicBezTo>
                <a:cubicBezTo>
                  <a:pt x="564913" y="353508"/>
                  <a:pt x="574052" y="344369"/>
                  <a:pt x="585326" y="344369"/>
                </a:cubicBezTo>
                <a:close/>
                <a:moveTo>
                  <a:pt x="536549" y="344369"/>
                </a:moveTo>
                <a:cubicBezTo>
                  <a:pt x="547822" y="344369"/>
                  <a:pt x="556961" y="353508"/>
                  <a:pt x="556961" y="364782"/>
                </a:cubicBezTo>
                <a:cubicBezTo>
                  <a:pt x="556961" y="376056"/>
                  <a:pt x="547822" y="385195"/>
                  <a:pt x="536549" y="385195"/>
                </a:cubicBezTo>
                <a:cubicBezTo>
                  <a:pt x="525275" y="385195"/>
                  <a:pt x="516136" y="376056"/>
                  <a:pt x="516136" y="364782"/>
                </a:cubicBezTo>
                <a:cubicBezTo>
                  <a:pt x="516136" y="353508"/>
                  <a:pt x="525275" y="344369"/>
                  <a:pt x="536549" y="344369"/>
                </a:cubicBezTo>
                <a:close/>
                <a:moveTo>
                  <a:pt x="487772" y="344369"/>
                </a:moveTo>
                <a:cubicBezTo>
                  <a:pt x="499045" y="344369"/>
                  <a:pt x="508184" y="353508"/>
                  <a:pt x="508184" y="364782"/>
                </a:cubicBezTo>
                <a:cubicBezTo>
                  <a:pt x="508184" y="376056"/>
                  <a:pt x="499045" y="385195"/>
                  <a:pt x="487772" y="385195"/>
                </a:cubicBezTo>
                <a:cubicBezTo>
                  <a:pt x="476498" y="385195"/>
                  <a:pt x="467359" y="376056"/>
                  <a:pt x="467359" y="364782"/>
                </a:cubicBezTo>
                <a:cubicBezTo>
                  <a:pt x="467359" y="353508"/>
                  <a:pt x="476498" y="344369"/>
                  <a:pt x="487772" y="344369"/>
                </a:cubicBezTo>
                <a:close/>
                <a:moveTo>
                  <a:pt x="438994" y="344369"/>
                </a:moveTo>
                <a:cubicBezTo>
                  <a:pt x="450268" y="344369"/>
                  <a:pt x="459407" y="353508"/>
                  <a:pt x="459407" y="364782"/>
                </a:cubicBezTo>
                <a:cubicBezTo>
                  <a:pt x="459407" y="376056"/>
                  <a:pt x="450268" y="385195"/>
                  <a:pt x="438994" y="385195"/>
                </a:cubicBezTo>
                <a:cubicBezTo>
                  <a:pt x="427721" y="385195"/>
                  <a:pt x="418582" y="376056"/>
                  <a:pt x="418582" y="364782"/>
                </a:cubicBezTo>
                <a:cubicBezTo>
                  <a:pt x="418582" y="353508"/>
                  <a:pt x="427721" y="344369"/>
                  <a:pt x="438994" y="344369"/>
                </a:cubicBezTo>
                <a:close/>
                <a:moveTo>
                  <a:pt x="390217" y="344369"/>
                </a:moveTo>
                <a:cubicBezTo>
                  <a:pt x="401491" y="344369"/>
                  <a:pt x="410630" y="353508"/>
                  <a:pt x="410630" y="364782"/>
                </a:cubicBezTo>
                <a:cubicBezTo>
                  <a:pt x="410630" y="376056"/>
                  <a:pt x="401491" y="385195"/>
                  <a:pt x="390217" y="385195"/>
                </a:cubicBezTo>
                <a:cubicBezTo>
                  <a:pt x="378944" y="385195"/>
                  <a:pt x="369805" y="376056"/>
                  <a:pt x="369805" y="364782"/>
                </a:cubicBezTo>
                <a:cubicBezTo>
                  <a:pt x="369805" y="353508"/>
                  <a:pt x="378944" y="344369"/>
                  <a:pt x="390217" y="344369"/>
                </a:cubicBezTo>
                <a:close/>
                <a:moveTo>
                  <a:pt x="341440" y="344369"/>
                </a:moveTo>
                <a:cubicBezTo>
                  <a:pt x="352714" y="344369"/>
                  <a:pt x="361853" y="353508"/>
                  <a:pt x="361853" y="364782"/>
                </a:cubicBezTo>
                <a:cubicBezTo>
                  <a:pt x="361853" y="376056"/>
                  <a:pt x="352714" y="385195"/>
                  <a:pt x="341440" y="385195"/>
                </a:cubicBezTo>
                <a:cubicBezTo>
                  <a:pt x="330166" y="385195"/>
                  <a:pt x="321028" y="376056"/>
                  <a:pt x="321028" y="364782"/>
                </a:cubicBezTo>
                <a:cubicBezTo>
                  <a:pt x="321028" y="353508"/>
                  <a:pt x="330166" y="344369"/>
                  <a:pt x="341440" y="344369"/>
                </a:cubicBezTo>
                <a:close/>
                <a:moveTo>
                  <a:pt x="292663" y="344369"/>
                </a:moveTo>
                <a:cubicBezTo>
                  <a:pt x="303937" y="344369"/>
                  <a:pt x="313076" y="353508"/>
                  <a:pt x="313076" y="364782"/>
                </a:cubicBezTo>
                <a:cubicBezTo>
                  <a:pt x="313076" y="376056"/>
                  <a:pt x="303937" y="385195"/>
                  <a:pt x="292663" y="385195"/>
                </a:cubicBezTo>
                <a:cubicBezTo>
                  <a:pt x="281389" y="385195"/>
                  <a:pt x="272251" y="376056"/>
                  <a:pt x="272251" y="364782"/>
                </a:cubicBezTo>
                <a:cubicBezTo>
                  <a:pt x="272251" y="353508"/>
                  <a:pt x="281389" y="344369"/>
                  <a:pt x="292663" y="344369"/>
                </a:cubicBezTo>
                <a:close/>
                <a:moveTo>
                  <a:pt x="243886" y="344369"/>
                </a:moveTo>
                <a:cubicBezTo>
                  <a:pt x="255160" y="344369"/>
                  <a:pt x="264299" y="353508"/>
                  <a:pt x="264299" y="364782"/>
                </a:cubicBezTo>
                <a:cubicBezTo>
                  <a:pt x="264299" y="376056"/>
                  <a:pt x="255160" y="385195"/>
                  <a:pt x="243886" y="385195"/>
                </a:cubicBezTo>
                <a:cubicBezTo>
                  <a:pt x="232612" y="385195"/>
                  <a:pt x="223473" y="376056"/>
                  <a:pt x="223473" y="364782"/>
                </a:cubicBezTo>
                <a:cubicBezTo>
                  <a:pt x="223473" y="353508"/>
                  <a:pt x="232612" y="344369"/>
                  <a:pt x="243886" y="344369"/>
                </a:cubicBezTo>
                <a:close/>
                <a:moveTo>
                  <a:pt x="195109" y="344369"/>
                </a:moveTo>
                <a:cubicBezTo>
                  <a:pt x="206383" y="344369"/>
                  <a:pt x="215522" y="353508"/>
                  <a:pt x="215522" y="364782"/>
                </a:cubicBezTo>
                <a:cubicBezTo>
                  <a:pt x="215522" y="376056"/>
                  <a:pt x="206383" y="385195"/>
                  <a:pt x="195109" y="385195"/>
                </a:cubicBezTo>
                <a:cubicBezTo>
                  <a:pt x="183835" y="385195"/>
                  <a:pt x="174696" y="376056"/>
                  <a:pt x="174696" y="364782"/>
                </a:cubicBezTo>
                <a:cubicBezTo>
                  <a:pt x="174696" y="353508"/>
                  <a:pt x="183835" y="344369"/>
                  <a:pt x="195109" y="344369"/>
                </a:cubicBezTo>
                <a:close/>
                <a:moveTo>
                  <a:pt x="146332" y="344369"/>
                </a:moveTo>
                <a:cubicBezTo>
                  <a:pt x="157606" y="344369"/>
                  <a:pt x="166745" y="353508"/>
                  <a:pt x="166745" y="364782"/>
                </a:cubicBezTo>
                <a:cubicBezTo>
                  <a:pt x="166745" y="376056"/>
                  <a:pt x="157606" y="385195"/>
                  <a:pt x="146332" y="385195"/>
                </a:cubicBezTo>
                <a:cubicBezTo>
                  <a:pt x="135058" y="385195"/>
                  <a:pt x="125919" y="376056"/>
                  <a:pt x="125919" y="364782"/>
                </a:cubicBezTo>
                <a:cubicBezTo>
                  <a:pt x="125919" y="353508"/>
                  <a:pt x="135058" y="344369"/>
                  <a:pt x="146332" y="344369"/>
                </a:cubicBezTo>
                <a:close/>
                <a:moveTo>
                  <a:pt x="97555" y="344369"/>
                </a:moveTo>
                <a:cubicBezTo>
                  <a:pt x="108829" y="344369"/>
                  <a:pt x="117968" y="353508"/>
                  <a:pt x="117968" y="364782"/>
                </a:cubicBezTo>
                <a:cubicBezTo>
                  <a:pt x="117968" y="376056"/>
                  <a:pt x="108829" y="385195"/>
                  <a:pt x="97555" y="385195"/>
                </a:cubicBezTo>
                <a:cubicBezTo>
                  <a:pt x="86281" y="385195"/>
                  <a:pt x="77142" y="376056"/>
                  <a:pt x="77142" y="364782"/>
                </a:cubicBezTo>
                <a:cubicBezTo>
                  <a:pt x="77142" y="353508"/>
                  <a:pt x="86281" y="344369"/>
                  <a:pt x="97555" y="344369"/>
                </a:cubicBezTo>
                <a:close/>
                <a:moveTo>
                  <a:pt x="48778" y="344369"/>
                </a:moveTo>
                <a:cubicBezTo>
                  <a:pt x="60052" y="344369"/>
                  <a:pt x="69191" y="353508"/>
                  <a:pt x="69191" y="364782"/>
                </a:cubicBezTo>
                <a:cubicBezTo>
                  <a:pt x="69191" y="376056"/>
                  <a:pt x="60052" y="385195"/>
                  <a:pt x="48778" y="385195"/>
                </a:cubicBezTo>
                <a:cubicBezTo>
                  <a:pt x="37504" y="385195"/>
                  <a:pt x="28365" y="376056"/>
                  <a:pt x="28365" y="364782"/>
                </a:cubicBezTo>
                <a:cubicBezTo>
                  <a:pt x="28365" y="353508"/>
                  <a:pt x="37504" y="344369"/>
                  <a:pt x="48778" y="344369"/>
                </a:cubicBezTo>
                <a:close/>
                <a:moveTo>
                  <a:pt x="2" y="344369"/>
                </a:moveTo>
                <a:cubicBezTo>
                  <a:pt x="11275" y="344369"/>
                  <a:pt x="20414" y="353508"/>
                  <a:pt x="20414" y="364782"/>
                </a:cubicBezTo>
                <a:cubicBezTo>
                  <a:pt x="20414" y="376056"/>
                  <a:pt x="11275" y="385195"/>
                  <a:pt x="2" y="385195"/>
                </a:cubicBezTo>
                <a:lnTo>
                  <a:pt x="0" y="385194"/>
                </a:lnTo>
                <a:lnTo>
                  <a:pt x="0" y="344370"/>
                </a:lnTo>
                <a:close/>
                <a:moveTo>
                  <a:pt x="968876" y="291629"/>
                </a:moveTo>
                <a:lnTo>
                  <a:pt x="965684" y="304041"/>
                </a:lnTo>
                <a:lnTo>
                  <a:pt x="959440" y="321103"/>
                </a:lnTo>
                <a:lnTo>
                  <a:pt x="955129" y="310696"/>
                </a:lnTo>
                <a:cubicBezTo>
                  <a:pt x="955129" y="302240"/>
                  <a:pt x="960270" y="294986"/>
                  <a:pt x="967596" y="291887"/>
                </a:cubicBezTo>
                <a:close/>
                <a:moveTo>
                  <a:pt x="926765" y="290283"/>
                </a:moveTo>
                <a:cubicBezTo>
                  <a:pt x="938039" y="290283"/>
                  <a:pt x="947178" y="299422"/>
                  <a:pt x="947178" y="310696"/>
                </a:cubicBezTo>
                <a:cubicBezTo>
                  <a:pt x="947178" y="321970"/>
                  <a:pt x="938039" y="331108"/>
                  <a:pt x="926765" y="331108"/>
                </a:cubicBezTo>
                <a:cubicBezTo>
                  <a:pt x="915491" y="331108"/>
                  <a:pt x="906352" y="321970"/>
                  <a:pt x="906352" y="310696"/>
                </a:cubicBezTo>
                <a:cubicBezTo>
                  <a:pt x="906352" y="299422"/>
                  <a:pt x="915491" y="290283"/>
                  <a:pt x="926765" y="290283"/>
                </a:cubicBezTo>
                <a:close/>
                <a:moveTo>
                  <a:pt x="877988" y="290283"/>
                </a:moveTo>
                <a:cubicBezTo>
                  <a:pt x="889262" y="290283"/>
                  <a:pt x="898401" y="299422"/>
                  <a:pt x="898401" y="310696"/>
                </a:cubicBezTo>
                <a:cubicBezTo>
                  <a:pt x="898401" y="321970"/>
                  <a:pt x="889262" y="331108"/>
                  <a:pt x="877988" y="331108"/>
                </a:cubicBezTo>
                <a:cubicBezTo>
                  <a:pt x="866714" y="331108"/>
                  <a:pt x="857575" y="321970"/>
                  <a:pt x="857575" y="310696"/>
                </a:cubicBezTo>
                <a:cubicBezTo>
                  <a:pt x="857575" y="299422"/>
                  <a:pt x="866714" y="290283"/>
                  <a:pt x="877988" y="290283"/>
                </a:cubicBezTo>
                <a:close/>
                <a:moveTo>
                  <a:pt x="829211" y="290283"/>
                </a:moveTo>
                <a:cubicBezTo>
                  <a:pt x="840485" y="290283"/>
                  <a:pt x="849624" y="299422"/>
                  <a:pt x="849624" y="310696"/>
                </a:cubicBezTo>
                <a:cubicBezTo>
                  <a:pt x="849624" y="321970"/>
                  <a:pt x="840485" y="331108"/>
                  <a:pt x="829211" y="331108"/>
                </a:cubicBezTo>
                <a:cubicBezTo>
                  <a:pt x="817937" y="331108"/>
                  <a:pt x="808798" y="321970"/>
                  <a:pt x="808798" y="310696"/>
                </a:cubicBezTo>
                <a:cubicBezTo>
                  <a:pt x="808798" y="299422"/>
                  <a:pt x="817937" y="290283"/>
                  <a:pt x="829211" y="290283"/>
                </a:cubicBezTo>
                <a:close/>
                <a:moveTo>
                  <a:pt x="780434" y="290283"/>
                </a:moveTo>
                <a:cubicBezTo>
                  <a:pt x="791708" y="290283"/>
                  <a:pt x="800847" y="299422"/>
                  <a:pt x="800847" y="310696"/>
                </a:cubicBezTo>
                <a:cubicBezTo>
                  <a:pt x="800847" y="321970"/>
                  <a:pt x="791708" y="331108"/>
                  <a:pt x="780434" y="331108"/>
                </a:cubicBezTo>
                <a:cubicBezTo>
                  <a:pt x="769160" y="331108"/>
                  <a:pt x="760021" y="321970"/>
                  <a:pt x="760021" y="310696"/>
                </a:cubicBezTo>
                <a:cubicBezTo>
                  <a:pt x="760021" y="299422"/>
                  <a:pt x="769160" y="290283"/>
                  <a:pt x="780434" y="290283"/>
                </a:cubicBezTo>
                <a:close/>
                <a:moveTo>
                  <a:pt x="731657" y="290283"/>
                </a:moveTo>
                <a:cubicBezTo>
                  <a:pt x="742931" y="290283"/>
                  <a:pt x="752070" y="299422"/>
                  <a:pt x="752070" y="310696"/>
                </a:cubicBezTo>
                <a:cubicBezTo>
                  <a:pt x="752070" y="321970"/>
                  <a:pt x="742931" y="331108"/>
                  <a:pt x="731657" y="331108"/>
                </a:cubicBezTo>
                <a:cubicBezTo>
                  <a:pt x="720383" y="331108"/>
                  <a:pt x="711244" y="321970"/>
                  <a:pt x="711244" y="310696"/>
                </a:cubicBezTo>
                <a:cubicBezTo>
                  <a:pt x="711244" y="299422"/>
                  <a:pt x="720383" y="290283"/>
                  <a:pt x="731657" y="290283"/>
                </a:cubicBezTo>
                <a:close/>
                <a:moveTo>
                  <a:pt x="682880" y="290283"/>
                </a:moveTo>
                <a:cubicBezTo>
                  <a:pt x="694153" y="290283"/>
                  <a:pt x="703293" y="299422"/>
                  <a:pt x="703293" y="310696"/>
                </a:cubicBezTo>
                <a:cubicBezTo>
                  <a:pt x="703293" y="321970"/>
                  <a:pt x="694153" y="331108"/>
                  <a:pt x="682880" y="331108"/>
                </a:cubicBezTo>
                <a:cubicBezTo>
                  <a:pt x="671606" y="331108"/>
                  <a:pt x="662467" y="321970"/>
                  <a:pt x="662467" y="310696"/>
                </a:cubicBezTo>
                <a:cubicBezTo>
                  <a:pt x="662467" y="299422"/>
                  <a:pt x="671606" y="290283"/>
                  <a:pt x="682880" y="290283"/>
                </a:cubicBezTo>
                <a:close/>
                <a:moveTo>
                  <a:pt x="634103" y="290283"/>
                </a:moveTo>
                <a:cubicBezTo>
                  <a:pt x="645377" y="290283"/>
                  <a:pt x="654516" y="299422"/>
                  <a:pt x="654516" y="310696"/>
                </a:cubicBezTo>
                <a:cubicBezTo>
                  <a:pt x="654516" y="321970"/>
                  <a:pt x="645377" y="331108"/>
                  <a:pt x="634103" y="331108"/>
                </a:cubicBezTo>
                <a:cubicBezTo>
                  <a:pt x="622829" y="331108"/>
                  <a:pt x="613690" y="321970"/>
                  <a:pt x="613690" y="310696"/>
                </a:cubicBezTo>
                <a:cubicBezTo>
                  <a:pt x="613690" y="299422"/>
                  <a:pt x="622829" y="290283"/>
                  <a:pt x="634103" y="290283"/>
                </a:cubicBezTo>
                <a:close/>
                <a:moveTo>
                  <a:pt x="585326" y="290283"/>
                </a:moveTo>
                <a:cubicBezTo>
                  <a:pt x="596599" y="290283"/>
                  <a:pt x="605738" y="299422"/>
                  <a:pt x="605738" y="310696"/>
                </a:cubicBezTo>
                <a:cubicBezTo>
                  <a:pt x="605738" y="321970"/>
                  <a:pt x="596599" y="331108"/>
                  <a:pt x="585326" y="331108"/>
                </a:cubicBezTo>
                <a:cubicBezTo>
                  <a:pt x="574052" y="331108"/>
                  <a:pt x="564913" y="321970"/>
                  <a:pt x="564913" y="310696"/>
                </a:cubicBezTo>
                <a:cubicBezTo>
                  <a:pt x="564913" y="299422"/>
                  <a:pt x="574052" y="290283"/>
                  <a:pt x="585326" y="290283"/>
                </a:cubicBezTo>
                <a:close/>
                <a:moveTo>
                  <a:pt x="536549" y="290283"/>
                </a:moveTo>
                <a:cubicBezTo>
                  <a:pt x="547822" y="290283"/>
                  <a:pt x="556961" y="299422"/>
                  <a:pt x="556961" y="310696"/>
                </a:cubicBezTo>
                <a:cubicBezTo>
                  <a:pt x="556961" y="321970"/>
                  <a:pt x="547822" y="331108"/>
                  <a:pt x="536549" y="331108"/>
                </a:cubicBezTo>
                <a:cubicBezTo>
                  <a:pt x="525275" y="331108"/>
                  <a:pt x="516136" y="321970"/>
                  <a:pt x="516136" y="310696"/>
                </a:cubicBezTo>
                <a:cubicBezTo>
                  <a:pt x="516136" y="299422"/>
                  <a:pt x="525275" y="290283"/>
                  <a:pt x="536549" y="290283"/>
                </a:cubicBezTo>
                <a:close/>
                <a:moveTo>
                  <a:pt x="487772" y="290283"/>
                </a:moveTo>
                <a:cubicBezTo>
                  <a:pt x="499045" y="290283"/>
                  <a:pt x="508184" y="299422"/>
                  <a:pt x="508184" y="310696"/>
                </a:cubicBezTo>
                <a:cubicBezTo>
                  <a:pt x="508184" y="321970"/>
                  <a:pt x="499045" y="331108"/>
                  <a:pt x="487772" y="331108"/>
                </a:cubicBezTo>
                <a:cubicBezTo>
                  <a:pt x="476498" y="331108"/>
                  <a:pt x="467359" y="321970"/>
                  <a:pt x="467359" y="310696"/>
                </a:cubicBezTo>
                <a:cubicBezTo>
                  <a:pt x="467359" y="299422"/>
                  <a:pt x="476498" y="290283"/>
                  <a:pt x="487772" y="290283"/>
                </a:cubicBezTo>
                <a:close/>
                <a:moveTo>
                  <a:pt x="438994" y="290283"/>
                </a:moveTo>
                <a:cubicBezTo>
                  <a:pt x="450268" y="290283"/>
                  <a:pt x="459407" y="299422"/>
                  <a:pt x="459407" y="310696"/>
                </a:cubicBezTo>
                <a:cubicBezTo>
                  <a:pt x="459407" y="321970"/>
                  <a:pt x="450268" y="331108"/>
                  <a:pt x="438994" y="331108"/>
                </a:cubicBezTo>
                <a:cubicBezTo>
                  <a:pt x="427721" y="331108"/>
                  <a:pt x="418582" y="321970"/>
                  <a:pt x="418582" y="310696"/>
                </a:cubicBezTo>
                <a:cubicBezTo>
                  <a:pt x="418582" y="299422"/>
                  <a:pt x="427721" y="290283"/>
                  <a:pt x="438994" y="290283"/>
                </a:cubicBezTo>
                <a:close/>
                <a:moveTo>
                  <a:pt x="390217" y="290283"/>
                </a:moveTo>
                <a:cubicBezTo>
                  <a:pt x="401491" y="290283"/>
                  <a:pt x="410630" y="299422"/>
                  <a:pt x="410630" y="310696"/>
                </a:cubicBezTo>
                <a:cubicBezTo>
                  <a:pt x="410630" y="321970"/>
                  <a:pt x="401491" y="331108"/>
                  <a:pt x="390217" y="331108"/>
                </a:cubicBezTo>
                <a:cubicBezTo>
                  <a:pt x="378944" y="331108"/>
                  <a:pt x="369805" y="321970"/>
                  <a:pt x="369805" y="310696"/>
                </a:cubicBezTo>
                <a:cubicBezTo>
                  <a:pt x="369805" y="299422"/>
                  <a:pt x="378944" y="290283"/>
                  <a:pt x="390217" y="290283"/>
                </a:cubicBezTo>
                <a:close/>
                <a:moveTo>
                  <a:pt x="341440" y="290283"/>
                </a:moveTo>
                <a:cubicBezTo>
                  <a:pt x="352714" y="290283"/>
                  <a:pt x="361853" y="299422"/>
                  <a:pt x="361853" y="310696"/>
                </a:cubicBezTo>
                <a:cubicBezTo>
                  <a:pt x="361853" y="321970"/>
                  <a:pt x="352714" y="331108"/>
                  <a:pt x="341440" y="331108"/>
                </a:cubicBezTo>
                <a:cubicBezTo>
                  <a:pt x="330166" y="331108"/>
                  <a:pt x="321028" y="321970"/>
                  <a:pt x="321028" y="310696"/>
                </a:cubicBezTo>
                <a:cubicBezTo>
                  <a:pt x="321028" y="299422"/>
                  <a:pt x="330166" y="290283"/>
                  <a:pt x="341440" y="290283"/>
                </a:cubicBezTo>
                <a:close/>
                <a:moveTo>
                  <a:pt x="292663" y="290283"/>
                </a:moveTo>
                <a:cubicBezTo>
                  <a:pt x="303937" y="290283"/>
                  <a:pt x="313076" y="299422"/>
                  <a:pt x="313076" y="310696"/>
                </a:cubicBezTo>
                <a:cubicBezTo>
                  <a:pt x="313076" y="321970"/>
                  <a:pt x="303937" y="331108"/>
                  <a:pt x="292663" y="331108"/>
                </a:cubicBezTo>
                <a:cubicBezTo>
                  <a:pt x="281389" y="331108"/>
                  <a:pt x="272251" y="321970"/>
                  <a:pt x="272251" y="310696"/>
                </a:cubicBezTo>
                <a:cubicBezTo>
                  <a:pt x="272251" y="299422"/>
                  <a:pt x="281389" y="290283"/>
                  <a:pt x="292663" y="290283"/>
                </a:cubicBezTo>
                <a:close/>
                <a:moveTo>
                  <a:pt x="243886" y="290283"/>
                </a:moveTo>
                <a:cubicBezTo>
                  <a:pt x="255160" y="290283"/>
                  <a:pt x="264299" y="299422"/>
                  <a:pt x="264299" y="310696"/>
                </a:cubicBezTo>
                <a:cubicBezTo>
                  <a:pt x="264299" y="321970"/>
                  <a:pt x="255160" y="331108"/>
                  <a:pt x="243886" y="331108"/>
                </a:cubicBezTo>
                <a:cubicBezTo>
                  <a:pt x="232612" y="331108"/>
                  <a:pt x="223473" y="321970"/>
                  <a:pt x="223473" y="310696"/>
                </a:cubicBezTo>
                <a:cubicBezTo>
                  <a:pt x="223473" y="299422"/>
                  <a:pt x="232612" y="290283"/>
                  <a:pt x="243886" y="290283"/>
                </a:cubicBezTo>
                <a:close/>
                <a:moveTo>
                  <a:pt x="195109" y="290283"/>
                </a:moveTo>
                <a:cubicBezTo>
                  <a:pt x="206383" y="290283"/>
                  <a:pt x="215522" y="299422"/>
                  <a:pt x="215522" y="310696"/>
                </a:cubicBezTo>
                <a:cubicBezTo>
                  <a:pt x="215522" y="321970"/>
                  <a:pt x="206383" y="331108"/>
                  <a:pt x="195109" y="331108"/>
                </a:cubicBezTo>
                <a:cubicBezTo>
                  <a:pt x="183835" y="331108"/>
                  <a:pt x="174696" y="321970"/>
                  <a:pt x="174696" y="310696"/>
                </a:cubicBezTo>
                <a:cubicBezTo>
                  <a:pt x="174696" y="299422"/>
                  <a:pt x="183835" y="290283"/>
                  <a:pt x="195109" y="290283"/>
                </a:cubicBezTo>
                <a:close/>
                <a:moveTo>
                  <a:pt x="146332" y="290283"/>
                </a:moveTo>
                <a:cubicBezTo>
                  <a:pt x="157606" y="290283"/>
                  <a:pt x="166745" y="299422"/>
                  <a:pt x="166745" y="310696"/>
                </a:cubicBezTo>
                <a:cubicBezTo>
                  <a:pt x="166745" y="321970"/>
                  <a:pt x="157606" y="331108"/>
                  <a:pt x="146332" y="331108"/>
                </a:cubicBezTo>
                <a:cubicBezTo>
                  <a:pt x="135058" y="331108"/>
                  <a:pt x="125919" y="321970"/>
                  <a:pt x="125919" y="310696"/>
                </a:cubicBezTo>
                <a:cubicBezTo>
                  <a:pt x="125919" y="299422"/>
                  <a:pt x="135058" y="290283"/>
                  <a:pt x="146332" y="290283"/>
                </a:cubicBezTo>
                <a:close/>
                <a:moveTo>
                  <a:pt x="97555" y="290283"/>
                </a:moveTo>
                <a:cubicBezTo>
                  <a:pt x="108829" y="290283"/>
                  <a:pt x="117968" y="299422"/>
                  <a:pt x="117968" y="310696"/>
                </a:cubicBezTo>
                <a:cubicBezTo>
                  <a:pt x="117968" y="321970"/>
                  <a:pt x="108829" y="331108"/>
                  <a:pt x="97555" y="331108"/>
                </a:cubicBezTo>
                <a:cubicBezTo>
                  <a:pt x="86281" y="331108"/>
                  <a:pt x="77142" y="321970"/>
                  <a:pt x="77142" y="310696"/>
                </a:cubicBezTo>
                <a:cubicBezTo>
                  <a:pt x="77142" y="299422"/>
                  <a:pt x="86281" y="290283"/>
                  <a:pt x="97555" y="290283"/>
                </a:cubicBezTo>
                <a:close/>
                <a:moveTo>
                  <a:pt x="48778" y="290283"/>
                </a:moveTo>
                <a:cubicBezTo>
                  <a:pt x="60052" y="290283"/>
                  <a:pt x="69191" y="299422"/>
                  <a:pt x="69191" y="310696"/>
                </a:cubicBezTo>
                <a:cubicBezTo>
                  <a:pt x="69191" y="321970"/>
                  <a:pt x="60052" y="331108"/>
                  <a:pt x="48778" y="331108"/>
                </a:cubicBezTo>
                <a:cubicBezTo>
                  <a:pt x="37504" y="331108"/>
                  <a:pt x="28365" y="321970"/>
                  <a:pt x="28365" y="310696"/>
                </a:cubicBezTo>
                <a:cubicBezTo>
                  <a:pt x="28365" y="299422"/>
                  <a:pt x="37504" y="290283"/>
                  <a:pt x="48778" y="290283"/>
                </a:cubicBezTo>
                <a:close/>
                <a:moveTo>
                  <a:pt x="2" y="290283"/>
                </a:moveTo>
                <a:cubicBezTo>
                  <a:pt x="11275" y="290283"/>
                  <a:pt x="20414" y="299422"/>
                  <a:pt x="20414" y="310696"/>
                </a:cubicBezTo>
                <a:cubicBezTo>
                  <a:pt x="20414" y="321970"/>
                  <a:pt x="11275" y="331108"/>
                  <a:pt x="2" y="331108"/>
                </a:cubicBezTo>
                <a:lnTo>
                  <a:pt x="0" y="331107"/>
                </a:lnTo>
                <a:lnTo>
                  <a:pt x="0" y="290284"/>
                </a:lnTo>
                <a:close/>
                <a:moveTo>
                  <a:pt x="975542" y="236197"/>
                </a:moveTo>
                <a:lnTo>
                  <a:pt x="982755" y="237653"/>
                </a:lnTo>
                <a:lnTo>
                  <a:pt x="972775" y="276464"/>
                </a:lnTo>
                <a:lnTo>
                  <a:pt x="967596" y="275418"/>
                </a:lnTo>
                <a:cubicBezTo>
                  <a:pt x="960270" y="272320"/>
                  <a:pt x="955129" y="265065"/>
                  <a:pt x="955129" y="256609"/>
                </a:cubicBezTo>
                <a:cubicBezTo>
                  <a:pt x="955129" y="245336"/>
                  <a:pt x="964268" y="236197"/>
                  <a:pt x="975542" y="236197"/>
                </a:cubicBezTo>
                <a:close/>
                <a:moveTo>
                  <a:pt x="926765" y="236197"/>
                </a:moveTo>
                <a:cubicBezTo>
                  <a:pt x="938039" y="236197"/>
                  <a:pt x="947178" y="245336"/>
                  <a:pt x="947178" y="256609"/>
                </a:cubicBezTo>
                <a:cubicBezTo>
                  <a:pt x="947178" y="267883"/>
                  <a:pt x="938039" y="277022"/>
                  <a:pt x="926765" y="277022"/>
                </a:cubicBezTo>
                <a:cubicBezTo>
                  <a:pt x="915491" y="277022"/>
                  <a:pt x="906352" y="267883"/>
                  <a:pt x="906352" y="256609"/>
                </a:cubicBezTo>
                <a:cubicBezTo>
                  <a:pt x="906352" y="245336"/>
                  <a:pt x="915491" y="236197"/>
                  <a:pt x="926765" y="236197"/>
                </a:cubicBezTo>
                <a:close/>
                <a:moveTo>
                  <a:pt x="877988" y="236197"/>
                </a:moveTo>
                <a:cubicBezTo>
                  <a:pt x="889262" y="236197"/>
                  <a:pt x="898401" y="245336"/>
                  <a:pt x="898401" y="256609"/>
                </a:cubicBezTo>
                <a:cubicBezTo>
                  <a:pt x="898401" y="267883"/>
                  <a:pt x="889262" y="277022"/>
                  <a:pt x="877988" y="277022"/>
                </a:cubicBezTo>
                <a:cubicBezTo>
                  <a:pt x="866714" y="277022"/>
                  <a:pt x="857575" y="267883"/>
                  <a:pt x="857575" y="256609"/>
                </a:cubicBezTo>
                <a:cubicBezTo>
                  <a:pt x="857575" y="245336"/>
                  <a:pt x="866714" y="236197"/>
                  <a:pt x="877988" y="236197"/>
                </a:cubicBezTo>
                <a:close/>
                <a:moveTo>
                  <a:pt x="829211" y="236197"/>
                </a:moveTo>
                <a:cubicBezTo>
                  <a:pt x="840485" y="236197"/>
                  <a:pt x="849624" y="245336"/>
                  <a:pt x="849624" y="256609"/>
                </a:cubicBezTo>
                <a:cubicBezTo>
                  <a:pt x="849624" y="267883"/>
                  <a:pt x="840485" y="277022"/>
                  <a:pt x="829211" y="277022"/>
                </a:cubicBezTo>
                <a:cubicBezTo>
                  <a:pt x="817937" y="277022"/>
                  <a:pt x="808798" y="267883"/>
                  <a:pt x="808798" y="256609"/>
                </a:cubicBezTo>
                <a:cubicBezTo>
                  <a:pt x="808798" y="245336"/>
                  <a:pt x="817937" y="236197"/>
                  <a:pt x="829211" y="236197"/>
                </a:cubicBezTo>
                <a:close/>
                <a:moveTo>
                  <a:pt x="780434" y="236197"/>
                </a:moveTo>
                <a:cubicBezTo>
                  <a:pt x="791708" y="236197"/>
                  <a:pt x="800847" y="245336"/>
                  <a:pt x="800847" y="256609"/>
                </a:cubicBezTo>
                <a:cubicBezTo>
                  <a:pt x="800847" y="267883"/>
                  <a:pt x="791708" y="277022"/>
                  <a:pt x="780434" y="277022"/>
                </a:cubicBezTo>
                <a:cubicBezTo>
                  <a:pt x="769160" y="277022"/>
                  <a:pt x="760021" y="267883"/>
                  <a:pt x="760021" y="256609"/>
                </a:cubicBezTo>
                <a:cubicBezTo>
                  <a:pt x="760021" y="245336"/>
                  <a:pt x="769160" y="236197"/>
                  <a:pt x="780434" y="236197"/>
                </a:cubicBezTo>
                <a:close/>
                <a:moveTo>
                  <a:pt x="731657" y="236197"/>
                </a:moveTo>
                <a:cubicBezTo>
                  <a:pt x="742931" y="236197"/>
                  <a:pt x="752070" y="245336"/>
                  <a:pt x="752070" y="256609"/>
                </a:cubicBezTo>
                <a:cubicBezTo>
                  <a:pt x="752070" y="267883"/>
                  <a:pt x="742931" y="277022"/>
                  <a:pt x="731657" y="277022"/>
                </a:cubicBezTo>
                <a:cubicBezTo>
                  <a:pt x="720383" y="277022"/>
                  <a:pt x="711244" y="267883"/>
                  <a:pt x="711244" y="256609"/>
                </a:cubicBezTo>
                <a:cubicBezTo>
                  <a:pt x="711244" y="245336"/>
                  <a:pt x="720383" y="236197"/>
                  <a:pt x="731657" y="236197"/>
                </a:cubicBezTo>
                <a:close/>
                <a:moveTo>
                  <a:pt x="682880" y="236197"/>
                </a:moveTo>
                <a:cubicBezTo>
                  <a:pt x="694153" y="236197"/>
                  <a:pt x="703293" y="245336"/>
                  <a:pt x="703293" y="256609"/>
                </a:cubicBezTo>
                <a:cubicBezTo>
                  <a:pt x="703293" y="267883"/>
                  <a:pt x="694153" y="277022"/>
                  <a:pt x="682880" y="277022"/>
                </a:cubicBezTo>
                <a:cubicBezTo>
                  <a:pt x="671606" y="277022"/>
                  <a:pt x="662467" y="267883"/>
                  <a:pt x="662467" y="256609"/>
                </a:cubicBezTo>
                <a:cubicBezTo>
                  <a:pt x="662467" y="245336"/>
                  <a:pt x="671606" y="236197"/>
                  <a:pt x="682880" y="236197"/>
                </a:cubicBezTo>
                <a:close/>
                <a:moveTo>
                  <a:pt x="634103" y="236197"/>
                </a:moveTo>
                <a:cubicBezTo>
                  <a:pt x="645377" y="236197"/>
                  <a:pt x="654516" y="245336"/>
                  <a:pt x="654516" y="256609"/>
                </a:cubicBezTo>
                <a:cubicBezTo>
                  <a:pt x="654516" y="267883"/>
                  <a:pt x="645377" y="277022"/>
                  <a:pt x="634103" y="277022"/>
                </a:cubicBezTo>
                <a:cubicBezTo>
                  <a:pt x="622829" y="277022"/>
                  <a:pt x="613690" y="267883"/>
                  <a:pt x="613690" y="256609"/>
                </a:cubicBezTo>
                <a:cubicBezTo>
                  <a:pt x="613690" y="245336"/>
                  <a:pt x="622829" y="236197"/>
                  <a:pt x="634103" y="236197"/>
                </a:cubicBezTo>
                <a:close/>
                <a:moveTo>
                  <a:pt x="585326" y="236197"/>
                </a:moveTo>
                <a:cubicBezTo>
                  <a:pt x="596599" y="236197"/>
                  <a:pt x="605738" y="245336"/>
                  <a:pt x="605738" y="256609"/>
                </a:cubicBezTo>
                <a:cubicBezTo>
                  <a:pt x="605738" y="267883"/>
                  <a:pt x="596599" y="277022"/>
                  <a:pt x="585326" y="277022"/>
                </a:cubicBezTo>
                <a:cubicBezTo>
                  <a:pt x="574052" y="277022"/>
                  <a:pt x="564913" y="267883"/>
                  <a:pt x="564913" y="256609"/>
                </a:cubicBezTo>
                <a:cubicBezTo>
                  <a:pt x="564913" y="245336"/>
                  <a:pt x="574052" y="236197"/>
                  <a:pt x="585326" y="236197"/>
                </a:cubicBezTo>
                <a:close/>
                <a:moveTo>
                  <a:pt x="536549" y="236197"/>
                </a:moveTo>
                <a:cubicBezTo>
                  <a:pt x="547822" y="236197"/>
                  <a:pt x="556961" y="245336"/>
                  <a:pt x="556961" y="256609"/>
                </a:cubicBezTo>
                <a:cubicBezTo>
                  <a:pt x="556961" y="267883"/>
                  <a:pt x="547822" y="277022"/>
                  <a:pt x="536549" y="277022"/>
                </a:cubicBezTo>
                <a:cubicBezTo>
                  <a:pt x="525275" y="277022"/>
                  <a:pt x="516136" y="267883"/>
                  <a:pt x="516136" y="256609"/>
                </a:cubicBezTo>
                <a:cubicBezTo>
                  <a:pt x="516136" y="245336"/>
                  <a:pt x="525275" y="236197"/>
                  <a:pt x="536549" y="236197"/>
                </a:cubicBezTo>
                <a:close/>
                <a:moveTo>
                  <a:pt x="487772" y="236197"/>
                </a:moveTo>
                <a:cubicBezTo>
                  <a:pt x="499045" y="236197"/>
                  <a:pt x="508184" y="245336"/>
                  <a:pt x="508184" y="256609"/>
                </a:cubicBezTo>
                <a:cubicBezTo>
                  <a:pt x="508184" y="267883"/>
                  <a:pt x="499045" y="277022"/>
                  <a:pt x="487772" y="277022"/>
                </a:cubicBezTo>
                <a:cubicBezTo>
                  <a:pt x="476498" y="277022"/>
                  <a:pt x="467359" y="267883"/>
                  <a:pt x="467359" y="256609"/>
                </a:cubicBezTo>
                <a:cubicBezTo>
                  <a:pt x="467359" y="245336"/>
                  <a:pt x="476498" y="236197"/>
                  <a:pt x="487772" y="236197"/>
                </a:cubicBezTo>
                <a:close/>
                <a:moveTo>
                  <a:pt x="438994" y="236197"/>
                </a:moveTo>
                <a:cubicBezTo>
                  <a:pt x="450268" y="236197"/>
                  <a:pt x="459407" y="245336"/>
                  <a:pt x="459407" y="256609"/>
                </a:cubicBezTo>
                <a:cubicBezTo>
                  <a:pt x="459407" y="267883"/>
                  <a:pt x="450268" y="277022"/>
                  <a:pt x="438994" y="277022"/>
                </a:cubicBezTo>
                <a:cubicBezTo>
                  <a:pt x="427721" y="277022"/>
                  <a:pt x="418582" y="267883"/>
                  <a:pt x="418582" y="256609"/>
                </a:cubicBezTo>
                <a:cubicBezTo>
                  <a:pt x="418582" y="245336"/>
                  <a:pt x="427721" y="236197"/>
                  <a:pt x="438994" y="236197"/>
                </a:cubicBezTo>
                <a:close/>
                <a:moveTo>
                  <a:pt x="390217" y="236197"/>
                </a:moveTo>
                <a:cubicBezTo>
                  <a:pt x="401491" y="236197"/>
                  <a:pt x="410630" y="245336"/>
                  <a:pt x="410630" y="256609"/>
                </a:cubicBezTo>
                <a:cubicBezTo>
                  <a:pt x="410630" y="267883"/>
                  <a:pt x="401491" y="277022"/>
                  <a:pt x="390217" y="277022"/>
                </a:cubicBezTo>
                <a:cubicBezTo>
                  <a:pt x="378944" y="277022"/>
                  <a:pt x="369805" y="267883"/>
                  <a:pt x="369805" y="256609"/>
                </a:cubicBezTo>
                <a:cubicBezTo>
                  <a:pt x="369805" y="245336"/>
                  <a:pt x="378944" y="236197"/>
                  <a:pt x="390217" y="236197"/>
                </a:cubicBezTo>
                <a:close/>
                <a:moveTo>
                  <a:pt x="341440" y="236197"/>
                </a:moveTo>
                <a:cubicBezTo>
                  <a:pt x="352714" y="236197"/>
                  <a:pt x="361853" y="245336"/>
                  <a:pt x="361853" y="256609"/>
                </a:cubicBezTo>
                <a:cubicBezTo>
                  <a:pt x="361853" y="267883"/>
                  <a:pt x="352714" y="277022"/>
                  <a:pt x="341440" y="277022"/>
                </a:cubicBezTo>
                <a:cubicBezTo>
                  <a:pt x="330166" y="277022"/>
                  <a:pt x="321028" y="267883"/>
                  <a:pt x="321028" y="256609"/>
                </a:cubicBezTo>
                <a:cubicBezTo>
                  <a:pt x="321028" y="245336"/>
                  <a:pt x="330166" y="236197"/>
                  <a:pt x="341440" y="236197"/>
                </a:cubicBezTo>
                <a:close/>
                <a:moveTo>
                  <a:pt x="292663" y="236197"/>
                </a:moveTo>
                <a:cubicBezTo>
                  <a:pt x="303937" y="236197"/>
                  <a:pt x="313076" y="245336"/>
                  <a:pt x="313076" y="256609"/>
                </a:cubicBezTo>
                <a:cubicBezTo>
                  <a:pt x="313076" y="267883"/>
                  <a:pt x="303937" y="277022"/>
                  <a:pt x="292663" y="277022"/>
                </a:cubicBezTo>
                <a:cubicBezTo>
                  <a:pt x="281389" y="277022"/>
                  <a:pt x="272251" y="267883"/>
                  <a:pt x="272251" y="256609"/>
                </a:cubicBezTo>
                <a:cubicBezTo>
                  <a:pt x="272251" y="245336"/>
                  <a:pt x="281389" y="236197"/>
                  <a:pt x="292663" y="236197"/>
                </a:cubicBezTo>
                <a:close/>
                <a:moveTo>
                  <a:pt x="243886" y="236197"/>
                </a:moveTo>
                <a:cubicBezTo>
                  <a:pt x="255160" y="236197"/>
                  <a:pt x="264299" y="245336"/>
                  <a:pt x="264299" y="256609"/>
                </a:cubicBezTo>
                <a:cubicBezTo>
                  <a:pt x="264299" y="267883"/>
                  <a:pt x="255160" y="277022"/>
                  <a:pt x="243886" y="277022"/>
                </a:cubicBezTo>
                <a:cubicBezTo>
                  <a:pt x="232612" y="277022"/>
                  <a:pt x="223473" y="267883"/>
                  <a:pt x="223473" y="256609"/>
                </a:cubicBezTo>
                <a:cubicBezTo>
                  <a:pt x="223473" y="245336"/>
                  <a:pt x="232612" y="236197"/>
                  <a:pt x="243886" y="236197"/>
                </a:cubicBezTo>
                <a:close/>
                <a:moveTo>
                  <a:pt x="195109" y="236197"/>
                </a:moveTo>
                <a:cubicBezTo>
                  <a:pt x="206383" y="236197"/>
                  <a:pt x="215522" y="245336"/>
                  <a:pt x="215522" y="256609"/>
                </a:cubicBezTo>
                <a:cubicBezTo>
                  <a:pt x="215522" y="267883"/>
                  <a:pt x="206383" y="277022"/>
                  <a:pt x="195109" y="277022"/>
                </a:cubicBezTo>
                <a:cubicBezTo>
                  <a:pt x="183835" y="277022"/>
                  <a:pt x="174696" y="267883"/>
                  <a:pt x="174696" y="256609"/>
                </a:cubicBezTo>
                <a:cubicBezTo>
                  <a:pt x="174696" y="245336"/>
                  <a:pt x="183835" y="236197"/>
                  <a:pt x="195109" y="236197"/>
                </a:cubicBezTo>
                <a:close/>
                <a:moveTo>
                  <a:pt x="146332" y="236197"/>
                </a:moveTo>
                <a:cubicBezTo>
                  <a:pt x="157606" y="236197"/>
                  <a:pt x="166745" y="245336"/>
                  <a:pt x="166745" y="256609"/>
                </a:cubicBezTo>
                <a:cubicBezTo>
                  <a:pt x="166745" y="267883"/>
                  <a:pt x="157606" y="277022"/>
                  <a:pt x="146332" y="277022"/>
                </a:cubicBezTo>
                <a:cubicBezTo>
                  <a:pt x="135058" y="277022"/>
                  <a:pt x="125919" y="267883"/>
                  <a:pt x="125919" y="256609"/>
                </a:cubicBezTo>
                <a:cubicBezTo>
                  <a:pt x="125919" y="245336"/>
                  <a:pt x="135058" y="236197"/>
                  <a:pt x="146332" y="236197"/>
                </a:cubicBezTo>
                <a:close/>
                <a:moveTo>
                  <a:pt x="97555" y="236197"/>
                </a:moveTo>
                <a:cubicBezTo>
                  <a:pt x="108829" y="236197"/>
                  <a:pt x="117968" y="245336"/>
                  <a:pt x="117968" y="256609"/>
                </a:cubicBezTo>
                <a:cubicBezTo>
                  <a:pt x="117968" y="267883"/>
                  <a:pt x="108829" y="277022"/>
                  <a:pt x="97555" y="277022"/>
                </a:cubicBezTo>
                <a:cubicBezTo>
                  <a:pt x="86281" y="277022"/>
                  <a:pt x="77142" y="267883"/>
                  <a:pt x="77142" y="256609"/>
                </a:cubicBezTo>
                <a:cubicBezTo>
                  <a:pt x="77142" y="245336"/>
                  <a:pt x="86281" y="236197"/>
                  <a:pt x="97555" y="236197"/>
                </a:cubicBezTo>
                <a:close/>
                <a:moveTo>
                  <a:pt x="48778" y="236197"/>
                </a:moveTo>
                <a:cubicBezTo>
                  <a:pt x="60052" y="236197"/>
                  <a:pt x="69191" y="245336"/>
                  <a:pt x="69191" y="256609"/>
                </a:cubicBezTo>
                <a:cubicBezTo>
                  <a:pt x="69191" y="267883"/>
                  <a:pt x="60052" y="277022"/>
                  <a:pt x="48778" y="277022"/>
                </a:cubicBezTo>
                <a:cubicBezTo>
                  <a:pt x="37504" y="277022"/>
                  <a:pt x="28365" y="267883"/>
                  <a:pt x="28365" y="256609"/>
                </a:cubicBezTo>
                <a:cubicBezTo>
                  <a:pt x="28365" y="245336"/>
                  <a:pt x="37504" y="236197"/>
                  <a:pt x="48778" y="236197"/>
                </a:cubicBezTo>
                <a:close/>
                <a:moveTo>
                  <a:pt x="2" y="236197"/>
                </a:moveTo>
                <a:cubicBezTo>
                  <a:pt x="11275" y="236197"/>
                  <a:pt x="20414" y="245336"/>
                  <a:pt x="20414" y="256609"/>
                </a:cubicBezTo>
                <a:cubicBezTo>
                  <a:pt x="20414" y="267883"/>
                  <a:pt x="11275" y="277022"/>
                  <a:pt x="2" y="277022"/>
                </a:cubicBezTo>
                <a:lnTo>
                  <a:pt x="0" y="277021"/>
                </a:lnTo>
                <a:lnTo>
                  <a:pt x="0" y="236198"/>
                </a:lnTo>
                <a:close/>
                <a:moveTo>
                  <a:pt x="975542" y="182110"/>
                </a:moveTo>
                <a:cubicBezTo>
                  <a:pt x="981179" y="182110"/>
                  <a:pt x="986282" y="184395"/>
                  <a:pt x="989976" y="188089"/>
                </a:cubicBezTo>
                <a:lnTo>
                  <a:pt x="992557" y="194320"/>
                </a:lnTo>
                <a:lnTo>
                  <a:pt x="990601" y="207139"/>
                </a:lnTo>
                <a:lnTo>
                  <a:pt x="987678" y="218507"/>
                </a:lnTo>
                <a:lnTo>
                  <a:pt x="983488" y="221332"/>
                </a:lnTo>
                <a:cubicBezTo>
                  <a:pt x="981046" y="222365"/>
                  <a:pt x="978360" y="222936"/>
                  <a:pt x="975542" y="222936"/>
                </a:cubicBezTo>
                <a:cubicBezTo>
                  <a:pt x="964268" y="222936"/>
                  <a:pt x="955129" y="213797"/>
                  <a:pt x="955129" y="202523"/>
                </a:cubicBezTo>
                <a:cubicBezTo>
                  <a:pt x="955129" y="191250"/>
                  <a:pt x="964268" y="182110"/>
                  <a:pt x="975542" y="182110"/>
                </a:cubicBezTo>
                <a:close/>
                <a:moveTo>
                  <a:pt x="926765" y="182110"/>
                </a:moveTo>
                <a:cubicBezTo>
                  <a:pt x="938039" y="182110"/>
                  <a:pt x="947178" y="191250"/>
                  <a:pt x="947178" y="202523"/>
                </a:cubicBezTo>
                <a:cubicBezTo>
                  <a:pt x="947178" y="213797"/>
                  <a:pt x="938039" y="222936"/>
                  <a:pt x="926765" y="222936"/>
                </a:cubicBezTo>
                <a:cubicBezTo>
                  <a:pt x="915491" y="222936"/>
                  <a:pt x="906352" y="213797"/>
                  <a:pt x="906352" y="202523"/>
                </a:cubicBezTo>
                <a:cubicBezTo>
                  <a:pt x="906352" y="191250"/>
                  <a:pt x="915491" y="182110"/>
                  <a:pt x="926765" y="182110"/>
                </a:cubicBezTo>
                <a:close/>
                <a:moveTo>
                  <a:pt x="877988" y="182110"/>
                </a:moveTo>
                <a:cubicBezTo>
                  <a:pt x="889262" y="182110"/>
                  <a:pt x="898401" y="191250"/>
                  <a:pt x="898401" y="202523"/>
                </a:cubicBezTo>
                <a:cubicBezTo>
                  <a:pt x="898401" y="213797"/>
                  <a:pt x="889262" y="222936"/>
                  <a:pt x="877988" y="222936"/>
                </a:cubicBezTo>
                <a:cubicBezTo>
                  <a:pt x="866714" y="222936"/>
                  <a:pt x="857575" y="213797"/>
                  <a:pt x="857575" y="202523"/>
                </a:cubicBezTo>
                <a:cubicBezTo>
                  <a:pt x="857575" y="191250"/>
                  <a:pt x="866714" y="182110"/>
                  <a:pt x="877988" y="182110"/>
                </a:cubicBezTo>
                <a:close/>
                <a:moveTo>
                  <a:pt x="829211" y="182110"/>
                </a:moveTo>
                <a:cubicBezTo>
                  <a:pt x="840485" y="182110"/>
                  <a:pt x="849624" y="191250"/>
                  <a:pt x="849624" y="202523"/>
                </a:cubicBezTo>
                <a:cubicBezTo>
                  <a:pt x="849624" y="213797"/>
                  <a:pt x="840485" y="222936"/>
                  <a:pt x="829211" y="222936"/>
                </a:cubicBezTo>
                <a:cubicBezTo>
                  <a:pt x="817937" y="222936"/>
                  <a:pt x="808798" y="213797"/>
                  <a:pt x="808798" y="202523"/>
                </a:cubicBezTo>
                <a:cubicBezTo>
                  <a:pt x="808798" y="191250"/>
                  <a:pt x="817937" y="182110"/>
                  <a:pt x="829211" y="182110"/>
                </a:cubicBezTo>
                <a:close/>
                <a:moveTo>
                  <a:pt x="780434" y="182110"/>
                </a:moveTo>
                <a:cubicBezTo>
                  <a:pt x="791708" y="182110"/>
                  <a:pt x="800847" y="191250"/>
                  <a:pt x="800847" y="202523"/>
                </a:cubicBezTo>
                <a:cubicBezTo>
                  <a:pt x="800847" y="213797"/>
                  <a:pt x="791708" y="222936"/>
                  <a:pt x="780434" y="222936"/>
                </a:cubicBezTo>
                <a:cubicBezTo>
                  <a:pt x="769160" y="222936"/>
                  <a:pt x="760021" y="213797"/>
                  <a:pt x="760021" y="202523"/>
                </a:cubicBezTo>
                <a:cubicBezTo>
                  <a:pt x="760021" y="191250"/>
                  <a:pt x="769160" y="182110"/>
                  <a:pt x="780434" y="182110"/>
                </a:cubicBezTo>
                <a:close/>
                <a:moveTo>
                  <a:pt x="731657" y="182110"/>
                </a:moveTo>
                <a:cubicBezTo>
                  <a:pt x="742931" y="182110"/>
                  <a:pt x="752070" y="191250"/>
                  <a:pt x="752070" y="202523"/>
                </a:cubicBezTo>
                <a:cubicBezTo>
                  <a:pt x="752070" y="213797"/>
                  <a:pt x="742931" y="222936"/>
                  <a:pt x="731657" y="222936"/>
                </a:cubicBezTo>
                <a:cubicBezTo>
                  <a:pt x="720383" y="222936"/>
                  <a:pt x="711244" y="213797"/>
                  <a:pt x="711244" y="202523"/>
                </a:cubicBezTo>
                <a:cubicBezTo>
                  <a:pt x="711244" y="191250"/>
                  <a:pt x="720383" y="182110"/>
                  <a:pt x="731657" y="182110"/>
                </a:cubicBezTo>
                <a:close/>
                <a:moveTo>
                  <a:pt x="682880" y="182110"/>
                </a:moveTo>
                <a:cubicBezTo>
                  <a:pt x="694153" y="182110"/>
                  <a:pt x="703293" y="191250"/>
                  <a:pt x="703293" y="202523"/>
                </a:cubicBezTo>
                <a:cubicBezTo>
                  <a:pt x="703293" y="213797"/>
                  <a:pt x="694153" y="222936"/>
                  <a:pt x="682880" y="222936"/>
                </a:cubicBezTo>
                <a:cubicBezTo>
                  <a:pt x="671606" y="222936"/>
                  <a:pt x="662467" y="213797"/>
                  <a:pt x="662467" y="202523"/>
                </a:cubicBezTo>
                <a:cubicBezTo>
                  <a:pt x="662467" y="191250"/>
                  <a:pt x="671606" y="182110"/>
                  <a:pt x="682880" y="182110"/>
                </a:cubicBezTo>
                <a:close/>
                <a:moveTo>
                  <a:pt x="634103" y="182110"/>
                </a:moveTo>
                <a:cubicBezTo>
                  <a:pt x="645377" y="182110"/>
                  <a:pt x="654516" y="191250"/>
                  <a:pt x="654516" y="202523"/>
                </a:cubicBezTo>
                <a:cubicBezTo>
                  <a:pt x="654516" y="213797"/>
                  <a:pt x="645377" y="222936"/>
                  <a:pt x="634103" y="222936"/>
                </a:cubicBezTo>
                <a:cubicBezTo>
                  <a:pt x="622829" y="222936"/>
                  <a:pt x="613690" y="213797"/>
                  <a:pt x="613690" y="202523"/>
                </a:cubicBezTo>
                <a:cubicBezTo>
                  <a:pt x="613690" y="191250"/>
                  <a:pt x="622829" y="182110"/>
                  <a:pt x="634103" y="182110"/>
                </a:cubicBezTo>
                <a:close/>
                <a:moveTo>
                  <a:pt x="585326" y="182110"/>
                </a:moveTo>
                <a:cubicBezTo>
                  <a:pt x="596599" y="182110"/>
                  <a:pt x="605738" y="191250"/>
                  <a:pt x="605738" y="202523"/>
                </a:cubicBezTo>
                <a:cubicBezTo>
                  <a:pt x="605738" y="213797"/>
                  <a:pt x="596599" y="222936"/>
                  <a:pt x="585326" y="222936"/>
                </a:cubicBezTo>
                <a:cubicBezTo>
                  <a:pt x="574052" y="222936"/>
                  <a:pt x="564913" y="213797"/>
                  <a:pt x="564913" y="202523"/>
                </a:cubicBezTo>
                <a:cubicBezTo>
                  <a:pt x="564913" y="191250"/>
                  <a:pt x="574052" y="182110"/>
                  <a:pt x="585326" y="182110"/>
                </a:cubicBezTo>
                <a:close/>
                <a:moveTo>
                  <a:pt x="536549" y="182110"/>
                </a:moveTo>
                <a:cubicBezTo>
                  <a:pt x="547822" y="182110"/>
                  <a:pt x="556961" y="191250"/>
                  <a:pt x="556961" y="202523"/>
                </a:cubicBezTo>
                <a:cubicBezTo>
                  <a:pt x="556961" y="213797"/>
                  <a:pt x="547822" y="222936"/>
                  <a:pt x="536549" y="222936"/>
                </a:cubicBezTo>
                <a:cubicBezTo>
                  <a:pt x="525275" y="222936"/>
                  <a:pt x="516136" y="213797"/>
                  <a:pt x="516136" y="202523"/>
                </a:cubicBezTo>
                <a:cubicBezTo>
                  <a:pt x="516136" y="191250"/>
                  <a:pt x="525275" y="182110"/>
                  <a:pt x="536549" y="182110"/>
                </a:cubicBezTo>
                <a:close/>
                <a:moveTo>
                  <a:pt x="487772" y="182110"/>
                </a:moveTo>
                <a:cubicBezTo>
                  <a:pt x="499045" y="182110"/>
                  <a:pt x="508184" y="191250"/>
                  <a:pt x="508184" y="202523"/>
                </a:cubicBezTo>
                <a:cubicBezTo>
                  <a:pt x="508184" y="213797"/>
                  <a:pt x="499045" y="222936"/>
                  <a:pt x="487772" y="222936"/>
                </a:cubicBezTo>
                <a:cubicBezTo>
                  <a:pt x="476498" y="222936"/>
                  <a:pt x="467359" y="213797"/>
                  <a:pt x="467359" y="202523"/>
                </a:cubicBezTo>
                <a:cubicBezTo>
                  <a:pt x="467359" y="191250"/>
                  <a:pt x="476498" y="182110"/>
                  <a:pt x="487772" y="182110"/>
                </a:cubicBezTo>
                <a:close/>
                <a:moveTo>
                  <a:pt x="438994" y="182110"/>
                </a:moveTo>
                <a:cubicBezTo>
                  <a:pt x="450268" y="182110"/>
                  <a:pt x="459407" y="191250"/>
                  <a:pt x="459407" y="202523"/>
                </a:cubicBezTo>
                <a:cubicBezTo>
                  <a:pt x="459407" y="213797"/>
                  <a:pt x="450268" y="222936"/>
                  <a:pt x="438994" y="222936"/>
                </a:cubicBezTo>
                <a:cubicBezTo>
                  <a:pt x="427721" y="222936"/>
                  <a:pt x="418582" y="213797"/>
                  <a:pt x="418582" y="202523"/>
                </a:cubicBezTo>
                <a:cubicBezTo>
                  <a:pt x="418582" y="191250"/>
                  <a:pt x="427721" y="182110"/>
                  <a:pt x="438994" y="182110"/>
                </a:cubicBezTo>
                <a:close/>
                <a:moveTo>
                  <a:pt x="390217" y="182110"/>
                </a:moveTo>
                <a:cubicBezTo>
                  <a:pt x="401491" y="182110"/>
                  <a:pt x="410630" y="191250"/>
                  <a:pt x="410630" y="202523"/>
                </a:cubicBezTo>
                <a:cubicBezTo>
                  <a:pt x="410630" y="213797"/>
                  <a:pt x="401491" y="222936"/>
                  <a:pt x="390217" y="222936"/>
                </a:cubicBezTo>
                <a:cubicBezTo>
                  <a:pt x="378944" y="222936"/>
                  <a:pt x="369805" y="213797"/>
                  <a:pt x="369805" y="202523"/>
                </a:cubicBezTo>
                <a:cubicBezTo>
                  <a:pt x="369805" y="191250"/>
                  <a:pt x="378944" y="182110"/>
                  <a:pt x="390217" y="182110"/>
                </a:cubicBezTo>
                <a:close/>
                <a:moveTo>
                  <a:pt x="341440" y="182110"/>
                </a:moveTo>
                <a:cubicBezTo>
                  <a:pt x="352714" y="182110"/>
                  <a:pt x="361853" y="191250"/>
                  <a:pt x="361853" y="202523"/>
                </a:cubicBezTo>
                <a:cubicBezTo>
                  <a:pt x="361853" y="213797"/>
                  <a:pt x="352714" y="222936"/>
                  <a:pt x="341440" y="222936"/>
                </a:cubicBezTo>
                <a:cubicBezTo>
                  <a:pt x="330166" y="222936"/>
                  <a:pt x="321028" y="213797"/>
                  <a:pt x="321028" y="202523"/>
                </a:cubicBezTo>
                <a:cubicBezTo>
                  <a:pt x="321028" y="191250"/>
                  <a:pt x="330166" y="182110"/>
                  <a:pt x="341440" y="182110"/>
                </a:cubicBezTo>
                <a:close/>
                <a:moveTo>
                  <a:pt x="292663" y="182110"/>
                </a:moveTo>
                <a:cubicBezTo>
                  <a:pt x="303937" y="182110"/>
                  <a:pt x="313076" y="191250"/>
                  <a:pt x="313076" y="202523"/>
                </a:cubicBezTo>
                <a:cubicBezTo>
                  <a:pt x="313076" y="213797"/>
                  <a:pt x="303937" y="222936"/>
                  <a:pt x="292663" y="222936"/>
                </a:cubicBezTo>
                <a:cubicBezTo>
                  <a:pt x="281389" y="222936"/>
                  <a:pt x="272251" y="213797"/>
                  <a:pt x="272251" y="202523"/>
                </a:cubicBezTo>
                <a:cubicBezTo>
                  <a:pt x="272251" y="191250"/>
                  <a:pt x="281389" y="182110"/>
                  <a:pt x="292663" y="182110"/>
                </a:cubicBezTo>
                <a:close/>
                <a:moveTo>
                  <a:pt x="243886" y="182110"/>
                </a:moveTo>
                <a:cubicBezTo>
                  <a:pt x="255160" y="182110"/>
                  <a:pt x="264299" y="191250"/>
                  <a:pt x="264299" y="202523"/>
                </a:cubicBezTo>
                <a:cubicBezTo>
                  <a:pt x="264299" y="213797"/>
                  <a:pt x="255160" y="222936"/>
                  <a:pt x="243886" y="222936"/>
                </a:cubicBezTo>
                <a:cubicBezTo>
                  <a:pt x="232612" y="222936"/>
                  <a:pt x="223473" y="213797"/>
                  <a:pt x="223473" y="202523"/>
                </a:cubicBezTo>
                <a:cubicBezTo>
                  <a:pt x="223473" y="191250"/>
                  <a:pt x="232612" y="182110"/>
                  <a:pt x="243886" y="182110"/>
                </a:cubicBezTo>
                <a:close/>
                <a:moveTo>
                  <a:pt x="195109" y="182110"/>
                </a:moveTo>
                <a:cubicBezTo>
                  <a:pt x="206383" y="182110"/>
                  <a:pt x="215522" y="191250"/>
                  <a:pt x="215522" y="202523"/>
                </a:cubicBezTo>
                <a:cubicBezTo>
                  <a:pt x="215522" y="213797"/>
                  <a:pt x="206383" y="222936"/>
                  <a:pt x="195109" y="222936"/>
                </a:cubicBezTo>
                <a:cubicBezTo>
                  <a:pt x="183835" y="222936"/>
                  <a:pt x="174696" y="213797"/>
                  <a:pt x="174696" y="202523"/>
                </a:cubicBezTo>
                <a:cubicBezTo>
                  <a:pt x="174696" y="191250"/>
                  <a:pt x="183835" y="182110"/>
                  <a:pt x="195109" y="182110"/>
                </a:cubicBezTo>
                <a:close/>
                <a:moveTo>
                  <a:pt x="146332" y="182110"/>
                </a:moveTo>
                <a:cubicBezTo>
                  <a:pt x="157606" y="182110"/>
                  <a:pt x="166745" y="191250"/>
                  <a:pt x="166745" y="202523"/>
                </a:cubicBezTo>
                <a:cubicBezTo>
                  <a:pt x="166745" y="213797"/>
                  <a:pt x="157606" y="222936"/>
                  <a:pt x="146332" y="222936"/>
                </a:cubicBezTo>
                <a:cubicBezTo>
                  <a:pt x="135058" y="222936"/>
                  <a:pt x="125919" y="213797"/>
                  <a:pt x="125919" y="202523"/>
                </a:cubicBezTo>
                <a:cubicBezTo>
                  <a:pt x="125919" y="191250"/>
                  <a:pt x="135058" y="182110"/>
                  <a:pt x="146332" y="182110"/>
                </a:cubicBezTo>
                <a:close/>
                <a:moveTo>
                  <a:pt x="97555" y="182110"/>
                </a:moveTo>
                <a:cubicBezTo>
                  <a:pt x="108829" y="182110"/>
                  <a:pt x="117968" y="191250"/>
                  <a:pt x="117968" y="202523"/>
                </a:cubicBezTo>
                <a:cubicBezTo>
                  <a:pt x="117968" y="213797"/>
                  <a:pt x="108829" y="222936"/>
                  <a:pt x="97555" y="222936"/>
                </a:cubicBezTo>
                <a:cubicBezTo>
                  <a:pt x="86281" y="222936"/>
                  <a:pt x="77142" y="213797"/>
                  <a:pt x="77142" y="202523"/>
                </a:cubicBezTo>
                <a:cubicBezTo>
                  <a:pt x="77142" y="191250"/>
                  <a:pt x="86281" y="182110"/>
                  <a:pt x="97555" y="182110"/>
                </a:cubicBezTo>
                <a:close/>
                <a:moveTo>
                  <a:pt x="48778" y="182110"/>
                </a:moveTo>
                <a:cubicBezTo>
                  <a:pt x="60052" y="182110"/>
                  <a:pt x="69191" y="191250"/>
                  <a:pt x="69191" y="202523"/>
                </a:cubicBezTo>
                <a:cubicBezTo>
                  <a:pt x="69191" y="213797"/>
                  <a:pt x="60052" y="222936"/>
                  <a:pt x="48778" y="222936"/>
                </a:cubicBezTo>
                <a:cubicBezTo>
                  <a:pt x="37504" y="222936"/>
                  <a:pt x="28365" y="213797"/>
                  <a:pt x="28365" y="202523"/>
                </a:cubicBezTo>
                <a:cubicBezTo>
                  <a:pt x="28365" y="191250"/>
                  <a:pt x="37504" y="182110"/>
                  <a:pt x="48778" y="182110"/>
                </a:cubicBezTo>
                <a:close/>
                <a:moveTo>
                  <a:pt x="2" y="182110"/>
                </a:moveTo>
                <a:cubicBezTo>
                  <a:pt x="11275" y="182110"/>
                  <a:pt x="20414" y="191250"/>
                  <a:pt x="20414" y="202523"/>
                </a:cubicBezTo>
                <a:cubicBezTo>
                  <a:pt x="20414" y="213797"/>
                  <a:pt x="11275" y="222936"/>
                  <a:pt x="2" y="222936"/>
                </a:cubicBezTo>
                <a:lnTo>
                  <a:pt x="0" y="222935"/>
                </a:lnTo>
                <a:lnTo>
                  <a:pt x="0" y="182111"/>
                </a:lnTo>
                <a:close/>
                <a:moveTo>
                  <a:pt x="975542" y="128024"/>
                </a:moveTo>
                <a:cubicBezTo>
                  <a:pt x="986816" y="128024"/>
                  <a:pt x="995955" y="137163"/>
                  <a:pt x="995955" y="148437"/>
                </a:cubicBezTo>
                <a:cubicBezTo>
                  <a:pt x="995955" y="159711"/>
                  <a:pt x="986816" y="168850"/>
                  <a:pt x="975542" y="168850"/>
                </a:cubicBezTo>
                <a:cubicBezTo>
                  <a:pt x="964268" y="168850"/>
                  <a:pt x="955129" y="159711"/>
                  <a:pt x="955129" y="148437"/>
                </a:cubicBezTo>
                <a:cubicBezTo>
                  <a:pt x="955129" y="137163"/>
                  <a:pt x="964268" y="128024"/>
                  <a:pt x="975542" y="128024"/>
                </a:cubicBezTo>
                <a:close/>
                <a:moveTo>
                  <a:pt x="926765" y="128024"/>
                </a:moveTo>
                <a:cubicBezTo>
                  <a:pt x="938039" y="128024"/>
                  <a:pt x="947178" y="137163"/>
                  <a:pt x="947178" y="148437"/>
                </a:cubicBezTo>
                <a:cubicBezTo>
                  <a:pt x="947178" y="159711"/>
                  <a:pt x="938039" y="168850"/>
                  <a:pt x="926765" y="168850"/>
                </a:cubicBezTo>
                <a:cubicBezTo>
                  <a:pt x="915491" y="168850"/>
                  <a:pt x="906352" y="159711"/>
                  <a:pt x="906352" y="148437"/>
                </a:cubicBezTo>
                <a:cubicBezTo>
                  <a:pt x="906352" y="137163"/>
                  <a:pt x="915491" y="128024"/>
                  <a:pt x="926765" y="128024"/>
                </a:cubicBezTo>
                <a:close/>
                <a:moveTo>
                  <a:pt x="877988" y="128024"/>
                </a:moveTo>
                <a:cubicBezTo>
                  <a:pt x="889262" y="128024"/>
                  <a:pt x="898401" y="137163"/>
                  <a:pt x="898401" y="148437"/>
                </a:cubicBezTo>
                <a:cubicBezTo>
                  <a:pt x="898401" y="159711"/>
                  <a:pt x="889262" y="168850"/>
                  <a:pt x="877988" y="168850"/>
                </a:cubicBezTo>
                <a:cubicBezTo>
                  <a:pt x="866714" y="168850"/>
                  <a:pt x="857575" y="159711"/>
                  <a:pt x="857575" y="148437"/>
                </a:cubicBezTo>
                <a:cubicBezTo>
                  <a:pt x="857575" y="137163"/>
                  <a:pt x="866714" y="128024"/>
                  <a:pt x="877988" y="128024"/>
                </a:cubicBezTo>
                <a:close/>
                <a:moveTo>
                  <a:pt x="829211" y="128024"/>
                </a:moveTo>
                <a:cubicBezTo>
                  <a:pt x="840485" y="128024"/>
                  <a:pt x="849624" y="137163"/>
                  <a:pt x="849624" y="148437"/>
                </a:cubicBezTo>
                <a:cubicBezTo>
                  <a:pt x="849624" y="159711"/>
                  <a:pt x="840485" y="168850"/>
                  <a:pt x="829211" y="168850"/>
                </a:cubicBezTo>
                <a:cubicBezTo>
                  <a:pt x="817937" y="168850"/>
                  <a:pt x="808798" y="159711"/>
                  <a:pt x="808798" y="148437"/>
                </a:cubicBezTo>
                <a:cubicBezTo>
                  <a:pt x="808798" y="137163"/>
                  <a:pt x="817937" y="128024"/>
                  <a:pt x="829211" y="128024"/>
                </a:cubicBezTo>
                <a:close/>
                <a:moveTo>
                  <a:pt x="780434" y="128024"/>
                </a:moveTo>
                <a:cubicBezTo>
                  <a:pt x="791708" y="128024"/>
                  <a:pt x="800847" y="137163"/>
                  <a:pt x="800847" y="148437"/>
                </a:cubicBezTo>
                <a:cubicBezTo>
                  <a:pt x="800847" y="159711"/>
                  <a:pt x="791708" y="168850"/>
                  <a:pt x="780434" y="168850"/>
                </a:cubicBezTo>
                <a:cubicBezTo>
                  <a:pt x="769160" y="168850"/>
                  <a:pt x="760021" y="159711"/>
                  <a:pt x="760021" y="148437"/>
                </a:cubicBezTo>
                <a:cubicBezTo>
                  <a:pt x="760021" y="137163"/>
                  <a:pt x="769160" y="128024"/>
                  <a:pt x="780434" y="128024"/>
                </a:cubicBezTo>
                <a:close/>
                <a:moveTo>
                  <a:pt x="731657" y="128024"/>
                </a:moveTo>
                <a:cubicBezTo>
                  <a:pt x="742931" y="128024"/>
                  <a:pt x="752070" y="137163"/>
                  <a:pt x="752070" y="148437"/>
                </a:cubicBezTo>
                <a:cubicBezTo>
                  <a:pt x="752070" y="159711"/>
                  <a:pt x="742931" y="168850"/>
                  <a:pt x="731657" y="168850"/>
                </a:cubicBezTo>
                <a:cubicBezTo>
                  <a:pt x="720383" y="168850"/>
                  <a:pt x="711244" y="159711"/>
                  <a:pt x="711244" y="148437"/>
                </a:cubicBezTo>
                <a:cubicBezTo>
                  <a:pt x="711244" y="137163"/>
                  <a:pt x="720383" y="128024"/>
                  <a:pt x="731657" y="128024"/>
                </a:cubicBezTo>
                <a:close/>
                <a:moveTo>
                  <a:pt x="682880" y="128024"/>
                </a:moveTo>
                <a:cubicBezTo>
                  <a:pt x="694153" y="128024"/>
                  <a:pt x="703293" y="137163"/>
                  <a:pt x="703293" y="148437"/>
                </a:cubicBezTo>
                <a:cubicBezTo>
                  <a:pt x="703293" y="159711"/>
                  <a:pt x="694153" y="168850"/>
                  <a:pt x="682880" y="168850"/>
                </a:cubicBezTo>
                <a:cubicBezTo>
                  <a:pt x="671606" y="168850"/>
                  <a:pt x="662467" y="159711"/>
                  <a:pt x="662467" y="148437"/>
                </a:cubicBezTo>
                <a:cubicBezTo>
                  <a:pt x="662467" y="137163"/>
                  <a:pt x="671606" y="128024"/>
                  <a:pt x="682880" y="128024"/>
                </a:cubicBezTo>
                <a:close/>
                <a:moveTo>
                  <a:pt x="634103" y="128024"/>
                </a:moveTo>
                <a:cubicBezTo>
                  <a:pt x="645377" y="128024"/>
                  <a:pt x="654516" y="137163"/>
                  <a:pt x="654516" y="148437"/>
                </a:cubicBezTo>
                <a:cubicBezTo>
                  <a:pt x="654516" y="159711"/>
                  <a:pt x="645377" y="168850"/>
                  <a:pt x="634103" y="168850"/>
                </a:cubicBezTo>
                <a:cubicBezTo>
                  <a:pt x="622829" y="168850"/>
                  <a:pt x="613690" y="159711"/>
                  <a:pt x="613690" y="148437"/>
                </a:cubicBezTo>
                <a:cubicBezTo>
                  <a:pt x="613690" y="137163"/>
                  <a:pt x="622829" y="128024"/>
                  <a:pt x="634103" y="128024"/>
                </a:cubicBezTo>
                <a:close/>
                <a:moveTo>
                  <a:pt x="585326" y="128024"/>
                </a:moveTo>
                <a:cubicBezTo>
                  <a:pt x="596599" y="128024"/>
                  <a:pt x="605738" y="137163"/>
                  <a:pt x="605738" y="148437"/>
                </a:cubicBezTo>
                <a:cubicBezTo>
                  <a:pt x="605738" y="159711"/>
                  <a:pt x="596599" y="168850"/>
                  <a:pt x="585326" y="168850"/>
                </a:cubicBezTo>
                <a:cubicBezTo>
                  <a:pt x="574052" y="168850"/>
                  <a:pt x="564913" y="159711"/>
                  <a:pt x="564913" y="148437"/>
                </a:cubicBezTo>
                <a:cubicBezTo>
                  <a:pt x="564913" y="137163"/>
                  <a:pt x="574052" y="128024"/>
                  <a:pt x="585326" y="128024"/>
                </a:cubicBezTo>
                <a:close/>
                <a:moveTo>
                  <a:pt x="536549" y="128024"/>
                </a:moveTo>
                <a:cubicBezTo>
                  <a:pt x="547822" y="128024"/>
                  <a:pt x="556961" y="137163"/>
                  <a:pt x="556961" y="148437"/>
                </a:cubicBezTo>
                <a:cubicBezTo>
                  <a:pt x="556961" y="159711"/>
                  <a:pt x="547822" y="168850"/>
                  <a:pt x="536549" y="168850"/>
                </a:cubicBezTo>
                <a:cubicBezTo>
                  <a:pt x="525275" y="168850"/>
                  <a:pt x="516136" y="159711"/>
                  <a:pt x="516136" y="148437"/>
                </a:cubicBezTo>
                <a:cubicBezTo>
                  <a:pt x="516136" y="137163"/>
                  <a:pt x="525275" y="128024"/>
                  <a:pt x="536549" y="128024"/>
                </a:cubicBezTo>
                <a:close/>
                <a:moveTo>
                  <a:pt x="487772" y="128024"/>
                </a:moveTo>
                <a:cubicBezTo>
                  <a:pt x="499045" y="128024"/>
                  <a:pt x="508184" y="137163"/>
                  <a:pt x="508184" y="148437"/>
                </a:cubicBezTo>
                <a:cubicBezTo>
                  <a:pt x="508184" y="159711"/>
                  <a:pt x="499045" y="168850"/>
                  <a:pt x="487772" y="168850"/>
                </a:cubicBezTo>
                <a:cubicBezTo>
                  <a:pt x="476498" y="168850"/>
                  <a:pt x="467359" y="159711"/>
                  <a:pt x="467359" y="148437"/>
                </a:cubicBezTo>
                <a:cubicBezTo>
                  <a:pt x="467359" y="137163"/>
                  <a:pt x="476498" y="128024"/>
                  <a:pt x="487772" y="128024"/>
                </a:cubicBezTo>
                <a:close/>
                <a:moveTo>
                  <a:pt x="438994" y="128024"/>
                </a:moveTo>
                <a:cubicBezTo>
                  <a:pt x="450268" y="128024"/>
                  <a:pt x="459407" y="137163"/>
                  <a:pt x="459407" y="148437"/>
                </a:cubicBezTo>
                <a:cubicBezTo>
                  <a:pt x="459407" y="159711"/>
                  <a:pt x="450268" y="168850"/>
                  <a:pt x="438994" y="168850"/>
                </a:cubicBezTo>
                <a:cubicBezTo>
                  <a:pt x="427721" y="168850"/>
                  <a:pt x="418582" y="159711"/>
                  <a:pt x="418582" y="148437"/>
                </a:cubicBezTo>
                <a:cubicBezTo>
                  <a:pt x="418582" y="137163"/>
                  <a:pt x="427721" y="128024"/>
                  <a:pt x="438994" y="128024"/>
                </a:cubicBezTo>
                <a:close/>
                <a:moveTo>
                  <a:pt x="390217" y="128024"/>
                </a:moveTo>
                <a:cubicBezTo>
                  <a:pt x="401491" y="128024"/>
                  <a:pt x="410630" y="137163"/>
                  <a:pt x="410630" y="148437"/>
                </a:cubicBezTo>
                <a:cubicBezTo>
                  <a:pt x="410630" y="159711"/>
                  <a:pt x="401491" y="168850"/>
                  <a:pt x="390217" y="168850"/>
                </a:cubicBezTo>
                <a:cubicBezTo>
                  <a:pt x="378944" y="168850"/>
                  <a:pt x="369805" y="159711"/>
                  <a:pt x="369805" y="148437"/>
                </a:cubicBezTo>
                <a:cubicBezTo>
                  <a:pt x="369805" y="137163"/>
                  <a:pt x="378944" y="128024"/>
                  <a:pt x="390217" y="128024"/>
                </a:cubicBezTo>
                <a:close/>
                <a:moveTo>
                  <a:pt x="341440" y="128024"/>
                </a:moveTo>
                <a:cubicBezTo>
                  <a:pt x="352714" y="128024"/>
                  <a:pt x="361853" y="137163"/>
                  <a:pt x="361853" y="148437"/>
                </a:cubicBezTo>
                <a:cubicBezTo>
                  <a:pt x="361853" y="159711"/>
                  <a:pt x="352714" y="168850"/>
                  <a:pt x="341440" y="168850"/>
                </a:cubicBezTo>
                <a:cubicBezTo>
                  <a:pt x="330166" y="168850"/>
                  <a:pt x="321028" y="159711"/>
                  <a:pt x="321028" y="148437"/>
                </a:cubicBezTo>
                <a:cubicBezTo>
                  <a:pt x="321028" y="137163"/>
                  <a:pt x="330166" y="128024"/>
                  <a:pt x="341440" y="128024"/>
                </a:cubicBezTo>
                <a:close/>
                <a:moveTo>
                  <a:pt x="292663" y="128024"/>
                </a:moveTo>
                <a:cubicBezTo>
                  <a:pt x="303937" y="128024"/>
                  <a:pt x="313076" y="137163"/>
                  <a:pt x="313076" y="148437"/>
                </a:cubicBezTo>
                <a:cubicBezTo>
                  <a:pt x="313076" y="159711"/>
                  <a:pt x="303937" y="168850"/>
                  <a:pt x="292663" y="168850"/>
                </a:cubicBezTo>
                <a:cubicBezTo>
                  <a:pt x="281389" y="168850"/>
                  <a:pt x="272251" y="159711"/>
                  <a:pt x="272251" y="148437"/>
                </a:cubicBezTo>
                <a:cubicBezTo>
                  <a:pt x="272251" y="137163"/>
                  <a:pt x="281389" y="128024"/>
                  <a:pt x="292663" y="128024"/>
                </a:cubicBezTo>
                <a:close/>
                <a:moveTo>
                  <a:pt x="243886" y="128024"/>
                </a:moveTo>
                <a:cubicBezTo>
                  <a:pt x="255160" y="128024"/>
                  <a:pt x="264299" y="137163"/>
                  <a:pt x="264299" y="148437"/>
                </a:cubicBezTo>
                <a:cubicBezTo>
                  <a:pt x="264299" y="159711"/>
                  <a:pt x="255160" y="168850"/>
                  <a:pt x="243886" y="168850"/>
                </a:cubicBezTo>
                <a:cubicBezTo>
                  <a:pt x="232612" y="168850"/>
                  <a:pt x="223473" y="159711"/>
                  <a:pt x="223473" y="148437"/>
                </a:cubicBezTo>
                <a:cubicBezTo>
                  <a:pt x="223473" y="137163"/>
                  <a:pt x="232612" y="128024"/>
                  <a:pt x="243886" y="128024"/>
                </a:cubicBezTo>
                <a:close/>
                <a:moveTo>
                  <a:pt x="195109" y="128024"/>
                </a:moveTo>
                <a:cubicBezTo>
                  <a:pt x="206383" y="128024"/>
                  <a:pt x="215522" y="137163"/>
                  <a:pt x="215522" y="148437"/>
                </a:cubicBezTo>
                <a:cubicBezTo>
                  <a:pt x="215522" y="159711"/>
                  <a:pt x="206383" y="168850"/>
                  <a:pt x="195109" y="168850"/>
                </a:cubicBezTo>
                <a:cubicBezTo>
                  <a:pt x="183835" y="168850"/>
                  <a:pt x="174696" y="159711"/>
                  <a:pt x="174696" y="148437"/>
                </a:cubicBezTo>
                <a:cubicBezTo>
                  <a:pt x="174696" y="137163"/>
                  <a:pt x="183835" y="128024"/>
                  <a:pt x="195109" y="128024"/>
                </a:cubicBezTo>
                <a:close/>
                <a:moveTo>
                  <a:pt x="146332" y="128024"/>
                </a:moveTo>
                <a:cubicBezTo>
                  <a:pt x="157606" y="128024"/>
                  <a:pt x="166745" y="137163"/>
                  <a:pt x="166745" y="148437"/>
                </a:cubicBezTo>
                <a:cubicBezTo>
                  <a:pt x="166745" y="159711"/>
                  <a:pt x="157606" y="168850"/>
                  <a:pt x="146332" y="168850"/>
                </a:cubicBezTo>
                <a:cubicBezTo>
                  <a:pt x="135058" y="168850"/>
                  <a:pt x="125919" y="159711"/>
                  <a:pt x="125919" y="148437"/>
                </a:cubicBezTo>
                <a:cubicBezTo>
                  <a:pt x="125919" y="137163"/>
                  <a:pt x="135058" y="128024"/>
                  <a:pt x="146332" y="128024"/>
                </a:cubicBezTo>
                <a:close/>
                <a:moveTo>
                  <a:pt x="97555" y="128024"/>
                </a:moveTo>
                <a:cubicBezTo>
                  <a:pt x="108829" y="128024"/>
                  <a:pt x="117968" y="137163"/>
                  <a:pt x="117968" y="148437"/>
                </a:cubicBezTo>
                <a:cubicBezTo>
                  <a:pt x="117968" y="159711"/>
                  <a:pt x="108829" y="168850"/>
                  <a:pt x="97555" y="168850"/>
                </a:cubicBezTo>
                <a:cubicBezTo>
                  <a:pt x="86281" y="168850"/>
                  <a:pt x="77142" y="159711"/>
                  <a:pt x="77142" y="148437"/>
                </a:cubicBezTo>
                <a:cubicBezTo>
                  <a:pt x="77142" y="137163"/>
                  <a:pt x="86281" y="128024"/>
                  <a:pt x="97555" y="128024"/>
                </a:cubicBezTo>
                <a:close/>
                <a:moveTo>
                  <a:pt x="48778" y="128024"/>
                </a:moveTo>
                <a:cubicBezTo>
                  <a:pt x="60052" y="128024"/>
                  <a:pt x="69191" y="137163"/>
                  <a:pt x="69191" y="148437"/>
                </a:cubicBezTo>
                <a:cubicBezTo>
                  <a:pt x="69191" y="159711"/>
                  <a:pt x="60052" y="168850"/>
                  <a:pt x="48778" y="168850"/>
                </a:cubicBezTo>
                <a:cubicBezTo>
                  <a:pt x="37504" y="168850"/>
                  <a:pt x="28365" y="159711"/>
                  <a:pt x="28365" y="148437"/>
                </a:cubicBezTo>
                <a:cubicBezTo>
                  <a:pt x="28365" y="137163"/>
                  <a:pt x="37504" y="128024"/>
                  <a:pt x="48778" y="128024"/>
                </a:cubicBezTo>
                <a:close/>
                <a:moveTo>
                  <a:pt x="2" y="128024"/>
                </a:moveTo>
                <a:cubicBezTo>
                  <a:pt x="11275" y="128024"/>
                  <a:pt x="20414" y="137163"/>
                  <a:pt x="20414" y="148437"/>
                </a:cubicBezTo>
                <a:cubicBezTo>
                  <a:pt x="20414" y="159711"/>
                  <a:pt x="11275" y="168850"/>
                  <a:pt x="2" y="168850"/>
                </a:cubicBezTo>
                <a:lnTo>
                  <a:pt x="0" y="168849"/>
                </a:lnTo>
                <a:lnTo>
                  <a:pt x="0" y="128025"/>
                </a:lnTo>
                <a:close/>
                <a:moveTo>
                  <a:pt x="1006915" y="87087"/>
                </a:moveTo>
                <a:lnTo>
                  <a:pt x="1006262" y="100037"/>
                </a:lnTo>
                <a:lnTo>
                  <a:pt x="1003906" y="94351"/>
                </a:lnTo>
                <a:close/>
                <a:moveTo>
                  <a:pt x="975542" y="73938"/>
                </a:moveTo>
                <a:cubicBezTo>
                  <a:pt x="986816" y="73938"/>
                  <a:pt x="995955" y="83077"/>
                  <a:pt x="995955" y="94351"/>
                </a:cubicBezTo>
                <a:cubicBezTo>
                  <a:pt x="995955" y="105625"/>
                  <a:pt x="986816" y="114764"/>
                  <a:pt x="975542" y="114764"/>
                </a:cubicBezTo>
                <a:cubicBezTo>
                  <a:pt x="964268" y="114764"/>
                  <a:pt x="955129" y="105625"/>
                  <a:pt x="955129" y="94351"/>
                </a:cubicBezTo>
                <a:cubicBezTo>
                  <a:pt x="955129" y="83077"/>
                  <a:pt x="964268" y="73938"/>
                  <a:pt x="975542" y="73938"/>
                </a:cubicBezTo>
                <a:close/>
                <a:moveTo>
                  <a:pt x="926765" y="73938"/>
                </a:moveTo>
                <a:cubicBezTo>
                  <a:pt x="938039" y="73938"/>
                  <a:pt x="947178" y="83077"/>
                  <a:pt x="947178" y="94351"/>
                </a:cubicBezTo>
                <a:cubicBezTo>
                  <a:pt x="947178" y="105625"/>
                  <a:pt x="938039" y="114764"/>
                  <a:pt x="926765" y="114764"/>
                </a:cubicBezTo>
                <a:cubicBezTo>
                  <a:pt x="915491" y="114764"/>
                  <a:pt x="906352" y="105625"/>
                  <a:pt x="906352" y="94351"/>
                </a:cubicBezTo>
                <a:cubicBezTo>
                  <a:pt x="906352" y="83077"/>
                  <a:pt x="915491" y="73938"/>
                  <a:pt x="926765" y="73938"/>
                </a:cubicBezTo>
                <a:close/>
                <a:moveTo>
                  <a:pt x="877988" y="73938"/>
                </a:moveTo>
                <a:cubicBezTo>
                  <a:pt x="889262" y="73938"/>
                  <a:pt x="898401" y="83077"/>
                  <a:pt x="898401" y="94351"/>
                </a:cubicBezTo>
                <a:cubicBezTo>
                  <a:pt x="898401" y="105625"/>
                  <a:pt x="889262" y="114764"/>
                  <a:pt x="877988" y="114764"/>
                </a:cubicBezTo>
                <a:cubicBezTo>
                  <a:pt x="866714" y="114764"/>
                  <a:pt x="857575" y="105625"/>
                  <a:pt x="857575" y="94351"/>
                </a:cubicBezTo>
                <a:cubicBezTo>
                  <a:pt x="857575" y="83077"/>
                  <a:pt x="866714" y="73938"/>
                  <a:pt x="877988" y="73938"/>
                </a:cubicBezTo>
                <a:close/>
                <a:moveTo>
                  <a:pt x="829211" y="73938"/>
                </a:moveTo>
                <a:cubicBezTo>
                  <a:pt x="840485" y="73938"/>
                  <a:pt x="849624" y="83077"/>
                  <a:pt x="849624" y="94351"/>
                </a:cubicBezTo>
                <a:cubicBezTo>
                  <a:pt x="849624" y="105625"/>
                  <a:pt x="840485" y="114764"/>
                  <a:pt x="829211" y="114764"/>
                </a:cubicBezTo>
                <a:cubicBezTo>
                  <a:pt x="817937" y="114764"/>
                  <a:pt x="808798" y="105625"/>
                  <a:pt x="808798" y="94351"/>
                </a:cubicBezTo>
                <a:cubicBezTo>
                  <a:pt x="808798" y="83077"/>
                  <a:pt x="817937" y="73938"/>
                  <a:pt x="829211" y="73938"/>
                </a:cubicBezTo>
                <a:close/>
                <a:moveTo>
                  <a:pt x="780434" y="73938"/>
                </a:moveTo>
                <a:cubicBezTo>
                  <a:pt x="791708" y="73938"/>
                  <a:pt x="800847" y="83077"/>
                  <a:pt x="800847" y="94351"/>
                </a:cubicBezTo>
                <a:cubicBezTo>
                  <a:pt x="800847" y="105625"/>
                  <a:pt x="791708" y="114764"/>
                  <a:pt x="780434" y="114764"/>
                </a:cubicBezTo>
                <a:cubicBezTo>
                  <a:pt x="769160" y="114764"/>
                  <a:pt x="760021" y="105625"/>
                  <a:pt x="760021" y="94351"/>
                </a:cubicBezTo>
                <a:cubicBezTo>
                  <a:pt x="760021" y="83077"/>
                  <a:pt x="769160" y="73938"/>
                  <a:pt x="780434" y="73938"/>
                </a:cubicBezTo>
                <a:close/>
                <a:moveTo>
                  <a:pt x="731657" y="73938"/>
                </a:moveTo>
                <a:cubicBezTo>
                  <a:pt x="742931" y="73938"/>
                  <a:pt x="752070" y="83077"/>
                  <a:pt x="752070" y="94351"/>
                </a:cubicBezTo>
                <a:cubicBezTo>
                  <a:pt x="752070" y="105625"/>
                  <a:pt x="742931" y="114764"/>
                  <a:pt x="731657" y="114764"/>
                </a:cubicBezTo>
                <a:cubicBezTo>
                  <a:pt x="720383" y="114764"/>
                  <a:pt x="711244" y="105625"/>
                  <a:pt x="711244" y="94351"/>
                </a:cubicBezTo>
                <a:cubicBezTo>
                  <a:pt x="711244" y="83077"/>
                  <a:pt x="720383" y="73938"/>
                  <a:pt x="731657" y="73938"/>
                </a:cubicBezTo>
                <a:close/>
                <a:moveTo>
                  <a:pt x="682880" y="73938"/>
                </a:moveTo>
                <a:cubicBezTo>
                  <a:pt x="694153" y="73938"/>
                  <a:pt x="703293" y="83077"/>
                  <a:pt x="703293" y="94351"/>
                </a:cubicBezTo>
                <a:cubicBezTo>
                  <a:pt x="703293" y="105625"/>
                  <a:pt x="694153" y="114764"/>
                  <a:pt x="682880" y="114764"/>
                </a:cubicBezTo>
                <a:cubicBezTo>
                  <a:pt x="671606" y="114764"/>
                  <a:pt x="662467" y="105625"/>
                  <a:pt x="662467" y="94351"/>
                </a:cubicBezTo>
                <a:cubicBezTo>
                  <a:pt x="662467" y="83077"/>
                  <a:pt x="671606" y="73938"/>
                  <a:pt x="682880" y="73938"/>
                </a:cubicBezTo>
                <a:close/>
                <a:moveTo>
                  <a:pt x="634103" y="73938"/>
                </a:moveTo>
                <a:cubicBezTo>
                  <a:pt x="645377" y="73938"/>
                  <a:pt x="654516" y="83077"/>
                  <a:pt x="654516" y="94351"/>
                </a:cubicBezTo>
                <a:cubicBezTo>
                  <a:pt x="654516" y="105625"/>
                  <a:pt x="645377" y="114764"/>
                  <a:pt x="634103" y="114764"/>
                </a:cubicBezTo>
                <a:cubicBezTo>
                  <a:pt x="622829" y="114764"/>
                  <a:pt x="613690" y="105625"/>
                  <a:pt x="613690" y="94351"/>
                </a:cubicBezTo>
                <a:cubicBezTo>
                  <a:pt x="613690" y="83077"/>
                  <a:pt x="622829" y="73938"/>
                  <a:pt x="634103" y="73938"/>
                </a:cubicBezTo>
                <a:close/>
                <a:moveTo>
                  <a:pt x="585326" y="73938"/>
                </a:moveTo>
                <a:cubicBezTo>
                  <a:pt x="596599" y="73938"/>
                  <a:pt x="605738" y="83077"/>
                  <a:pt x="605738" y="94351"/>
                </a:cubicBezTo>
                <a:cubicBezTo>
                  <a:pt x="605738" y="105625"/>
                  <a:pt x="596599" y="114764"/>
                  <a:pt x="585326" y="114764"/>
                </a:cubicBezTo>
                <a:cubicBezTo>
                  <a:pt x="574052" y="114764"/>
                  <a:pt x="564913" y="105625"/>
                  <a:pt x="564913" y="94351"/>
                </a:cubicBezTo>
                <a:cubicBezTo>
                  <a:pt x="564913" y="83077"/>
                  <a:pt x="574052" y="73938"/>
                  <a:pt x="585326" y="73938"/>
                </a:cubicBezTo>
                <a:close/>
                <a:moveTo>
                  <a:pt x="536549" y="73938"/>
                </a:moveTo>
                <a:cubicBezTo>
                  <a:pt x="547822" y="73938"/>
                  <a:pt x="556961" y="83077"/>
                  <a:pt x="556961" y="94351"/>
                </a:cubicBezTo>
                <a:cubicBezTo>
                  <a:pt x="556961" y="105625"/>
                  <a:pt x="547822" y="114764"/>
                  <a:pt x="536549" y="114764"/>
                </a:cubicBezTo>
                <a:cubicBezTo>
                  <a:pt x="525275" y="114764"/>
                  <a:pt x="516136" y="105625"/>
                  <a:pt x="516136" y="94351"/>
                </a:cubicBezTo>
                <a:cubicBezTo>
                  <a:pt x="516136" y="83077"/>
                  <a:pt x="525275" y="73938"/>
                  <a:pt x="536549" y="73938"/>
                </a:cubicBezTo>
                <a:close/>
                <a:moveTo>
                  <a:pt x="487772" y="73938"/>
                </a:moveTo>
                <a:cubicBezTo>
                  <a:pt x="499045" y="73938"/>
                  <a:pt x="508184" y="83077"/>
                  <a:pt x="508184" y="94351"/>
                </a:cubicBezTo>
                <a:cubicBezTo>
                  <a:pt x="508184" y="105625"/>
                  <a:pt x="499045" y="114764"/>
                  <a:pt x="487772" y="114764"/>
                </a:cubicBezTo>
                <a:cubicBezTo>
                  <a:pt x="476498" y="114764"/>
                  <a:pt x="467359" y="105625"/>
                  <a:pt x="467359" y="94351"/>
                </a:cubicBezTo>
                <a:cubicBezTo>
                  <a:pt x="467359" y="83077"/>
                  <a:pt x="476498" y="73938"/>
                  <a:pt x="487772" y="73938"/>
                </a:cubicBezTo>
                <a:close/>
                <a:moveTo>
                  <a:pt x="438994" y="73938"/>
                </a:moveTo>
                <a:cubicBezTo>
                  <a:pt x="450268" y="73938"/>
                  <a:pt x="459407" y="83077"/>
                  <a:pt x="459407" y="94351"/>
                </a:cubicBezTo>
                <a:cubicBezTo>
                  <a:pt x="459407" y="105625"/>
                  <a:pt x="450268" y="114764"/>
                  <a:pt x="438994" y="114764"/>
                </a:cubicBezTo>
                <a:cubicBezTo>
                  <a:pt x="427721" y="114764"/>
                  <a:pt x="418582" y="105625"/>
                  <a:pt x="418582" y="94351"/>
                </a:cubicBezTo>
                <a:cubicBezTo>
                  <a:pt x="418582" y="83077"/>
                  <a:pt x="427721" y="73938"/>
                  <a:pt x="438994" y="73938"/>
                </a:cubicBezTo>
                <a:close/>
                <a:moveTo>
                  <a:pt x="390217" y="73938"/>
                </a:moveTo>
                <a:cubicBezTo>
                  <a:pt x="401491" y="73938"/>
                  <a:pt x="410630" y="83077"/>
                  <a:pt x="410630" y="94351"/>
                </a:cubicBezTo>
                <a:cubicBezTo>
                  <a:pt x="410630" y="105625"/>
                  <a:pt x="401491" y="114764"/>
                  <a:pt x="390217" y="114764"/>
                </a:cubicBezTo>
                <a:cubicBezTo>
                  <a:pt x="378944" y="114764"/>
                  <a:pt x="369805" y="105625"/>
                  <a:pt x="369805" y="94351"/>
                </a:cubicBezTo>
                <a:cubicBezTo>
                  <a:pt x="369805" y="83077"/>
                  <a:pt x="378944" y="73938"/>
                  <a:pt x="390217" y="73938"/>
                </a:cubicBezTo>
                <a:close/>
                <a:moveTo>
                  <a:pt x="341440" y="73938"/>
                </a:moveTo>
                <a:cubicBezTo>
                  <a:pt x="352714" y="73938"/>
                  <a:pt x="361853" y="83077"/>
                  <a:pt x="361853" y="94351"/>
                </a:cubicBezTo>
                <a:cubicBezTo>
                  <a:pt x="361853" y="105625"/>
                  <a:pt x="352714" y="114764"/>
                  <a:pt x="341440" y="114764"/>
                </a:cubicBezTo>
                <a:cubicBezTo>
                  <a:pt x="330166" y="114764"/>
                  <a:pt x="321028" y="105625"/>
                  <a:pt x="321028" y="94351"/>
                </a:cubicBezTo>
                <a:cubicBezTo>
                  <a:pt x="321028" y="83077"/>
                  <a:pt x="330166" y="73938"/>
                  <a:pt x="341440" y="73938"/>
                </a:cubicBezTo>
                <a:close/>
                <a:moveTo>
                  <a:pt x="292663" y="73938"/>
                </a:moveTo>
                <a:cubicBezTo>
                  <a:pt x="303937" y="73938"/>
                  <a:pt x="313076" y="83077"/>
                  <a:pt x="313076" y="94351"/>
                </a:cubicBezTo>
                <a:cubicBezTo>
                  <a:pt x="313076" y="105625"/>
                  <a:pt x="303937" y="114764"/>
                  <a:pt x="292663" y="114764"/>
                </a:cubicBezTo>
                <a:cubicBezTo>
                  <a:pt x="281389" y="114764"/>
                  <a:pt x="272251" y="105625"/>
                  <a:pt x="272251" y="94351"/>
                </a:cubicBezTo>
                <a:cubicBezTo>
                  <a:pt x="272251" y="83077"/>
                  <a:pt x="281389" y="73938"/>
                  <a:pt x="292663" y="73938"/>
                </a:cubicBezTo>
                <a:close/>
                <a:moveTo>
                  <a:pt x="243886" y="73938"/>
                </a:moveTo>
                <a:cubicBezTo>
                  <a:pt x="255160" y="73938"/>
                  <a:pt x="264299" y="83077"/>
                  <a:pt x="264299" y="94351"/>
                </a:cubicBezTo>
                <a:cubicBezTo>
                  <a:pt x="264299" y="105625"/>
                  <a:pt x="255160" y="114764"/>
                  <a:pt x="243886" y="114764"/>
                </a:cubicBezTo>
                <a:cubicBezTo>
                  <a:pt x="232612" y="114764"/>
                  <a:pt x="223473" y="105625"/>
                  <a:pt x="223473" y="94351"/>
                </a:cubicBezTo>
                <a:cubicBezTo>
                  <a:pt x="223473" y="83077"/>
                  <a:pt x="232612" y="73938"/>
                  <a:pt x="243886" y="73938"/>
                </a:cubicBezTo>
                <a:close/>
                <a:moveTo>
                  <a:pt x="195109" y="73938"/>
                </a:moveTo>
                <a:cubicBezTo>
                  <a:pt x="206383" y="73938"/>
                  <a:pt x="215522" y="83077"/>
                  <a:pt x="215522" y="94351"/>
                </a:cubicBezTo>
                <a:cubicBezTo>
                  <a:pt x="215522" y="105625"/>
                  <a:pt x="206383" y="114764"/>
                  <a:pt x="195109" y="114764"/>
                </a:cubicBezTo>
                <a:cubicBezTo>
                  <a:pt x="183835" y="114764"/>
                  <a:pt x="174696" y="105625"/>
                  <a:pt x="174696" y="94351"/>
                </a:cubicBezTo>
                <a:cubicBezTo>
                  <a:pt x="174696" y="83077"/>
                  <a:pt x="183835" y="73938"/>
                  <a:pt x="195109" y="73938"/>
                </a:cubicBezTo>
                <a:close/>
                <a:moveTo>
                  <a:pt x="146332" y="73938"/>
                </a:moveTo>
                <a:cubicBezTo>
                  <a:pt x="157606" y="73938"/>
                  <a:pt x="166745" y="83077"/>
                  <a:pt x="166745" y="94351"/>
                </a:cubicBezTo>
                <a:cubicBezTo>
                  <a:pt x="166745" y="105625"/>
                  <a:pt x="157606" y="114764"/>
                  <a:pt x="146332" y="114764"/>
                </a:cubicBezTo>
                <a:cubicBezTo>
                  <a:pt x="135058" y="114764"/>
                  <a:pt x="125919" y="105625"/>
                  <a:pt x="125919" y="94351"/>
                </a:cubicBezTo>
                <a:cubicBezTo>
                  <a:pt x="125919" y="83077"/>
                  <a:pt x="135058" y="73938"/>
                  <a:pt x="146332" y="73938"/>
                </a:cubicBezTo>
                <a:close/>
                <a:moveTo>
                  <a:pt x="97555" y="73938"/>
                </a:moveTo>
                <a:cubicBezTo>
                  <a:pt x="108829" y="73938"/>
                  <a:pt x="117968" y="83077"/>
                  <a:pt x="117968" y="94351"/>
                </a:cubicBezTo>
                <a:cubicBezTo>
                  <a:pt x="117968" y="105625"/>
                  <a:pt x="108829" y="114764"/>
                  <a:pt x="97555" y="114764"/>
                </a:cubicBezTo>
                <a:cubicBezTo>
                  <a:pt x="86281" y="114764"/>
                  <a:pt x="77142" y="105625"/>
                  <a:pt x="77142" y="94351"/>
                </a:cubicBezTo>
                <a:cubicBezTo>
                  <a:pt x="77142" y="83077"/>
                  <a:pt x="86281" y="73938"/>
                  <a:pt x="97555" y="73938"/>
                </a:cubicBezTo>
                <a:close/>
                <a:moveTo>
                  <a:pt x="48778" y="73938"/>
                </a:moveTo>
                <a:cubicBezTo>
                  <a:pt x="60052" y="73938"/>
                  <a:pt x="69191" y="83077"/>
                  <a:pt x="69191" y="94351"/>
                </a:cubicBezTo>
                <a:cubicBezTo>
                  <a:pt x="69191" y="105625"/>
                  <a:pt x="60052" y="114764"/>
                  <a:pt x="48778" y="114764"/>
                </a:cubicBezTo>
                <a:cubicBezTo>
                  <a:pt x="37504" y="114764"/>
                  <a:pt x="28365" y="105625"/>
                  <a:pt x="28365" y="94351"/>
                </a:cubicBezTo>
                <a:cubicBezTo>
                  <a:pt x="28365" y="83077"/>
                  <a:pt x="37504" y="73938"/>
                  <a:pt x="48778" y="73938"/>
                </a:cubicBezTo>
                <a:close/>
                <a:moveTo>
                  <a:pt x="2" y="73938"/>
                </a:moveTo>
                <a:cubicBezTo>
                  <a:pt x="11275" y="73938"/>
                  <a:pt x="20414" y="83077"/>
                  <a:pt x="20414" y="94351"/>
                </a:cubicBezTo>
                <a:cubicBezTo>
                  <a:pt x="20414" y="105625"/>
                  <a:pt x="11275" y="114764"/>
                  <a:pt x="2" y="114764"/>
                </a:cubicBezTo>
                <a:lnTo>
                  <a:pt x="0" y="114763"/>
                </a:lnTo>
                <a:lnTo>
                  <a:pt x="0" y="73939"/>
                </a:lnTo>
                <a:close/>
                <a:moveTo>
                  <a:pt x="1010013" y="25745"/>
                </a:moveTo>
                <a:lnTo>
                  <a:pt x="1008696" y="51828"/>
                </a:lnTo>
                <a:lnTo>
                  <a:pt x="1003906" y="40265"/>
                </a:lnTo>
                <a:cubicBezTo>
                  <a:pt x="1003906" y="34628"/>
                  <a:pt x="1006192" y="29525"/>
                  <a:pt x="1009885" y="25831"/>
                </a:cubicBezTo>
                <a:close/>
                <a:moveTo>
                  <a:pt x="975542" y="19852"/>
                </a:moveTo>
                <a:cubicBezTo>
                  <a:pt x="986816" y="19852"/>
                  <a:pt x="995955" y="28991"/>
                  <a:pt x="995955" y="40265"/>
                </a:cubicBezTo>
                <a:cubicBezTo>
                  <a:pt x="995955" y="51539"/>
                  <a:pt x="986816" y="60678"/>
                  <a:pt x="975542" y="60678"/>
                </a:cubicBezTo>
                <a:cubicBezTo>
                  <a:pt x="964268" y="60678"/>
                  <a:pt x="955129" y="51539"/>
                  <a:pt x="955129" y="40265"/>
                </a:cubicBezTo>
                <a:cubicBezTo>
                  <a:pt x="955129" y="28991"/>
                  <a:pt x="964268" y="19852"/>
                  <a:pt x="975542" y="19852"/>
                </a:cubicBezTo>
                <a:close/>
                <a:moveTo>
                  <a:pt x="926765" y="19852"/>
                </a:moveTo>
                <a:cubicBezTo>
                  <a:pt x="938039" y="19852"/>
                  <a:pt x="947178" y="28991"/>
                  <a:pt x="947178" y="40265"/>
                </a:cubicBezTo>
                <a:cubicBezTo>
                  <a:pt x="947178" y="51539"/>
                  <a:pt x="938039" y="60678"/>
                  <a:pt x="926765" y="60678"/>
                </a:cubicBezTo>
                <a:cubicBezTo>
                  <a:pt x="915491" y="60678"/>
                  <a:pt x="906352" y="51539"/>
                  <a:pt x="906352" y="40265"/>
                </a:cubicBezTo>
                <a:cubicBezTo>
                  <a:pt x="906352" y="28991"/>
                  <a:pt x="915491" y="19852"/>
                  <a:pt x="926765" y="19852"/>
                </a:cubicBezTo>
                <a:close/>
                <a:moveTo>
                  <a:pt x="877988" y="19852"/>
                </a:moveTo>
                <a:cubicBezTo>
                  <a:pt x="889262" y="19852"/>
                  <a:pt x="898401" y="28991"/>
                  <a:pt x="898401" y="40265"/>
                </a:cubicBezTo>
                <a:cubicBezTo>
                  <a:pt x="898401" y="51539"/>
                  <a:pt x="889262" y="60678"/>
                  <a:pt x="877988" y="60678"/>
                </a:cubicBezTo>
                <a:cubicBezTo>
                  <a:pt x="866714" y="60678"/>
                  <a:pt x="857575" y="51539"/>
                  <a:pt x="857575" y="40265"/>
                </a:cubicBezTo>
                <a:cubicBezTo>
                  <a:pt x="857575" y="28991"/>
                  <a:pt x="866714" y="19852"/>
                  <a:pt x="877988" y="19852"/>
                </a:cubicBezTo>
                <a:close/>
                <a:moveTo>
                  <a:pt x="829211" y="19852"/>
                </a:moveTo>
                <a:cubicBezTo>
                  <a:pt x="840485" y="19852"/>
                  <a:pt x="849624" y="28991"/>
                  <a:pt x="849624" y="40265"/>
                </a:cubicBezTo>
                <a:cubicBezTo>
                  <a:pt x="849624" y="51539"/>
                  <a:pt x="840485" y="60678"/>
                  <a:pt x="829211" y="60678"/>
                </a:cubicBezTo>
                <a:cubicBezTo>
                  <a:pt x="817937" y="60678"/>
                  <a:pt x="808798" y="51539"/>
                  <a:pt x="808798" y="40265"/>
                </a:cubicBezTo>
                <a:cubicBezTo>
                  <a:pt x="808798" y="28991"/>
                  <a:pt x="817937" y="19852"/>
                  <a:pt x="829211" y="19852"/>
                </a:cubicBezTo>
                <a:close/>
                <a:moveTo>
                  <a:pt x="780434" y="19852"/>
                </a:moveTo>
                <a:cubicBezTo>
                  <a:pt x="791708" y="19852"/>
                  <a:pt x="800847" y="28991"/>
                  <a:pt x="800847" y="40265"/>
                </a:cubicBezTo>
                <a:cubicBezTo>
                  <a:pt x="800847" y="51539"/>
                  <a:pt x="791708" y="60678"/>
                  <a:pt x="780434" y="60678"/>
                </a:cubicBezTo>
                <a:cubicBezTo>
                  <a:pt x="769160" y="60678"/>
                  <a:pt x="760021" y="51539"/>
                  <a:pt x="760021" y="40265"/>
                </a:cubicBezTo>
                <a:cubicBezTo>
                  <a:pt x="760021" y="28991"/>
                  <a:pt x="769160" y="19852"/>
                  <a:pt x="780434" y="19852"/>
                </a:cubicBezTo>
                <a:close/>
                <a:moveTo>
                  <a:pt x="731657" y="19852"/>
                </a:moveTo>
                <a:cubicBezTo>
                  <a:pt x="742931" y="19852"/>
                  <a:pt x="752070" y="28991"/>
                  <a:pt x="752070" y="40265"/>
                </a:cubicBezTo>
                <a:cubicBezTo>
                  <a:pt x="752070" y="51539"/>
                  <a:pt x="742931" y="60678"/>
                  <a:pt x="731657" y="60678"/>
                </a:cubicBezTo>
                <a:cubicBezTo>
                  <a:pt x="720383" y="60678"/>
                  <a:pt x="711244" y="51539"/>
                  <a:pt x="711244" y="40265"/>
                </a:cubicBezTo>
                <a:cubicBezTo>
                  <a:pt x="711244" y="28991"/>
                  <a:pt x="720383" y="19852"/>
                  <a:pt x="731657" y="19852"/>
                </a:cubicBezTo>
                <a:close/>
                <a:moveTo>
                  <a:pt x="682880" y="19852"/>
                </a:moveTo>
                <a:cubicBezTo>
                  <a:pt x="694153" y="19852"/>
                  <a:pt x="703293" y="28991"/>
                  <a:pt x="703293" y="40265"/>
                </a:cubicBezTo>
                <a:cubicBezTo>
                  <a:pt x="703293" y="51539"/>
                  <a:pt x="694153" y="60678"/>
                  <a:pt x="682880" y="60678"/>
                </a:cubicBezTo>
                <a:cubicBezTo>
                  <a:pt x="671606" y="60678"/>
                  <a:pt x="662467" y="51539"/>
                  <a:pt x="662467" y="40265"/>
                </a:cubicBezTo>
                <a:cubicBezTo>
                  <a:pt x="662467" y="28991"/>
                  <a:pt x="671606" y="19852"/>
                  <a:pt x="682880" y="19852"/>
                </a:cubicBezTo>
                <a:close/>
                <a:moveTo>
                  <a:pt x="634103" y="19852"/>
                </a:moveTo>
                <a:cubicBezTo>
                  <a:pt x="645377" y="19852"/>
                  <a:pt x="654516" y="28991"/>
                  <a:pt x="654516" y="40265"/>
                </a:cubicBezTo>
                <a:cubicBezTo>
                  <a:pt x="654516" y="51539"/>
                  <a:pt x="645377" y="60678"/>
                  <a:pt x="634103" y="60678"/>
                </a:cubicBezTo>
                <a:cubicBezTo>
                  <a:pt x="622829" y="60678"/>
                  <a:pt x="613690" y="51539"/>
                  <a:pt x="613690" y="40265"/>
                </a:cubicBezTo>
                <a:cubicBezTo>
                  <a:pt x="613690" y="28991"/>
                  <a:pt x="622829" y="19852"/>
                  <a:pt x="634103" y="19852"/>
                </a:cubicBezTo>
                <a:close/>
                <a:moveTo>
                  <a:pt x="585326" y="19852"/>
                </a:moveTo>
                <a:cubicBezTo>
                  <a:pt x="596599" y="19852"/>
                  <a:pt x="605738" y="28991"/>
                  <a:pt x="605738" y="40265"/>
                </a:cubicBezTo>
                <a:cubicBezTo>
                  <a:pt x="605738" y="51539"/>
                  <a:pt x="596599" y="60678"/>
                  <a:pt x="585326" y="60678"/>
                </a:cubicBezTo>
                <a:cubicBezTo>
                  <a:pt x="574052" y="60678"/>
                  <a:pt x="564913" y="51539"/>
                  <a:pt x="564913" y="40265"/>
                </a:cubicBezTo>
                <a:cubicBezTo>
                  <a:pt x="564913" y="28991"/>
                  <a:pt x="574052" y="19852"/>
                  <a:pt x="585326" y="19852"/>
                </a:cubicBezTo>
                <a:close/>
                <a:moveTo>
                  <a:pt x="536549" y="19852"/>
                </a:moveTo>
                <a:cubicBezTo>
                  <a:pt x="547822" y="19852"/>
                  <a:pt x="556961" y="28991"/>
                  <a:pt x="556961" y="40265"/>
                </a:cubicBezTo>
                <a:cubicBezTo>
                  <a:pt x="556961" y="51539"/>
                  <a:pt x="547822" y="60678"/>
                  <a:pt x="536549" y="60678"/>
                </a:cubicBezTo>
                <a:cubicBezTo>
                  <a:pt x="525275" y="60678"/>
                  <a:pt x="516136" y="51539"/>
                  <a:pt x="516136" y="40265"/>
                </a:cubicBezTo>
                <a:cubicBezTo>
                  <a:pt x="516136" y="28991"/>
                  <a:pt x="525275" y="19852"/>
                  <a:pt x="536549" y="19852"/>
                </a:cubicBezTo>
                <a:close/>
                <a:moveTo>
                  <a:pt x="487772" y="19852"/>
                </a:moveTo>
                <a:cubicBezTo>
                  <a:pt x="499045" y="19852"/>
                  <a:pt x="508184" y="28991"/>
                  <a:pt x="508184" y="40265"/>
                </a:cubicBezTo>
                <a:cubicBezTo>
                  <a:pt x="508184" y="51539"/>
                  <a:pt x="499045" y="60678"/>
                  <a:pt x="487772" y="60678"/>
                </a:cubicBezTo>
                <a:cubicBezTo>
                  <a:pt x="476498" y="60678"/>
                  <a:pt x="467359" y="51539"/>
                  <a:pt x="467359" y="40265"/>
                </a:cubicBezTo>
                <a:cubicBezTo>
                  <a:pt x="467359" y="28991"/>
                  <a:pt x="476498" y="19852"/>
                  <a:pt x="487772" y="19852"/>
                </a:cubicBezTo>
                <a:close/>
                <a:moveTo>
                  <a:pt x="438994" y="19852"/>
                </a:moveTo>
                <a:cubicBezTo>
                  <a:pt x="450268" y="19852"/>
                  <a:pt x="459407" y="28991"/>
                  <a:pt x="459407" y="40265"/>
                </a:cubicBezTo>
                <a:cubicBezTo>
                  <a:pt x="459407" y="51539"/>
                  <a:pt x="450268" y="60678"/>
                  <a:pt x="438994" y="60678"/>
                </a:cubicBezTo>
                <a:cubicBezTo>
                  <a:pt x="427721" y="60678"/>
                  <a:pt x="418582" y="51539"/>
                  <a:pt x="418582" y="40265"/>
                </a:cubicBezTo>
                <a:cubicBezTo>
                  <a:pt x="418582" y="28991"/>
                  <a:pt x="427721" y="19852"/>
                  <a:pt x="438994" y="19852"/>
                </a:cubicBezTo>
                <a:close/>
                <a:moveTo>
                  <a:pt x="390217" y="19852"/>
                </a:moveTo>
                <a:cubicBezTo>
                  <a:pt x="401491" y="19852"/>
                  <a:pt x="410630" y="28991"/>
                  <a:pt x="410630" y="40265"/>
                </a:cubicBezTo>
                <a:cubicBezTo>
                  <a:pt x="410630" y="51539"/>
                  <a:pt x="401491" y="60678"/>
                  <a:pt x="390217" y="60678"/>
                </a:cubicBezTo>
                <a:cubicBezTo>
                  <a:pt x="378944" y="60678"/>
                  <a:pt x="369805" y="51539"/>
                  <a:pt x="369805" y="40265"/>
                </a:cubicBezTo>
                <a:cubicBezTo>
                  <a:pt x="369805" y="28991"/>
                  <a:pt x="378944" y="19852"/>
                  <a:pt x="390217" y="19852"/>
                </a:cubicBezTo>
                <a:close/>
                <a:moveTo>
                  <a:pt x="341440" y="19852"/>
                </a:moveTo>
                <a:cubicBezTo>
                  <a:pt x="352714" y="19852"/>
                  <a:pt x="361853" y="28991"/>
                  <a:pt x="361853" y="40265"/>
                </a:cubicBezTo>
                <a:cubicBezTo>
                  <a:pt x="361853" y="51539"/>
                  <a:pt x="352714" y="60678"/>
                  <a:pt x="341440" y="60678"/>
                </a:cubicBezTo>
                <a:cubicBezTo>
                  <a:pt x="330166" y="60678"/>
                  <a:pt x="321028" y="51539"/>
                  <a:pt x="321028" y="40265"/>
                </a:cubicBezTo>
                <a:cubicBezTo>
                  <a:pt x="321028" y="28991"/>
                  <a:pt x="330166" y="19852"/>
                  <a:pt x="341440" y="19852"/>
                </a:cubicBezTo>
                <a:close/>
                <a:moveTo>
                  <a:pt x="292663" y="19852"/>
                </a:moveTo>
                <a:cubicBezTo>
                  <a:pt x="303937" y="19852"/>
                  <a:pt x="313076" y="28991"/>
                  <a:pt x="313076" y="40265"/>
                </a:cubicBezTo>
                <a:cubicBezTo>
                  <a:pt x="313076" y="51539"/>
                  <a:pt x="303937" y="60678"/>
                  <a:pt x="292663" y="60678"/>
                </a:cubicBezTo>
                <a:cubicBezTo>
                  <a:pt x="281389" y="60678"/>
                  <a:pt x="272251" y="51539"/>
                  <a:pt x="272251" y="40265"/>
                </a:cubicBezTo>
                <a:cubicBezTo>
                  <a:pt x="272251" y="28991"/>
                  <a:pt x="281389" y="19852"/>
                  <a:pt x="292663" y="19852"/>
                </a:cubicBezTo>
                <a:close/>
                <a:moveTo>
                  <a:pt x="243886" y="19852"/>
                </a:moveTo>
                <a:cubicBezTo>
                  <a:pt x="255160" y="19852"/>
                  <a:pt x="264299" y="28991"/>
                  <a:pt x="264299" y="40265"/>
                </a:cubicBezTo>
                <a:cubicBezTo>
                  <a:pt x="264299" y="51539"/>
                  <a:pt x="255160" y="60678"/>
                  <a:pt x="243886" y="60678"/>
                </a:cubicBezTo>
                <a:cubicBezTo>
                  <a:pt x="232612" y="60678"/>
                  <a:pt x="223473" y="51539"/>
                  <a:pt x="223473" y="40265"/>
                </a:cubicBezTo>
                <a:cubicBezTo>
                  <a:pt x="223473" y="28991"/>
                  <a:pt x="232612" y="19852"/>
                  <a:pt x="243886" y="19852"/>
                </a:cubicBezTo>
                <a:close/>
                <a:moveTo>
                  <a:pt x="195109" y="19852"/>
                </a:moveTo>
                <a:cubicBezTo>
                  <a:pt x="206383" y="19852"/>
                  <a:pt x="215522" y="28991"/>
                  <a:pt x="215522" y="40265"/>
                </a:cubicBezTo>
                <a:cubicBezTo>
                  <a:pt x="215522" y="51539"/>
                  <a:pt x="206383" y="60678"/>
                  <a:pt x="195109" y="60678"/>
                </a:cubicBezTo>
                <a:cubicBezTo>
                  <a:pt x="183835" y="60678"/>
                  <a:pt x="174696" y="51539"/>
                  <a:pt x="174696" y="40265"/>
                </a:cubicBezTo>
                <a:cubicBezTo>
                  <a:pt x="174696" y="28991"/>
                  <a:pt x="183835" y="19852"/>
                  <a:pt x="195109" y="19852"/>
                </a:cubicBezTo>
                <a:close/>
                <a:moveTo>
                  <a:pt x="146332" y="19852"/>
                </a:moveTo>
                <a:cubicBezTo>
                  <a:pt x="157606" y="19852"/>
                  <a:pt x="166745" y="28991"/>
                  <a:pt x="166745" y="40265"/>
                </a:cubicBezTo>
                <a:cubicBezTo>
                  <a:pt x="166745" y="51539"/>
                  <a:pt x="157606" y="60678"/>
                  <a:pt x="146332" y="60678"/>
                </a:cubicBezTo>
                <a:cubicBezTo>
                  <a:pt x="135058" y="60678"/>
                  <a:pt x="125919" y="51539"/>
                  <a:pt x="125919" y="40265"/>
                </a:cubicBezTo>
                <a:cubicBezTo>
                  <a:pt x="125919" y="28991"/>
                  <a:pt x="135058" y="19852"/>
                  <a:pt x="146332" y="19852"/>
                </a:cubicBezTo>
                <a:close/>
                <a:moveTo>
                  <a:pt x="97555" y="19852"/>
                </a:moveTo>
                <a:cubicBezTo>
                  <a:pt x="108829" y="19852"/>
                  <a:pt x="117968" y="28991"/>
                  <a:pt x="117968" y="40265"/>
                </a:cubicBezTo>
                <a:cubicBezTo>
                  <a:pt x="117968" y="51539"/>
                  <a:pt x="108829" y="60678"/>
                  <a:pt x="97555" y="60678"/>
                </a:cubicBezTo>
                <a:cubicBezTo>
                  <a:pt x="86281" y="60678"/>
                  <a:pt x="77142" y="51539"/>
                  <a:pt x="77142" y="40265"/>
                </a:cubicBezTo>
                <a:cubicBezTo>
                  <a:pt x="77142" y="28991"/>
                  <a:pt x="86281" y="19852"/>
                  <a:pt x="97555" y="19852"/>
                </a:cubicBezTo>
                <a:close/>
                <a:moveTo>
                  <a:pt x="48778" y="19852"/>
                </a:moveTo>
                <a:cubicBezTo>
                  <a:pt x="60052" y="19852"/>
                  <a:pt x="69191" y="28991"/>
                  <a:pt x="69191" y="40265"/>
                </a:cubicBezTo>
                <a:cubicBezTo>
                  <a:pt x="69191" y="51539"/>
                  <a:pt x="60052" y="60678"/>
                  <a:pt x="48778" y="60678"/>
                </a:cubicBezTo>
                <a:cubicBezTo>
                  <a:pt x="37504" y="60678"/>
                  <a:pt x="28365" y="51539"/>
                  <a:pt x="28365" y="40265"/>
                </a:cubicBezTo>
                <a:cubicBezTo>
                  <a:pt x="28365" y="28991"/>
                  <a:pt x="37504" y="19852"/>
                  <a:pt x="48778" y="19852"/>
                </a:cubicBezTo>
                <a:close/>
                <a:moveTo>
                  <a:pt x="2" y="19852"/>
                </a:moveTo>
                <a:cubicBezTo>
                  <a:pt x="11275" y="19852"/>
                  <a:pt x="20414" y="28991"/>
                  <a:pt x="20414" y="40265"/>
                </a:cubicBezTo>
                <a:cubicBezTo>
                  <a:pt x="20414" y="51539"/>
                  <a:pt x="11275" y="60678"/>
                  <a:pt x="2" y="60678"/>
                </a:cubicBezTo>
                <a:lnTo>
                  <a:pt x="0" y="60677"/>
                </a:lnTo>
                <a:lnTo>
                  <a:pt x="0" y="19853"/>
                </a:lnTo>
                <a:close/>
                <a:moveTo>
                  <a:pt x="1009631" y="0"/>
                </a:moveTo>
                <a:lnTo>
                  <a:pt x="1010974" y="0"/>
                </a:lnTo>
                <a:lnTo>
                  <a:pt x="1011044" y="1394"/>
                </a:lnTo>
                <a:lnTo>
                  <a:pt x="1009885" y="613"/>
                </a:lnTo>
                <a:close/>
                <a:moveTo>
                  <a:pt x="960854" y="0"/>
                </a:moveTo>
                <a:lnTo>
                  <a:pt x="990230" y="0"/>
                </a:lnTo>
                <a:lnTo>
                  <a:pt x="989976" y="613"/>
                </a:lnTo>
                <a:cubicBezTo>
                  <a:pt x="986282" y="4307"/>
                  <a:pt x="981179" y="6592"/>
                  <a:pt x="975542" y="6592"/>
                </a:cubicBezTo>
                <a:cubicBezTo>
                  <a:pt x="969905" y="6592"/>
                  <a:pt x="964802" y="4307"/>
                  <a:pt x="961108" y="613"/>
                </a:cubicBezTo>
                <a:close/>
                <a:moveTo>
                  <a:pt x="912077" y="0"/>
                </a:moveTo>
                <a:lnTo>
                  <a:pt x="941453" y="0"/>
                </a:lnTo>
                <a:lnTo>
                  <a:pt x="941199" y="613"/>
                </a:lnTo>
                <a:cubicBezTo>
                  <a:pt x="937505" y="4307"/>
                  <a:pt x="932402" y="6592"/>
                  <a:pt x="926765" y="6592"/>
                </a:cubicBezTo>
                <a:cubicBezTo>
                  <a:pt x="921128" y="6592"/>
                  <a:pt x="916025" y="4307"/>
                  <a:pt x="912331" y="613"/>
                </a:cubicBezTo>
                <a:close/>
                <a:moveTo>
                  <a:pt x="863300" y="0"/>
                </a:moveTo>
                <a:lnTo>
                  <a:pt x="892676" y="0"/>
                </a:lnTo>
                <a:lnTo>
                  <a:pt x="892422" y="613"/>
                </a:lnTo>
                <a:cubicBezTo>
                  <a:pt x="888728" y="4307"/>
                  <a:pt x="883625" y="6592"/>
                  <a:pt x="877988" y="6592"/>
                </a:cubicBezTo>
                <a:cubicBezTo>
                  <a:pt x="872351" y="6592"/>
                  <a:pt x="867248" y="4307"/>
                  <a:pt x="863554" y="613"/>
                </a:cubicBezTo>
                <a:close/>
                <a:moveTo>
                  <a:pt x="814523" y="0"/>
                </a:moveTo>
                <a:lnTo>
                  <a:pt x="843899" y="0"/>
                </a:lnTo>
                <a:lnTo>
                  <a:pt x="843645" y="613"/>
                </a:lnTo>
                <a:cubicBezTo>
                  <a:pt x="839951" y="4307"/>
                  <a:pt x="834848" y="6592"/>
                  <a:pt x="829211" y="6592"/>
                </a:cubicBezTo>
                <a:cubicBezTo>
                  <a:pt x="823574" y="6592"/>
                  <a:pt x="818471" y="4307"/>
                  <a:pt x="814777" y="613"/>
                </a:cubicBezTo>
                <a:close/>
                <a:moveTo>
                  <a:pt x="765746" y="0"/>
                </a:moveTo>
                <a:lnTo>
                  <a:pt x="795122" y="0"/>
                </a:lnTo>
                <a:lnTo>
                  <a:pt x="794868" y="613"/>
                </a:lnTo>
                <a:cubicBezTo>
                  <a:pt x="791174" y="4307"/>
                  <a:pt x="786071" y="6592"/>
                  <a:pt x="780434" y="6592"/>
                </a:cubicBezTo>
                <a:cubicBezTo>
                  <a:pt x="774797" y="6592"/>
                  <a:pt x="769694" y="4307"/>
                  <a:pt x="766000" y="613"/>
                </a:cubicBezTo>
                <a:close/>
                <a:moveTo>
                  <a:pt x="716969" y="0"/>
                </a:moveTo>
                <a:lnTo>
                  <a:pt x="746345" y="0"/>
                </a:lnTo>
                <a:lnTo>
                  <a:pt x="746091" y="613"/>
                </a:lnTo>
                <a:cubicBezTo>
                  <a:pt x="742397" y="4307"/>
                  <a:pt x="737294" y="6592"/>
                  <a:pt x="731657" y="6592"/>
                </a:cubicBezTo>
                <a:cubicBezTo>
                  <a:pt x="726020" y="6592"/>
                  <a:pt x="720917" y="4307"/>
                  <a:pt x="717223" y="613"/>
                </a:cubicBezTo>
                <a:close/>
                <a:moveTo>
                  <a:pt x="668192" y="0"/>
                </a:moveTo>
                <a:lnTo>
                  <a:pt x="697568" y="0"/>
                </a:lnTo>
                <a:lnTo>
                  <a:pt x="697314" y="613"/>
                </a:lnTo>
                <a:cubicBezTo>
                  <a:pt x="693620" y="4307"/>
                  <a:pt x="688517" y="6592"/>
                  <a:pt x="682880" y="6592"/>
                </a:cubicBezTo>
                <a:cubicBezTo>
                  <a:pt x="677243" y="6592"/>
                  <a:pt x="672140" y="4307"/>
                  <a:pt x="668446" y="613"/>
                </a:cubicBezTo>
                <a:close/>
                <a:moveTo>
                  <a:pt x="619415" y="0"/>
                </a:moveTo>
                <a:lnTo>
                  <a:pt x="648791" y="0"/>
                </a:lnTo>
                <a:lnTo>
                  <a:pt x="648537" y="613"/>
                </a:lnTo>
                <a:cubicBezTo>
                  <a:pt x="644843" y="4307"/>
                  <a:pt x="639740" y="6592"/>
                  <a:pt x="634103" y="6592"/>
                </a:cubicBezTo>
                <a:cubicBezTo>
                  <a:pt x="628466" y="6592"/>
                  <a:pt x="623363" y="4307"/>
                  <a:pt x="619669" y="613"/>
                </a:cubicBezTo>
                <a:close/>
                <a:moveTo>
                  <a:pt x="570638" y="0"/>
                </a:moveTo>
                <a:lnTo>
                  <a:pt x="600013" y="0"/>
                </a:lnTo>
                <a:lnTo>
                  <a:pt x="599760" y="613"/>
                </a:lnTo>
                <a:cubicBezTo>
                  <a:pt x="596066" y="4307"/>
                  <a:pt x="590963" y="6592"/>
                  <a:pt x="585326" y="6592"/>
                </a:cubicBezTo>
                <a:cubicBezTo>
                  <a:pt x="579689" y="6592"/>
                  <a:pt x="574586" y="4307"/>
                  <a:pt x="570892" y="613"/>
                </a:cubicBezTo>
                <a:close/>
                <a:moveTo>
                  <a:pt x="521861" y="0"/>
                </a:moveTo>
                <a:lnTo>
                  <a:pt x="551237" y="0"/>
                </a:lnTo>
                <a:lnTo>
                  <a:pt x="550983" y="613"/>
                </a:lnTo>
                <a:cubicBezTo>
                  <a:pt x="547289" y="4307"/>
                  <a:pt x="542185" y="6592"/>
                  <a:pt x="536549" y="6592"/>
                </a:cubicBezTo>
                <a:cubicBezTo>
                  <a:pt x="530912" y="6592"/>
                  <a:pt x="525808" y="4307"/>
                  <a:pt x="522114" y="613"/>
                </a:cubicBezTo>
                <a:close/>
                <a:moveTo>
                  <a:pt x="473084" y="0"/>
                </a:moveTo>
                <a:lnTo>
                  <a:pt x="502459" y="0"/>
                </a:lnTo>
                <a:lnTo>
                  <a:pt x="502206" y="613"/>
                </a:lnTo>
                <a:cubicBezTo>
                  <a:pt x="498512" y="4307"/>
                  <a:pt x="493408" y="6592"/>
                  <a:pt x="487772" y="6592"/>
                </a:cubicBezTo>
                <a:cubicBezTo>
                  <a:pt x="482135" y="6592"/>
                  <a:pt x="477031" y="4307"/>
                  <a:pt x="473337" y="613"/>
                </a:cubicBezTo>
                <a:close/>
                <a:moveTo>
                  <a:pt x="424307" y="0"/>
                </a:moveTo>
                <a:lnTo>
                  <a:pt x="453682" y="0"/>
                </a:lnTo>
                <a:lnTo>
                  <a:pt x="453429" y="613"/>
                </a:lnTo>
                <a:cubicBezTo>
                  <a:pt x="449735" y="4307"/>
                  <a:pt x="444631" y="6592"/>
                  <a:pt x="438994" y="6592"/>
                </a:cubicBezTo>
                <a:cubicBezTo>
                  <a:pt x="433358" y="6592"/>
                  <a:pt x="428254" y="4307"/>
                  <a:pt x="424560" y="613"/>
                </a:cubicBezTo>
                <a:close/>
                <a:moveTo>
                  <a:pt x="375529" y="0"/>
                </a:moveTo>
                <a:lnTo>
                  <a:pt x="404905" y="0"/>
                </a:lnTo>
                <a:lnTo>
                  <a:pt x="404651" y="613"/>
                </a:lnTo>
                <a:cubicBezTo>
                  <a:pt x="400957" y="4307"/>
                  <a:pt x="395854" y="6592"/>
                  <a:pt x="390217" y="6592"/>
                </a:cubicBezTo>
                <a:cubicBezTo>
                  <a:pt x="384580" y="6592"/>
                  <a:pt x="379477" y="4307"/>
                  <a:pt x="375783" y="613"/>
                </a:cubicBezTo>
                <a:close/>
                <a:moveTo>
                  <a:pt x="326752" y="0"/>
                </a:moveTo>
                <a:lnTo>
                  <a:pt x="356128" y="0"/>
                </a:lnTo>
                <a:lnTo>
                  <a:pt x="355874" y="613"/>
                </a:lnTo>
                <a:cubicBezTo>
                  <a:pt x="352180" y="4307"/>
                  <a:pt x="347077" y="6592"/>
                  <a:pt x="341440" y="6592"/>
                </a:cubicBezTo>
                <a:cubicBezTo>
                  <a:pt x="335803" y="6592"/>
                  <a:pt x="330700" y="4307"/>
                  <a:pt x="327006" y="613"/>
                </a:cubicBezTo>
                <a:close/>
                <a:moveTo>
                  <a:pt x="277975" y="0"/>
                </a:moveTo>
                <a:lnTo>
                  <a:pt x="307351" y="0"/>
                </a:lnTo>
                <a:lnTo>
                  <a:pt x="307097" y="613"/>
                </a:lnTo>
                <a:cubicBezTo>
                  <a:pt x="303403" y="4307"/>
                  <a:pt x="298300" y="6592"/>
                  <a:pt x="292663" y="6592"/>
                </a:cubicBezTo>
                <a:cubicBezTo>
                  <a:pt x="287026" y="6592"/>
                  <a:pt x="281923" y="4307"/>
                  <a:pt x="278229" y="613"/>
                </a:cubicBezTo>
                <a:close/>
                <a:moveTo>
                  <a:pt x="229198" y="0"/>
                </a:moveTo>
                <a:lnTo>
                  <a:pt x="258574" y="0"/>
                </a:lnTo>
                <a:lnTo>
                  <a:pt x="258320" y="613"/>
                </a:lnTo>
                <a:cubicBezTo>
                  <a:pt x="254626" y="4307"/>
                  <a:pt x="249523" y="6592"/>
                  <a:pt x="243886" y="6592"/>
                </a:cubicBezTo>
                <a:cubicBezTo>
                  <a:pt x="238249" y="6592"/>
                  <a:pt x="233146" y="4307"/>
                  <a:pt x="229452" y="613"/>
                </a:cubicBezTo>
                <a:close/>
                <a:moveTo>
                  <a:pt x="180421" y="0"/>
                </a:moveTo>
                <a:lnTo>
                  <a:pt x="209797" y="0"/>
                </a:lnTo>
                <a:lnTo>
                  <a:pt x="209543" y="613"/>
                </a:lnTo>
                <a:cubicBezTo>
                  <a:pt x="205849" y="4307"/>
                  <a:pt x="200746" y="6592"/>
                  <a:pt x="195109" y="6592"/>
                </a:cubicBezTo>
                <a:cubicBezTo>
                  <a:pt x="189472" y="6592"/>
                  <a:pt x="184369" y="4307"/>
                  <a:pt x="180675" y="613"/>
                </a:cubicBezTo>
                <a:close/>
                <a:moveTo>
                  <a:pt x="131644" y="0"/>
                </a:moveTo>
                <a:lnTo>
                  <a:pt x="161020" y="0"/>
                </a:lnTo>
                <a:lnTo>
                  <a:pt x="160766" y="613"/>
                </a:lnTo>
                <a:cubicBezTo>
                  <a:pt x="157072" y="4307"/>
                  <a:pt x="151969" y="6592"/>
                  <a:pt x="146332" y="6592"/>
                </a:cubicBezTo>
                <a:cubicBezTo>
                  <a:pt x="140695" y="6592"/>
                  <a:pt x="135592" y="4307"/>
                  <a:pt x="131898" y="613"/>
                </a:cubicBezTo>
                <a:close/>
                <a:moveTo>
                  <a:pt x="82867" y="0"/>
                </a:moveTo>
                <a:lnTo>
                  <a:pt x="112243" y="0"/>
                </a:lnTo>
                <a:lnTo>
                  <a:pt x="111989" y="613"/>
                </a:lnTo>
                <a:cubicBezTo>
                  <a:pt x="108295" y="4307"/>
                  <a:pt x="103192" y="6592"/>
                  <a:pt x="97555" y="6592"/>
                </a:cubicBezTo>
                <a:cubicBezTo>
                  <a:pt x="91918" y="6592"/>
                  <a:pt x="86815" y="4307"/>
                  <a:pt x="83121" y="613"/>
                </a:cubicBezTo>
                <a:close/>
                <a:moveTo>
                  <a:pt x="34090" y="0"/>
                </a:moveTo>
                <a:lnTo>
                  <a:pt x="63466" y="0"/>
                </a:lnTo>
                <a:lnTo>
                  <a:pt x="63212" y="613"/>
                </a:lnTo>
                <a:cubicBezTo>
                  <a:pt x="59518" y="4307"/>
                  <a:pt x="54415" y="6592"/>
                  <a:pt x="48778" y="6592"/>
                </a:cubicBezTo>
                <a:cubicBezTo>
                  <a:pt x="43141" y="6592"/>
                  <a:pt x="38038" y="4307"/>
                  <a:pt x="34344" y="613"/>
                </a:cubicBezTo>
                <a:close/>
                <a:moveTo>
                  <a:pt x="0" y="0"/>
                </a:moveTo>
                <a:lnTo>
                  <a:pt x="14689" y="0"/>
                </a:lnTo>
                <a:lnTo>
                  <a:pt x="14435" y="613"/>
                </a:lnTo>
                <a:cubicBezTo>
                  <a:pt x="10741" y="4307"/>
                  <a:pt x="5638" y="6592"/>
                  <a:pt x="2" y="6592"/>
                </a:cubicBezTo>
                <a:lnTo>
                  <a:pt x="0" y="65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24298fa12fa_0_3500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24298fa12fa_0_3500"/>
          <p:cNvSpPr/>
          <p:nvPr/>
        </p:nvSpPr>
        <p:spPr>
          <a:xfrm>
            <a:off x="8340399" y="3006658"/>
            <a:ext cx="3854797" cy="3851345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24298fa12fa_0_3500"/>
          <p:cNvSpPr txBox="1">
            <a:spLocks noGrp="1"/>
          </p:cNvSpPr>
          <p:nvPr>
            <p:ph type="body" idx="1"/>
          </p:nvPr>
        </p:nvSpPr>
        <p:spPr>
          <a:xfrm>
            <a:off x="3078592" y="6499667"/>
            <a:ext cx="13767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8" name="Google Shape;668;g24298fa12fa_0_3500"/>
          <p:cNvSpPr txBox="1">
            <a:spLocks noGrp="1"/>
          </p:cNvSpPr>
          <p:nvPr>
            <p:ph type="body" idx="2"/>
          </p:nvPr>
        </p:nvSpPr>
        <p:spPr>
          <a:xfrm>
            <a:off x="6983590" y="6499667"/>
            <a:ext cx="7452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9" name="Google Shape;669;g24298fa12fa_0_3500"/>
          <p:cNvSpPr txBox="1"/>
          <p:nvPr/>
        </p:nvSpPr>
        <p:spPr>
          <a:xfrm>
            <a:off x="4978277" y="6499669"/>
            <a:ext cx="224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24298fa12fa_0_3500"/>
          <p:cNvSpPr txBox="1">
            <a:spLocks noGrp="1"/>
          </p:cNvSpPr>
          <p:nvPr>
            <p:ph type="body" idx="3"/>
          </p:nvPr>
        </p:nvSpPr>
        <p:spPr>
          <a:xfrm>
            <a:off x="5236821" y="6499667"/>
            <a:ext cx="8559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1" name="Google Shape;671;g24298fa12fa_0_3500"/>
          <p:cNvSpPr txBox="1">
            <a:spLocks noGrp="1"/>
          </p:cNvSpPr>
          <p:nvPr>
            <p:ph type="body" idx="4"/>
          </p:nvPr>
        </p:nvSpPr>
        <p:spPr>
          <a:xfrm>
            <a:off x="527051" y="2076467"/>
            <a:ext cx="55449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40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2" name="Google Shape;672;g24298fa12fa_0_3500"/>
          <p:cNvSpPr txBox="1">
            <a:spLocks noGrp="1"/>
          </p:cNvSpPr>
          <p:nvPr>
            <p:ph type="body" idx="5"/>
          </p:nvPr>
        </p:nvSpPr>
        <p:spPr>
          <a:xfrm>
            <a:off x="527051" y="4129148"/>
            <a:ext cx="2328900" cy="32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3" name="Google Shape;673;g24298fa12fa_0_3500"/>
          <p:cNvSpPr txBox="1">
            <a:spLocks noGrp="1"/>
          </p:cNvSpPr>
          <p:nvPr>
            <p:ph type="body" idx="6"/>
          </p:nvPr>
        </p:nvSpPr>
        <p:spPr>
          <a:xfrm>
            <a:off x="527051" y="3593767"/>
            <a:ext cx="55449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4" name="Google Shape;674;g24298fa12fa_0_3500"/>
          <p:cNvSpPr txBox="1"/>
          <p:nvPr/>
        </p:nvSpPr>
        <p:spPr>
          <a:xfrm>
            <a:off x="527051" y="6499669"/>
            <a:ext cx="1981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Tiger Analytics Inc. © 2022.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24298fa12fa_0_3500"/>
          <p:cNvSpPr txBox="1"/>
          <p:nvPr/>
        </p:nvSpPr>
        <p:spPr>
          <a:xfrm>
            <a:off x="6629043" y="6499669"/>
            <a:ext cx="31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6" name="Google Shape;676;g24298fa12fa_0_3500"/>
          <p:cNvCxnSpPr/>
          <p:nvPr/>
        </p:nvCxnSpPr>
        <p:spPr>
          <a:xfrm>
            <a:off x="10073351" y="565052"/>
            <a:ext cx="0" cy="437700"/>
          </a:xfrm>
          <a:prstGeom prst="straightConnector1">
            <a:avLst/>
          </a:prstGeom>
          <a:noFill/>
          <a:ln w="9525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7" name="Google Shape;677;g24298fa12fa_0_3500"/>
          <p:cNvSpPr>
            <a:spLocks noGrp="1"/>
          </p:cNvSpPr>
          <p:nvPr>
            <p:ph type="pic" idx="7"/>
          </p:nvPr>
        </p:nvSpPr>
        <p:spPr>
          <a:xfrm>
            <a:off x="7965682" y="496800"/>
            <a:ext cx="1835700" cy="5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399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/Cover - Imagery">
  <p:cSld name="Title/Cover - Imagery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4298fa12fa_0_3516"/>
          <p:cNvSpPr>
            <a:spLocks noGrp="1"/>
          </p:cNvSpPr>
          <p:nvPr>
            <p:ph type="pic" idx="2"/>
          </p:nvPr>
        </p:nvSpPr>
        <p:spPr>
          <a:xfrm>
            <a:off x="8908710" y="3578469"/>
            <a:ext cx="3278700" cy="3279600"/>
          </a:xfrm>
          <a:prstGeom prst="rect">
            <a:avLst/>
          </a:prstGeom>
          <a:noFill/>
          <a:ln>
            <a:noFill/>
          </a:ln>
        </p:spPr>
      </p:sp>
      <p:pic>
        <p:nvPicPr>
          <p:cNvPr id="680" name="Google Shape;680;g24298fa12fa_0_35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88450" y="553203"/>
            <a:ext cx="1349354" cy="4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g24298fa12fa_0_3516"/>
          <p:cNvSpPr/>
          <p:nvPr/>
        </p:nvSpPr>
        <p:spPr>
          <a:xfrm>
            <a:off x="3" y="4"/>
            <a:ext cx="1011044" cy="1014501"/>
          </a:xfrm>
          <a:custGeom>
            <a:avLst/>
            <a:gdLst/>
            <a:ahLst/>
            <a:cxnLst/>
            <a:rect l="l" t="t" r="r" b="b"/>
            <a:pathLst>
              <a:path w="1011044" h="1014501" extrusionOk="0">
                <a:moveTo>
                  <a:pt x="195109" y="993405"/>
                </a:moveTo>
                <a:lnTo>
                  <a:pt x="200634" y="994520"/>
                </a:lnTo>
                <a:lnTo>
                  <a:pt x="183296" y="997616"/>
                </a:lnTo>
                <a:lnTo>
                  <a:pt x="187163" y="995009"/>
                </a:lnTo>
                <a:cubicBezTo>
                  <a:pt x="189606" y="993976"/>
                  <a:pt x="192291" y="993405"/>
                  <a:pt x="195109" y="993405"/>
                </a:cubicBezTo>
                <a:close/>
                <a:moveTo>
                  <a:pt x="146332" y="993405"/>
                </a:moveTo>
                <a:cubicBezTo>
                  <a:pt x="151969" y="993405"/>
                  <a:pt x="157072" y="995690"/>
                  <a:pt x="160766" y="999383"/>
                </a:cubicBezTo>
                <a:lnTo>
                  <a:pt x="161636" y="1001484"/>
                </a:lnTo>
                <a:lnTo>
                  <a:pt x="153987" y="1002850"/>
                </a:lnTo>
                <a:lnTo>
                  <a:pt x="129155" y="1006006"/>
                </a:lnTo>
                <a:lnTo>
                  <a:pt x="131898" y="999383"/>
                </a:lnTo>
                <a:cubicBezTo>
                  <a:pt x="135592" y="995690"/>
                  <a:pt x="140695" y="993405"/>
                  <a:pt x="146332" y="993405"/>
                </a:cubicBezTo>
                <a:close/>
                <a:moveTo>
                  <a:pt x="97555" y="993405"/>
                </a:moveTo>
                <a:cubicBezTo>
                  <a:pt x="103192" y="993405"/>
                  <a:pt x="108295" y="995690"/>
                  <a:pt x="111989" y="999383"/>
                </a:cubicBezTo>
                <a:lnTo>
                  <a:pt x="115453" y="1007747"/>
                </a:lnTo>
                <a:lnTo>
                  <a:pt x="103384" y="1009281"/>
                </a:lnTo>
                <a:lnTo>
                  <a:pt x="78229" y="1011193"/>
                </a:lnTo>
                <a:lnTo>
                  <a:pt x="83121" y="999383"/>
                </a:lnTo>
                <a:cubicBezTo>
                  <a:pt x="86815" y="995690"/>
                  <a:pt x="91918" y="993405"/>
                  <a:pt x="97555" y="993405"/>
                </a:cubicBezTo>
                <a:close/>
                <a:moveTo>
                  <a:pt x="48778" y="993405"/>
                </a:moveTo>
                <a:cubicBezTo>
                  <a:pt x="54415" y="993405"/>
                  <a:pt x="59518" y="995690"/>
                  <a:pt x="63212" y="999383"/>
                </a:cubicBezTo>
                <a:lnTo>
                  <a:pt x="68413" y="1011940"/>
                </a:lnTo>
                <a:lnTo>
                  <a:pt x="52033" y="1013185"/>
                </a:lnTo>
                <a:lnTo>
                  <a:pt x="28379" y="1013783"/>
                </a:lnTo>
                <a:lnTo>
                  <a:pt x="34344" y="999383"/>
                </a:lnTo>
                <a:cubicBezTo>
                  <a:pt x="38038" y="995690"/>
                  <a:pt x="43141" y="993405"/>
                  <a:pt x="48778" y="993405"/>
                </a:cubicBezTo>
                <a:close/>
                <a:moveTo>
                  <a:pt x="2" y="993405"/>
                </a:moveTo>
                <a:cubicBezTo>
                  <a:pt x="11275" y="993405"/>
                  <a:pt x="20414" y="1002544"/>
                  <a:pt x="20414" y="1013818"/>
                </a:cubicBezTo>
                <a:lnTo>
                  <a:pt x="20344" y="1013987"/>
                </a:lnTo>
                <a:lnTo>
                  <a:pt x="0" y="1014501"/>
                </a:lnTo>
                <a:lnTo>
                  <a:pt x="0" y="993406"/>
                </a:lnTo>
                <a:close/>
                <a:moveTo>
                  <a:pt x="341440" y="939317"/>
                </a:moveTo>
                <a:cubicBezTo>
                  <a:pt x="347077" y="939317"/>
                  <a:pt x="352180" y="941602"/>
                  <a:pt x="355875" y="945296"/>
                </a:cubicBezTo>
                <a:lnTo>
                  <a:pt x="357150" y="948375"/>
                </a:lnTo>
                <a:lnTo>
                  <a:pt x="321699" y="961350"/>
                </a:lnTo>
                <a:lnTo>
                  <a:pt x="321028" y="959730"/>
                </a:lnTo>
                <a:cubicBezTo>
                  <a:pt x="321028" y="948456"/>
                  <a:pt x="330166" y="939317"/>
                  <a:pt x="341440" y="939317"/>
                </a:cubicBezTo>
                <a:close/>
                <a:moveTo>
                  <a:pt x="292663" y="939317"/>
                </a:moveTo>
                <a:cubicBezTo>
                  <a:pt x="303937" y="939317"/>
                  <a:pt x="313076" y="948456"/>
                  <a:pt x="313076" y="959730"/>
                </a:cubicBezTo>
                <a:lnTo>
                  <a:pt x="310744" y="965360"/>
                </a:lnTo>
                <a:lnTo>
                  <a:pt x="300683" y="969042"/>
                </a:lnTo>
                <a:lnTo>
                  <a:pt x="279538" y="975046"/>
                </a:lnTo>
                <a:lnTo>
                  <a:pt x="278229" y="974164"/>
                </a:lnTo>
                <a:cubicBezTo>
                  <a:pt x="274535" y="970470"/>
                  <a:pt x="272251" y="965367"/>
                  <a:pt x="272251" y="959730"/>
                </a:cubicBezTo>
                <a:cubicBezTo>
                  <a:pt x="272251" y="948456"/>
                  <a:pt x="281389" y="939317"/>
                  <a:pt x="292663" y="939317"/>
                </a:cubicBezTo>
                <a:close/>
                <a:moveTo>
                  <a:pt x="243886" y="939317"/>
                </a:moveTo>
                <a:cubicBezTo>
                  <a:pt x="255160" y="939317"/>
                  <a:pt x="264299" y="948456"/>
                  <a:pt x="264299" y="959730"/>
                </a:cubicBezTo>
                <a:cubicBezTo>
                  <a:pt x="264299" y="971004"/>
                  <a:pt x="255160" y="980143"/>
                  <a:pt x="243886" y="980143"/>
                </a:cubicBezTo>
                <a:cubicBezTo>
                  <a:pt x="232612" y="980143"/>
                  <a:pt x="223473" y="971004"/>
                  <a:pt x="223473" y="959730"/>
                </a:cubicBezTo>
                <a:cubicBezTo>
                  <a:pt x="223473" y="948456"/>
                  <a:pt x="232612" y="939317"/>
                  <a:pt x="243886" y="939317"/>
                </a:cubicBezTo>
                <a:close/>
                <a:moveTo>
                  <a:pt x="195109" y="939317"/>
                </a:moveTo>
                <a:cubicBezTo>
                  <a:pt x="206383" y="939317"/>
                  <a:pt x="215522" y="948456"/>
                  <a:pt x="215522" y="959730"/>
                </a:cubicBezTo>
                <a:cubicBezTo>
                  <a:pt x="215522" y="971004"/>
                  <a:pt x="206383" y="980143"/>
                  <a:pt x="195109" y="980143"/>
                </a:cubicBezTo>
                <a:cubicBezTo>
                  <a:pt x="183835" y="980143"/>
                  <a:pt x="174696" y="971004"/>
                  <a:pt x="174696" y="959730"/>
                </a:cubicBezTo>
                <a:cubicBezTo>
                  <a:pt x="174696" y="948456"/>
                  <a:pt x="183835" y="939317"/>
                  <a:pt x="195109" y="939317"/>
                </a:cubicBezTo>
                <a:close/>
                <a:moveTo>
                  <a:pt x="146332" y="939317"/>
                </a:moveTo>
                <a:cubicBezTo>
                  <a:pt x="157606" y="939317"/>
                  <a:pt x="166745" y="948456"/>
                  <a:pt x="166745" y="959730"/>
                </a:cubicBezTo>
                <a:cubicBezTo>
                  <a:pt x="166745" y="971004"/>
                  <a:pt x="157606" y="980143"/>
                  <a:pt x="146332" y="980143"/>
                </a:cubicBezTo>
                <a:cubicBezTo>
                  <a:pt x="135058" y="980143"/>
                  <a:pt x="125919" y="971004"/>
                  <a:pt x="125919" y="959730"/>
                </a:cubicBezTo>
                <a:cubicBezTo>
                  <a:pt x="125919" y="948456"/>
                  <a:pt x="135058" y="939317"/>
                  <a:pt x="146332" y="939317"/>
                </a:cubicBezTo>
                <a:close/>
                <a:moveTo>
                  <a:pt x="97555" y="939317"/>
                </a:moveTo>
                <a:cubicBezTo>
                  <a:pt x="108829" y="939317"/>
                  <a:pt x="117968" y="948456"/>
                  <a:pt x="117968" y="959730"/>
                </a:cubicBezTo>
                <a:cubicBezTo>
                  <a:pt x="117968" y="971004"/>
                  <a:pt x="108829" y="980143"/>
                  <a:pt x="97555" y="980143"/>
                </a:cubicBezTo>
                <a:cubicBezTo>
                  <a:pt x="86281" y="980143"/>
                  <a:pt x="77142" y="971004"/>
                  <a:pt x="77142" y="959730"/>
                </a:cubicBezTo>
                <a:cubicBezTo>
                  <a:pt x="77142" y="948456"/>
                  <a:pt x="86281" y="939317"/>
                  <a:pt x="97555" y="939317"/>
                </a:cubicBezTo>
                <a:close/>
                <a:moveTo>
                  <a:pt x="48778" y="939317"/>
                </a:moveTo>
                <a:cubicBezTo>
                  <a:pt x="60052" y="939317"/>
                  <a:pt x="69191" y="948456"/>
                  <a:pt x="69191" y="959730"/>
                </a:cubicBezTo>
                <a:cubicBezTo>
                  <a:pt x="69191" y="971004"/>
                  <a:pt x="60052" y="980143"/>
                  <a:pt x="48778" y="980143"/>
                </a:cubicBezTo>
                <a:cubicBezTo>
                  <a:pt x="37504" y="980143"/>
                  <a:pt x="28365" y="971004"/>
                  <a:pt x="28365" y="959730"/>
                </a:cubicBezTo>
                <a:cubicBezTo>
                  <a:pt x="28365" y="948456"/>
                  <a:pt x="37504" y="939317"/>
                  <a:pt x="48778" y="939317"/>
                </a:cubicBezTo>
                <a:close/>
                <a:moveTo>
                  <a:pt x="2" y="939317"/>
                </a:moveTo>
                <a:cubicBezTo>
                  <a:pt x="11275" y="939317"/>
                  <a:pt x="20414" y="948456"/>
                  <a:pt x="20414" y="959730"/>
                </a:cubicBezTo>
                <a:cubicBezTo>
                  <a:pt x="20414" y="971004"/>
                  <a:pt x="11275" y="980143"/>
                  <a:pt x="2" y="980143"/>
                </a:cubicBezTo>
                <a:lnTo>
                  <a:pt x="0" y="980142"/>
                </a:lnTo>
                <a:lnTo>
                  <a:pt x="0" y="939318"/>
                </a:lnTo>
                <a:close/>
                <a:moveTo>
                  <a:pt x="487772" y="885231"/>
                </a:moveTo>
                <a:lnTo>
                  <a:pt x="492351" y="886155"/>
                </a:lnTo>
                <a:lnTo>
                  <a:pt x="481971" y="892462"/>
                </a:lnTo>
                <a:lnTo>
                  <a:pt x="470537" y="897969"/>
                </a:lnTo>
                <a:lnTo>
                  <a:pt x="473337" y="891210"/>
                </a:lnTo>
                <a:cubicBezTo>
                  <a:pt x="477032" y="887516"/>
                  <a:pt x="482135" y="885231"/>
                  <a:pt x="487772" y="885231"/>
                </a:cubicBezTo>
                <a:close/>
                <a:moveTo>
                  <a:pt x="438994" y="885231"/>
                </a:moveTo>
                <a:cubicBezTo>
                  <a:pt x="444631" y="885231"/>
                  <a:pt x="449734" y="887516"/>
                  <a:pt x="453429" y="891210"/>
                </a:cubicBezTo>
                <a:lnTo>
                  <a:pt x="458609" y="903716"/>
                </a:lnTo>
                <a:lnTo>
                  <a:pt x="424595" y="920101"/>
                </a:lnTo>
                <a:lnTo>
                  <a:pt x="424560" y="920078"/>
                </a:lnTo>
                <a:cubicBezTo>
                  <a:pt x="420867" y="916384"/>
                  <a:pt x="418582" y="911281"/>
                  <a:pt x="418582" y="905644"/>
                </a:cubicBezTo>
                <a:cubicBezTo>
                  <a:pt x="418582" y="894370"/>
                  <a:pt x="427721" y="885231"/>
                  <a:pt x="438994" y="885231"/>
                </a:cubicBezTo>
                <a:close/>
                <a:moveTo>
                  <a:pt x="390217" y="885231"/>
                </a:moveTo>
                <a:cubicBezTo>
                  <a:pt x="401491" y="885231"/>
                  <a:pt x="410630" y="894370"/>
                  <a:pt x="410630" y="905644"/>
                </a:cubicBezTo>
                <a:cubicBezTo>
                  <a:pt x="410630" y="916917"/>
                  <a:pt x="401491" y="926056"/>
                  <a:pt x="390217" y="926056"/>
                </a:cubicBezTo>
                <a:cubicBezTo>
                  <a:pt x="378944" y="926056"/>
                  <a:pt x="369805" y="916917"/>
                  <a:pt x="369805" y="905644"/>
                </a:cubicBezTo>
                <a:cubicBezTo>
                  <a:pt x="369805" y="894370"/>
                  <a:pt x="378944" y="885231"/>
                  <a:pt x="390217" y="885231"/>
                </a:cubicBezTo>
                <a:close/>
                <a:moveTo>
                  <a:pt x="341440" y="885231"/>
                </a:moveTo>
                <a:cubicBezTo>
                  <a:pt x="352714" y="885231"/>
                  <a:pt x="361853" y="894370"/>
                  <a:pt x="361853" y="905644"/>
                </a:cubicBezTo>
                <a:cubicBezTo>
                  <a:pt x="361853" y="916917"/>
                  <a:pt x="352714" y="926056"/>
                  <a:pt x="341440" y="926056"/>
                </a:cubicBezTo>
                <a:cubicBezTo>
                  <a:pt x="330166" y="926056"/>
                  <a:pt x="321028" y="916917"/>
                  <a:pt x="321028" y="905644"/>
                </a:cubicBezTo>
                <a:cubicBezTo>
                  <a:pt x="321028" y="894370"/>
                  <a:pt x="330166" y="885231"/>
                  <a:pt x="341440" y="885231"/>
                </a:cubicBezTo>
                <a:close/>
                <a:moveTo>
                  <a:pt x="292663" y="885231"/>
                </a:moveTo>
                <a:cubicBezTo>
                  <a:pt x="303937" y="885231"/>
                  <a:pt x="313076" y="894370"/>
                  <a:pt x="313076" y="905644"/>
                </a:cubicBezTo>
                <a:cubicBezTo>
                  <a:pt x="313076" y="916917"/>
                  <a:pt x="303937" y="926056"/>
                  <a:pt x="292663" y="926056"/>
                </a:cubicBezTo>
                <a:cubicBezTo>
                  <a:pt x="281389" y="926056"/>
                  <a:pt x="272251" y="916917"/>
                  <a:pt x="272251" y="905644"/>
                </a:cubicBezTo>
                <a:cubicBezTo>
                  <a:pt x="272251" y="894370"/>
                  <a:pt x="281389" y="885231"/>
                  <a:pt x="292663" y="885231"/>
                </a:cubicBezTo>
                <a:close/>
                <a:moveTo>
                  <a:pt x="243886" y="885231"/>
                </a:moveTo>
                <a:cubicBezTo>
                  <a:pt x="255160" y="885231"/>
                  <a:pt x="264299" y="894370"/>
                  <a:pt x="264299" y="905644"/>
                </a:cubicBezTo>
                <a:cubicBezTo>
                  <a:pt x="264299" y="916917"/>
                  <a:pt x="255160" y="926056"/>
                  <a:pt x="243886" y="926056"/>
                </a:cubicBezTo>
                <a:cubicBezTo>
                  <a:pt x="232612" y="926056"/>
                  <a:pt x="223473" y="916917"/>
                  <a:pt x="223473" y="905644"/>
                </a:cubicBezTo>
                <a:cubicBezTo>
                  <a:pt x="223473" y="894370"/>
                  <a:pt x="232612" y="885231"/>
                  <a:pt x="243886" y="885231"/>
                </a:cubicBezTo>
                <a:close/>
                <a:moveTo>
                  <a:pt x="195109" y="885231"/>
                </a:moveTo>
                <a:cubicBezTo>
                  <a:pt x="206383" y="885231"/>
                  <a:pt x="215522" y="894370"/>
                  <a:pt x="215522" y="905644"/>
                </a:cubicBezTo>
                <a:cubicBezTo>
                  <a:pt x="215522" y="916917"/>
                  <a:pt x="206383" y="926056"/>
                  <a:pt x="195109" y="926056"/>
                </a:cubicBezTo>
                <a:cubicBezTo>
                  <a:pt x="183835" y="926056"/>
                  <a:pt x="174696" y="916917"/>
                  <a:pt x="174696" y="905644"/>
                </a:cubicBezTo>
                <a:cubicBezTo>
                  <a:pt x="174696" y="894370"/>
                  <a:pt x="183835" y="885231"/>
                  <a:pt x="195109" y="885231"/>
                </a:cubicBezTo>
                <a:close/>
                <a:moveTo>
                  <a:pt x="146332" y="885231"/>
                </a:moveTo>
                <a:cubicBezTo>
                  <a:pt x="157606" y="885231"/>
                  <a:pt x="166745" y="894370"/>
                  <a:pt x="166745" y="905644"/>
                </a:cubicBezTo>
                <a:cubicBezTo>
                  <a:pt x="166745" y="916917"/>
                  <a:pt x="157606" y="926056"/>
                  <a:pt x="146332" y="926056"/>
                </a:cubicBezTo>
                <a:cubicBezTo>
                  <a:pt x="135058" y="926056"/>
                  <a:pt x="125919" y="916917"/>
                  <a:pt x="125919" y="905644"/>
                </a:cubicBezTo>
                <a:cubicBezTo>
                  <a:pt x="125919" y="894370"/>
                  <a:pt x="135058" y="885231"/>
                  <a:pt x="146332" y="885231"/>
                </a:cubicBezTo>
                <a:close/>
                <a:moveTo>
                  <a:pt x="97555" y="885231"/>
                </a:moveTo>
                <a:cubicBezTo>
                  <a:pt x="108829" y="885231"/>
                  <a:pt x="117968" y="894370"/>
                  <a:pt x="117968" y="905644"/>
                </a:cubicBezTo>
                <a:cubicBezTo>
                  <a:pt x="117968" y="916917"/>
                  <a:pt x="108829" y="926056"/>
                  <a:pt x="97555" y="926056"/>
                </a:cubicBezTo>
                <a:cubicBezTo>
                  <a:pt x="86281" y="926056"/>
                  <a:pt x="77142" y="916917"/>
                  <a:pt x="77142" y="905644"/>
                </a:cubicBezTo>
                <a:cubicBezTo>
                  <a:pt x="77142" y="894370"/>
                  <a:pt x="86281" y="885231"/>
                  <a:pt x="97555" y="885231"/>
                </a:cubicBezTo>
                <a:close/>
                <a:moveTo>
                  <a:pt x="48778" y="885231"/>
                </a:moveTo>
                <a:cubicBezTo>
                  <a:pt x="60052" y="885231"/>
                  <a:pt x="69191" y="894370"/>
                  <a:pt x="69191" y="905644"/>
                </a:cubicBezTo>
                <a:cubicBezTo>
                  <a:pt x="69191" y="916917"/>
                  <a:pt x="60052" y="926056"/>
                  <a:pt x="48778" y="926056"/>
                </a:cubicBezTo>
                <a:cubicBezTo>
                  <a:pt x="37504" y="926056"/>
                  <a:pt x="28365" y="916917"/>
                  <a:pt x="28365" y="905644"/>
                </a:cubicBezTo>
                <a:cubicBezTo>
                  <a:pt x="28365" y="894370"/>
                  <a:pt x="37504" y="885231"/>
                  <a:pt x="48778" y="885231"/>
                </a:cubicBezTo>
                <a:close/>
                <a:moveTo>
                  <a:pt x="2" y="885231"/>
                </a:moveTo>
                <a:cubicBezTo>
                  <a:pt x="11275" y="885231"/>
                  <a:pt x="20414" y="894370"/>
                  <a:pt x="20414" y="905644"/>
                </a:cubicBezTo>
                <a:cubicBezTo>
                  <a:pt x="20414" y="916917"/>
                  <a:pt x="11275" y="926056"/>
                  <a:pt x="2" y="926056"/>
                </a:cubicBezTo>
                <a:lnTo>
                  <a:pt x="0" y="926055"/>
                </a:lnTo>
                <a:lnTo>
                  <a:pt x="0" y="885232"/>
                </a:lnTo>
                <a:close/>
                <a:moveTo>
                  <a:pt x="577493" y="832726"/>
                </a:moveTo>
                <a:lnTo>
                  <a:pt x="570568" y="837904"/>
                </a:lnTo>
                <a:lnTo>
                  <a:pt x="570892" y="837123"/>
                </a:lnTo>
                <a:cubicBezTo>
                  <a:pt x="572738" y="835276"/>
                  <a:pt x="574938" y="833782"/>
                  <a:pt x="577380" y="832749"/>
                </a:cubicBezTo>
                <a:close/>
                <a:moveTo>
                  <a:pt x="536549" y="831145"/>
                </a:moveTo>
                <a:cubicBezTo>
                  <a:pt x="542186" y="831145"/>
                  <a:pt x="547289" y="833430"/>
                  <a:pt x="550983" y="837123"/>
                </a:cubicBezTo>
                <a:lnTo>
                  <a:pt x="555421" y="847839"/>
                </a:lnTo>
                <a:lnTo>
                  <a:pt x="523739" y="867087"/>
                </a:lnTo>
                <a:lnTo>
                  <a:pt x="522114" y="865992"/>
                </a:lnTo>
                <a:cubicBezTo>
                  <a:pt x="518421" y="862298"/>
                  <a:pt x="516136" y="857194"/>
                  <a:pt x="516136" y="851558"/>
                </a:cubicBezTo>
                <a:cubicBezTo>
                  <a:pt x="516136" y="840284"/>
                  <a:pt x="525275" y="831145"/>
                  <a:pt x="536549" y="831145"/>
                </a:cubicBezTo>
                <a:close/>
                <a:moveTo>
                  <a:pt x="487772" y="831145"/>
                </a:moveTo>
                <a:cubicBezTo>
                  <a:pt x="499045" y="831145"/>
                  <a:pt x="508184" y="840284"/>
                  <a:pt x="508184" y="851558"/>
                </a:cubicBezTo>
                <a:cubicBezTo>
                  <a:pt x="508184" y="862831"/>
                  <a:pt x="499045" y="871970"/>
                  <a:pt x="487772" y="871970"/>
                </a:cubicBezTo>
                <a:cubicBezTo>
                  <a:pt x="476498" y="871970"/>
                  <a:pt x="467359" y="862831"/>
                  <a:pt x="467359" y="851558"/>
                </a:cubicBezTo>
                <a:cubicBezTo>
                  <a:pt x="467359" y="840284"/>
                  <a:pt x="476498" y="831145"/>
                  <a:pt x="487772" y="831145"/>
                </a:cubicBezTo>
                <a:close/>
                <a:moveTo>
                  <a:pt x="438994" y="831145"/>
                </a:moveTo>
                <a:cubicBezTo>
                  <a:pt x="450268" y="831145"/>
                  <a:pt x="459407" y="840284"/>
                  <a:pt x="459407" y="851558"/>
                </a:cubicBezTo>
                <a:cubicBezTo>
                  <a:pt x="459407" y="862831"/>
                  <a:pt x="450268" y="871970"/>
                  <a:pt x="438994" y="871970"/>
                </a:cubicBezTo>
                <a:cubicBezTo>
                  <a:pt x="427721" y="871970"/>
                  <a:pt x="418582" y="862831"/>
                  <a:pt x="418582" y="851558"/>
                </a:cubicBezTo>
                <a:cubicBezTo>
                  <a:pt x="418582" y="840284"/>
                  <a:pt x="427721" y="831145"/>
                  <a:pt x="438994" y="831145"/>
                </a:cubicBezTo>
                <a:close/>
                <a:moveTo>
                  <a:pt x="390217" y="831145"/>
                </a:moveTo>
                <a:cubicBezTo>
                  <a:pt x="401491" y="831145"/>
                  <a:pt x="410630" y="840284"/>
                  <a:pt x="410630" y="851558"/>
                </a:cubicBezTo>
                <a:cubicBezTo>
                  <a:pt x="410630" y="862831"/>
                  <a:pt x="401491" y="871970"/>
                  <a:pt x="390217" y="871970"/>
                </a:cubicBezTo>
                <a:cubicBezTo>
                  <a:pt x="378944" y="871970"/>
                  <a:pt x="369805" y="862831"/>
                  <a:pt x="369805" y="851558"/>
                </a:cubicBezTo>
                <a:cubicBezTo>
                  <a:pt x="369805" y="840284"/>
                  <a:pt x="378944" y="831145"/>
                  <a:pt x="390217" y="831145"/>
                </a:cubicBezTo>
                <a:close/>
                <a:moveTo>
                  <a:pt x="341440" y="831145"/>
                </a:moveTo>
                <a:cubicBezTo>
                  <a:pt x="352714" y="831145"/>
                  <a:pt x="361853" y="840284"/>
                  <a:pt x="361853" y="851558"/>
                </a:cubicBezTo>
                <a:cubicBezTo>
                  <a:pt x="361853" y="862831"/>
                  <a:pt x="352714" y="871970"/>
                  <a:pt x="341440" y="871970"/>
                </a:cubicBezTo>
                <a:cubicBezTo>
                  <a:pt x="330166" y="871970"/>
                  <a:pt x="321028" y="862831"/>
                  <a:pt x="321028" y="851558"/>
                </a:cubicBezTo>
                <a:cubicBezTo>
                  <a:pt x="321028" y="840284"/>
                  <a:pt x="330166" y="831145"/>
                  <a:pt x="341440" y="831145"/>
                </a:cubicBezTo>
                <a:close/>
                <a:moveTo>
                  <a:pt x="292663" y="831145"/>
                </a:moveTo>
                <a:cubicBezTo>
                  <a:pt x="303937" y="831145"/>
                  <a:pt x="313076" y="840284"/>
                  <a:pt x="313076" y="851558"/>
                </a:cubicBezTo>
                <a:cubicBezTo>
                  <a:pt x="313076" y="862831"/>
                  <a:pt x="303937" y="871970"/>
                  <a:pt x="292663" y="871970"/>
                </a:cubicBezTo>
                <a:cubicBezTo>
                  <a:pt x="281389" y="871970"/>
                  <a:pt x="272251" y="862831"/>
                  <a:pt x="272251" y="851558"/>
                </a:cubicBezTo>
                <a:cubicBezTo>
                  <a:pt x="272251" y="840284"/>
                  <a:pt x="281389" y="831145"/>
                  <a:pt x="292663" y="831145"/>
                </a:cubicBezTo>
                <a:close/>
                <a:moveTo>
                  <a:pt x="243886" y="831145"/>
                </a:moveTo>
                <a:cubicBezTo>
                  <a:pt x="255160" y="831145"/>
                  <a:pt x="264299" y="840284"/>
                  <a:pt x="264299" y="851558"/>
                </a:cubicBezTo>
                <a:cubicBezTo>
                  <a:pt x="264299" y="862831"/>
                  <a:pt x="255160" y="871970"/>
                  <a:pt x="243886" y="871970"/>
                </a:cubicBezTo>
                <a:cubicBezTo>
                  <a:pt x="232612" y="871970"/>
                  <a:pt x="223473" y="862831"/>
                  <a:pt x="223473" y="851558"/>
                </a:cubicBezTo>
                <a:cubicBezTo>
                  <a:pt x="223473" y="840284"/>
                  <a:pt x="232612" y="831145"/>
                  <a:pt x="243886" y="831145"/>
                </a:cubicBezTo>
                <a:close/>
                <a:moveTo>
                  <a:pt x="195109" y="831145"/>
                </a:moveTo>
                <a:cubicBezTo>
                  <a:pt x="206383" y="831145"/>
                  <a:pt x="215522" y="840284"/>
                  <a:pt x="215522" y="851558"/>
                </a:cubicBezTo>
                <a:cubicBezTo>
                  <a:pt x="215522" y="862831"/>
                  <a:pt x="206383" y="871970"/>
                  <a:pt x="195109" y="871970"/>
                </a:cubicBezTo>
                <a:cubicBezTo>
                  <a:pt x="183835" y="871970"/>
                  <a:pt x="174696" y="862831"/>
                  <a:pt x="174696" y="851558"/>
                </a:cubicBezTo>
                <a:cubicBezTo>
                  <a:pt x="174696" y="840284"/>
                  <a:pt x="183835" y="831145"/>
                  <a:pt x="195109" y="831145"/>
                </a:cubicBezTo>
                <a:close/>
                <a:moveTo>
                  <a:pt x="146332" y="831145"/>
                </a:moveTo>
                <a:cubicBezTo>
                  <a:pt x="157606" y="831145"/>
                  <a:pt x="166745" y="840284"/>
                  <a:pt x="166745" y="851558"/>
                </a:cubicBezTo>
                <a:cubicBezTo>
                  <a:pt x="166745" y="862831"/>
                  <a:pt x="157606" y="871970"/>
                  <a:pt x="146332" y="871970"/>
                </a:cubicBezTo>
                <a:cubicBezTo>
                  <a:pt x="135058" y="871970"/>
                  <a:pt x="125919" y="862831"/>
                  <a:pt x="125919" y="851558"/>
                </a:cubicBezTo>
                <a:cubicBezTo>
                  <a:pt x="125919" y="840284"/>
                  <a:pt x="135058" y="831145"/>
                  <a:pt x="146332" y="831145"/>
                </a:cubicBezTo>
                <a:close/>
                <a:moveTo>
                  <a:pt x="97555" y="831145"/>
                </a:moveTo>
                <a:cubicBezTo>
                  <a:pt x="108829" y="831145"/>
                  <a:pt x="117968" y="840284"/>
                  <a:pt x="117968" y="851558"/>
                </a:cubicBezTo>
                <a:cubicBezTo>
                  <a:pt x="117968" y="862831"/>
                  <a:pt x="108829" y="871970"/>
                  <a:pt x="97555" y="871970"/>
                </a:cubicBezTo>
                <a:cubicBezTo>
                  <a:pt x="86281" y="871970"/>
                  <a:pt x="77142" y="862831"/>
                  <a:pt x="77142" y="851558"/>
                </a:cubicBezTo>
                <a:cubicBezTo>
                  <a:pt x="77142" y="840284"/>
                  <a:pt x="86281" y="831145"/>
                  <a:pt x="97555" y="831145"/>
                </a:cubicBezTo>
                <a:close/>
                <a:moveTo>
                  <a:pt x="48778" y="831145"/>
                </a:moveTo>
                <a:cubicBezTo>
                  <a:pt x="60052" y="831145"/>
                  <a:pt x="69191" y="840284"/>
                  <a:pt x="69191" y="851558"/>
                </a:cubicBezTo>
                <a:cubicBezTo>
                  <a:pt x="69191" y="862831"/>
                  <a:pt x="60052" y="871970"/>
                  <a:pt x="48778" y="871970"/>
                </a:cubicBezTo>
                <a:cubicBezTo>
                  <a:pt x="37504" y="871970"/>
                  <a:pt x="28365" y="862831"/>
                  <a:pt x="28365" y="851558"/>
                </a:cubicBezTo>
                <a:cubicBezTo>
                  <a:pt x="28365" y="840284"/>
                  <a:pt x="37504" y="831145"/>
                  <a:pt x="48778" y="831145"/>
                </a:cubicBezTo>
                <a:close/>
                <a:moveTo>
                  <a:pt x="2" y="831145"/>
                </a:moveTo>
                <a:cubicBezTo>
                  <a:pt x="11275" y="831145"/>
                  <a:pt x="20414" y="840284"/>
                  <a:pt x="20414" y="851558"/>
                </a:cubicBezTo>
                <a:cubicBezTo>
                  <a:pt x="20414" y="862831"/>
                  <a:pt x="11275" y="871970"/>
                  <a:pt x="2" y="871970"/>
                </a:cubicBezTo>
                <a:lnTo>
                  <a:pt x="0" y="871969"/>
                </a:lnTo>
                <a:lnTo>
                  <a:pt x="0" y="831146"/>
                </a:lnTo>
                <a:close/>
                <a:moveTo>
                  <a:pt x="634103" y="777059"/>
                </a:moveTo>
                <a:cubicBezTo>
                  <a:pt x="636921" y="777059"/>
                  <a:pt x="639606" y="777630"/>
                  <a:pt x="642049" y="778663"/>
                </a:cubicBezTo>
                <a:lnTo>
                  <a:pt x="645821" y="781206"/>
                </a:lnTo>
                <a:lnTo>
                  <a:pt x="643181" y="783605"/>
                </a:lnTo>
                <a:lnTo>
                  <a:pt x="616279" y="803722"/>
                </a:lnTo>
                <a:lnTo>
                  <a:pt x="613690" y="797471"/>
                </a:lnTo>
                <a:cubicBezTo>
                  <a:pt x="613690" y="786198"/>
                  <a:pt x="622829" y="777059"/>
                  <a:pt x="634103" y="777059"/>
                </a:cubicBezTo>
                <a:close/>
                <a:moveTo>
                  <a:pt x="585326" y="777059"/>
                </a:moveTo>
                <a:cubicBezTo>
                  <a:pt x="596599" y="777059"/>
                  <a:pt x="605738" y="786198"/>
                  <a:pt x="605738" y="797471"/>
                </a:cubicBezTo>
                <a:cubicBezTo>
                  <a:pt x="605738" y="808745"/>
                  <a:pt x="596599" y="817884"/>
                  <a:pt x="585326" y="817884"/>
                </a:cubicBezTo>
                <a:cubicBezTo>
                  <a:pt x="574052" y="817884"/>
                  <a:pt x="564913" y="808745"/>
                  <a:pt x="564913" y="797471"/>
                </a:cubicBezTo>
                <a:cubicBezTo>
                  <a:pt x="564913" y="786198"/>
                  <a:pt x="574052" y="777059"/>
                  <a:pt x="585326" y="777059"/>
                </a:cubicBezTo>
                <a:close/>
                <a:moveTo>
                  <a:pt x="536549" y="777059"/>
                </a:moveTo>
                <a:cubicBezTo>
                  <a:pt x="547822" y="777059"/>
                  <a:pt x="556961" y="786198"/>
                  <a:pt x="556961" y="797471"/>
                </a:cubicBezTo>
                <a:cubicBezTo>
                  <a:pt x="556961" y="808745"/>
                  <a:pt x="547822" y="817884"/>
                  <a:pt x="536549" y="817884"/>
                </a:cubicBezTo>
                <a:cubicBezTo>
                  <a:pt x="525275" y="817884"/>
                  <a:pt x="516136" y="808745"/>
                  <a:pt x="516136" y="797471"/>
                </a:cubicBezTo>
                <a:cubicBezTo>
                  <a:pt x="516136" y="786198"/>
                  <a:pt x="525275" y="777059"/>
                  <a:pt x="536549" y="777059"/>
                </a:cubicBezTo>
                <a:close/>
                <a:moveTo>
                  <a:pt x="487772" y="777059"/>
                </a:moveTo>
                <a:cubicBezTo>
                  <a:pt x="499045" y="777059"/>
                  <a:pt x="508184" y="786198"/>
                  <a:pt x="508184" y="797471"/>
                </a:cubicBezTo>
                <a:cubicBezTo>
                  <a:pt x="508184" y="808745"/>
                  <a:pt x="499045" y="817884"/>
                  <a:pt x="487772" y="817884"/>
                </a:cubicBezTo>
                <a:cubicBezTo>
                  <a:pt x="476498" y="817884"/>
                  <a:pt x="467359" y="808745"/>
                  <a:pt x="467359" y="797471"/>
                </a:cubicBezTo>
                <a:cubicBezTo>
                  <a:pt x="467359" y="786198"/>
                  <a:pt x="476498" y="777059"/>
                  <a:pt x="487772" y="777059"/>
                </a:cubicBezTo>
                <a:close/>
                <a:moveTo>
                  <a:pt x="438994" y="777059"/>
                </a:moveTo>
                <a:cubicBezTo>
                  <a:pt x="450268" y="777059"/>
                  <a:pt x="459407" y="786198"/>
                  <a:pt x="459407" y="797471"/>
                </a:cubicBezTo>
                <a:cubicBezTo>
                  <a:pt x="459407" y="808745"/>
                  <a:pt x="450268" y="817884"/>
                  <a:pt x="438994" y="817884"/>
                </a:cubicBezTo>
                <a:cubicBezTo>
                  <a:pt x="427721" y="817884"/>
                  <a:pt x="418582" y="808745"/>
                  <a:pt x="418582" y="797471"/>
                </a:cubicBezTo>
                <a:cubicBezTo>
                  <a:pt x="418582" y="786198"/>
                  <a:pt x="427721" y="777059"/>
                  <a:pt x="438994" y="777059"/>
                </a:cubicBezTo>
                <a:close/>
                <a:moveTo>
                  <a:pt x="390217" y="777059"/>
                </a:moveTo>
                <a:cubicBezTo>
                  <a:pt x="401491" y="777059"/>
                  <a:pt x="410630" y="786198"/>
                  <a:pt x="410630" y="797471"/>
                </a:cubicBezTo>
                <a:cubicBezTo>
                  <a:pt x="410630" y="808745"/>
                  <a:pt x="401491" y="817884"/>
                  <a:pt x="390217" y="817884"/>
                </a:cubicBezTo>
                <a:cubicBezTo>
                  <a:pt x="378944" y="817884"/>
                  <a:pt x="369805" y="808745"/>
                  <a:pt x="369805" y="797471"/>
                </a:cubicBezTo>
                <a:cubicBezTo>
                  <a:pt x="369805" y="786198"/>
                  <a:pt x="378944" y="777059"/>
                  <a:pt x="390217" y="777059"/>
                </a:cubicBezTo>
                <a:close/>
                <a:moveTo>
                  <a:pt x="341440" y="777059"/>
                </a:moveTo>
                <a:cubicBezTo>
                  <a:pt x="352714" y="777059"/>
                  <a:pt x="361853" y="786198"/>
                  <a:pt x="361853" y="797471"/>
                </a:cubicBezTo>
                <a:cubicBezTo>
                  <a:pt x="361853" y="808745"/>
                  <a:pt x="352714" y="817884"/>
                  <a:pt x="341440" y="817884"/>
                </a:cubicBezTo>
                <a:cubicBezTo>
                  <a:pt x="330166" y="817884"/>
                  <a:pt x="321028" y="808745"/>
                  <a:pt x="321028" y="797471"/>
                </a:cubicBezTo>
                <a:cubicBezTo>
                  <a:pt x="321028" y="786198"/>
                  <a:pt x="330166" y="777059"/>
                  <a:pt x="341440" y="777059"/>
                </a:cubicBezTo>
                <a:close/>
                <a:moveTo>
                  <a:pt x="292663" y="777059"/>
                </a:moveTo>
                <a:cubicBezTo>
                  <a:pt x="303937" y="777059"/>
                  <a:pt x="313076" y="786198"/>
                  <a:pt x="313076" y="797471"/>
                </a:cubicBezTo>
                <a:cubicBezTo>
                  <a:pt x="313076" y="808745"/>
                  <a:pt x="303937" y="817884"/>
                  <a:pt x="292663" y="817884"/>
                </a:cubicBezTo>
                <a:cubicBezTo>
                  <a:pt x="281389" y="817884"/>
                  <a:pt x="272251" y="808745"/>
                  <a:pt x="272251" y="797471"/>
                </a:cubicBezTo>
                <a:cubicBezTo>
                  <a:pt x="272251" y="786198"/>
                  <a:pt x="281389" y="777059"/>
                  <a:pt x="292663" y="777059"/>
                </a:cubicBezTo>
                <a:close/>
                <a:moveTo>
                  <a:pt x="243886" y="777059"/>
                </a:moveTo>
                <a:cubicBezTo>
                  <a:pt x="255160" y="777059"/>
                  <a:pt x="264299" y="786198"/>
                  <a:pt x="264299" y="797471"/>
                </a:cubicBezTo>
                <a:cubicBezTo>
                  <a:pt x="264299" y="808745"/>
                  <a:pt x="255160" y="817884"/>
                  <a:pt x="243886" y="817884"/>
                </a:cubicBezTo>
                <a:cubicBezTo>
                  <a:pt x="232612" y="817884"/>
                  <a:pt x="223473" y="808745"/>
                  <a:pt x="223473" y="797471"/>
                </a:cubicBezTo>
                <a:cubicBezTo>
                  <a:pt x="223473" y="786198"/>
                  <a:pt x="232612" y="777059"/>
                  <a:pt x="243886" y="777059"/>
                </a:cubicBezTo>
                <a:close/>
                <a:moveTo>
                  <a:pt x="195109" y="777059"/>
                </a:moveTo>
                <a:cubicBezTo>
                  <a:pt x="206383" y="777059"/>
                  <a:pt x="215522" y="786198"/>
                  <a:pt x="215522" y="797471"/>
                </a:cubicBezTo>
                <a:cubicBezTo>
                  <a:pt x="215522" y="808745"/>
                  <a:pt x="206383" y="817884"/>
                  <a:pt x="195109" y="817884"/>
                </a:cubicBezTo>
                <a:cubicBezTo>
                  <a:pt x="183835" y="817884"/>
                  <a:pt x="174696" y="808745"/>
                  <a:pt x="174696" y="797471"/>
                </a:cubicBezTo>
                <a:cubicBezTo>
                  <a:pt x="174696" y="786198"/>
                  <a:pt x="183835" y="777059"/>
                  <a:pt x="195109" y="777059"/>
                </a:cubicBezTo>
                <a:close/>
                <a:moveTo>
                  <a:pt x="146332" y="777059"/>
                </a:moveTo>
                <a:cubicBezTo>
                  <a:pt x="157606" y="777059"/>
                  <a:pt x="166745" y="786198"/>
                  <a:pt x="166745" y="797471"/>
                </a:cubicBezTo>
                <a:cubicBezTo>
                  <a:pt x="166745" y="808745"/>
                  <a:pt x="157606" y="817884"/>
                  <a:pt x="146332" y="817884"/>
                </a:cubicBezTo>
                <a:cubicBezTo>
                  <a:pt x="135058" y="817884"/>
                  <a:pt x="125919" y="808745"/>
                  <a:pt x="125919" y="797471"/>
                </a:cubicBezTo>
                <a:cubicBezTo>
                  <a:pt x="125919" y="786198"/>
                  <a:pt x="135058" y="777059"/>
                  <a:pt x="146332" y="777059"/>
                </a:cubicBezTo>
                <a:close/>
                <a:moveTo>
                  <a:pt x="97555" y="777059"/>
                </a:moveTo>
                <a:cubicBezTo>
                  <a:pt x="108829" y="777059"/>
                  <a:pt x="117968" y="786198"/>
                  <a:pt x="117968" y="797471"/>
                </a:cubicBezTo>
                <a:cubicBezTo>
                  <a:pt x="117968" y="808745"/>
                  <a:pt x="108829" y="817884"/>
                  <a:pt x="97555" y="817884"/>
                </a:cubicBezTo>
                <a:cubicBezTo>
                  <a:pt x="86281" y="817884"/>
                  <a:pt x="77142" y="808745"/>
                  <a:pt x="77142" y="797471"/>
                </a:cubicBezTo>
                <a:cubicBezTo>
                  <a:pt x="77142" y="786198"/>
                  <a:pt x="86281" y="777059"/>
                  <a:pt x="97555" y="777059"/>
                </a:cubicBezTo>
                <a:close/>
                <a:moveTo>
                  <a:pt x="48778" y="777059"/>
                </a:moveTo>
                <a:cubicBezTo>
                  <a:pt x="60052" y="777059"/>
                  <a:pt x="69191" y="786198"/>
                  <a:pt x="69191" y="797471"/>
                </a:cubicBezTo>
                <a:cubicBezTo>
                  <a:pt x="69191" y="808745"/>
                  <a:pt x="60052" y="817884"/>
                  <a:pt x="48778" y="817884"/>
                </a:cubicBezTo>
                <a:cubicBezTo>
                  <a:pt x="37504" y="817884"/>
                  <a:pt x="28365" y="808745"/>
                  <a:pt x="28365" y="797471"/>
                </a:cubicBezTo>
                <a:cubicBezTo>
                  <a:pt x="28365" y="786198"/>
                  <a:pt x="37504" y="777059"/>
                  <a:pt x="48778" y="777059"/>
                </a:cubicBezTo>
                <a:close/>
                <a:moveTo>
                  <a:pt x="2" y="777059"/>
                </a:moveTo>
                <a:cubicBezTo>
                  <a:pt x="11275" y="777059"/>
                  <a:pt x="20414" y="786198"/>
                  <a:pt x="20414" y="797471"/>
                </a:cubicBezTo>
                <a:cubicBezTo>
                  <a:pt x="20414" y="808745"/>
                  <a:pt x="11275" y="817884"/>
                  <a:pt x="2" y="817884"/>
                </a:cubicBezTo>
                <a:lnTo>
                  <a:pt x="0" y="817883"/>
                </a:lnTo>
                <a:lnTo>
                  <a:pt x="0" y="777060"/>
                </a:lnTo>
                <a:close/>
                <a:moveTo>
                  <a:pt x="682880" y="722972"/>
                </a:moveTo>
                <a:cubicBezTo>
                  <a:pt x="688517" y="722972"/>
                  <a:pt x="693620" y="725257"/>
                  <a:pt x="697314" y="728951"/>
                </a:cubicBezTo>
                <a:lnTo>
                  <a:pt x="698955" y="732914"/>
                </a:lnTo>
                <a:lnTo>
                  <a:pt x="670229" y="759022"/>
                </a:lnTo>
                <a:lnTo>
                  <a:pt x="668446" y="757819"/>
                </a:lnTo>
                <a:cubicBezTo>
                  <a:pt x="664752" y="754125"/>
                  <a:pt x="662467" y="749022"/>
                  <a:pt x="662467" y="743385"/>
                </a:cubicBezTo>
                <a:cubicBezTo>
                  <a:pt x="662467" y="732111"/>
                  <a:pt x="671606" y="722972"/>
                  <a:pt x="682880" y="722972"/>
                </a:cubicBezTo>
                <a:close/>
                <a:moveTo>
                  <a:pt x="634103" y="722972"/>
                </a:moveTo>
                <a:cubicBezTo>
                  <a:pt x="645377" y="722972"/>
                  <a:pt x="654516" y="732111"/>
                  <a:pt x="654516" y="743385"/>
                </a:cubicBezTo>
                <a:cubicBezTo>
                  <a:pt x="654516" y="754659"/>
                  <a:pt x="645377" y="763798"/>
                  <a:pt x="634103" y="763798"/>
                </a:cubicBezTo>
                <a:cubicBezTo>
                  <a:pt x="622829" y="763798"/>
                  <a:pt x="613690" y="754659"/>
                  <a:pt x="613690" y="743385"/>
                </a:cubicBezTo>
                <a:cubicBezTo>
                  <a:pt x="613690" y="732111"/>
                  <a:pt x="622829" y="722972"/>
                  <a:pt x="634103" y="722972"/>
                </a:cubicBezTo>
                <a:close/>
                <a:moveTo>
                  <a:pt x="585326" y="722972"/>
                </a:moveTo>
                <a:cubicBezTo>
                  <a:pt x="596599" y="722972"/>
                  <a:pt x="605738" y="732111"/>
                  <a:pt x="605738" y="743385"/>
                </a:cubicBezTo>
                <a:cubicBezTo>
                  <a:pt x="605738" y="754659"/>
                  <a:pt x="596599" y="763798"/>
                  <a:pt x="585326" y="763798"/>
                </a:cubicBezTo>
                <a:cubicBezTo>
                  <a:pt x="574052" y="763798"/>
                  <a:pt x="564913" y="754659"/>
                  <a:pt x="564913" y="743385"/>
                </a:cubicBezTo>
                <a:cubicBezTo>
                  <a:pt x="564913" y="732111"/>
                  <a:pt x="574052" y="722972"/>
                  <a:pt x="585326" y="722972"/>
                </a:cubicBezTo>
                <a:close/>
                <a:moveTo>
                  <a:pt x="536549" y="722972"/>
                </a:moveTo>
                <a:cubicBezTo>
                  <a:pt x="547822" y="722972"/>
                  <a:pt x="556961" y="732111"/>
                  <a:pt x="556961" y="743385"/>
                </a:cubicBezTo>
                <a:cubicBezTo>
                  <a:pt x="556961" y="754659"/>
                  <a:pt x="547822" y="763798"/>
                  <a:pt x="536549" y="763798"/>
                </a:cubicBezTo>
                <a:cubicBezTo>
                  <a:pt x="525275" y="763798"/>
                  <a:pt x="516136" y="754659"/>
                  <a:pt x="516136" y="743385"/>
                </a:cubicBezTo>
                <a:cubicBezTo>
                  <a:pt x="516136" y="732111"/>
                  <a:pt x="525275" y="722972"/>
                  <a:pt x="536549" y="722972"/>
                </a:cubicBezTo>
                <a:close/>
                <a:moveTo>
                  <a:pt x="487772" y="722972"/>
                </a:moveTo>
                <a:cubicBezTo>
                  <a:pt x="499045" y="722972"/>
                  <a:pt x="508184" y="732111"/>
                  <a:pt x="508184" y="743385"/>
                </a:cubicBezTo>
                <a:cubicBezTo>
                  <a:pt x="508184" y="754659"/>
                  <a:pt x="499045" y="763798"/>
                  <a:pt x="487772" y="763798"/>
                </a:cubicBezTo>
                <a:cubicBezTo>
                  <a:pt x="476498" y="763798"/>
                  <a:pt x="467359" y="754659"/>
                  <a:pt x="467359" y="743385"/>
                </a:cubicBezTo>
                <a:cubicBezTo>
                  <a:pt x="467359" y="732111"/>
                  <a:pt x="476498" y="722972"/>
                  <a:pt x="487772" y="722972"/>
                </a:cubicBezTo>
                <a:close/>
                <a:moveTo>
                  <a:pt x="438994" y="722972"/>
                </a:moveTo>
                <a:cubicBezTo>
                  <a:pt x="450268" y="722972"/>
                  <a:pt x="459407" y="732111"/>
                  <a:pt x="459407" y="743385"/>
                </a:cubicBezTo>
                <a:cubicBezTo>
                  <a:pt x="459407" y="754659"/>
                  <a:pt x="450268" y="763798"/>
                  <a:pt x="438994" y="763798"/>
                </a:cubicBezTo>
                <a:cubicBezTo>
                  <a:pt x="427721" y="763798"/>
                  <a:pt x="418582" y="754659"/>
                  <a:pt x="418582" y="743385"/>
                </a:cubicBezTo>
                <a:cubicBezTo>
                  <a:pt x="418582" y="732111"/>
                  <a:pt x="427721" y="722972"/>
                  <a:pt x="438994" y="722972"/>
                </a:cubicBezTo>
                <a:close/>
                <a:moveTo>
                  <a:pt x="390217" y="722972"/>
                </a:moveTo>
                <a:cubicBezTo>
                  <a:pt x="401491" y="722972"/>
                  <a:pt x="410630" y="732111"/>
                  <a:pt x="410630" y="743385"/>
                </a:cubicBezTo>
                <a:cubicBezTo>
                  <a:pt x="410630" y="754659"/>
                  <a:pt x="401491" y="763798"/>
                  <a:pt x="390217" y="763798"/>
                </a:cubicBezTo>
                <a:cubicBezTo>
                  <a:pt x="378944" y="763798"/>
                  <a:pt x="369805" y="754659"/>
                  <a:pt x="369805" y="743385"/>
                </a:cubicBezTo>
                <a:cubicBezTo>
                  <a:pt x="369805" y="732111"/>
                  <a:pt x="378944" y="722972"/>
                  <a:pt x="390217" y="722972"/>
                </a:cubicBezTo>
                <a:close/>
                <a:moveTo>
                  <a:pt x="341440" y="722972"/>
                </a:moveTo>
                <a:cubicBezTo>
                  <a:pt x="352714" y="722972"/>
                  <a:pt x="361853" y="732111"/>
                  <a:pt x="361853" y="743385"/>
                </a:cubicBezTo>
                <a:cubicBezTo>
                  <a:pt x="361853" y="754659"/>
                  <a:pt x="352714" y="763798"/>
                  <a:pt x="341440" y="763798"/>
                </a:cubicBezTo>
                <a:cubicBezTo>
                  <a:pt x="330166" y="763798"/>
                  <a:pt x="321028" y="754659"/>
                  <a:pt x="321028" y="743385"/>
                </a:cubicBezTo>
                <a:cubicBezTo>
                  <a:pt x="321028" y="732111"/>
                  <a:pt x="330166" y="722972"/>
                  <a:pt x="341440" y="722972"/>
                </a:cubicBezTo>
                <a:close/>
                <a:moveTo>
                  <a:pt x="292663" y="722972"/>
                </a:moveTo>
                <a:cubicBezTo>
                  <a:pt x="303937" y="722972"/>
                  <a:pt x="313076" y="732111"/>
                  <a:pt x="313076" y="743385"/>
                </a:cubicBezTo>
                <a:cubicBezTo>
                  <a:pt x="313076" y="754659"/>
                  <a:pt x="303937" y="763798"/>
                  <a:pt x="292663" y="763798"/>
                </a:cubicBezTo>
                <a:cubicBezTo>
                  <a:pt x="281389" y="763798"/>
                  <a:pt x="272251" y="754659"/>
                  <a:pt x="272251" y="743385"/>
                </a:cubicBezTo>
                <a:cubicBezTo>
                  <a:pt x="272251" y="732111"/>
                  <a:pt x="281389" y="722972"/>
                  <a:pt x="292663" y="722972"/>
                </a:cubicBezTo>
                <a:close/>
                <a:moveTo>
                  <a:pt x="243886" y="722972"/>
                </a:moveTo>
                <a:cubicBezTo>
                  <a:pt x="255160" y="722972"/>
                  <a:pt x="264299" y="732111"/>
                  <a:pt x="264299" y="743385"/>
                </a:cubicBezTo>
                <a:cubicBezTo>
                  <a:pt x="264299" y="754659"/>
                  <a:pt x="255160" y="763798"/>
                  <a:pt x="243886" y="763798"/>
                </a:cubicBezTo>
                <a:cubicBezTo>
                  <a:pt x="232612" y="763798"/>
                  <a:pt x="223473" y="754659"/>
                  <a:pt x="223473" y="743385"/>
                </a:cubicBezTo>
                <a:cubicBezTo>
                  <a:pt x="223473" y="732111"/>
                  <a:pt x="232612" y="722972"/>
                  <a:pt x="243886" y="722972"/>
                </a:cubicBezTo>
                <a:close/>
                <a:moveTo>
                  <a:pt x="195109" y="722972"/>
                </a:moveTo>
                <a:cubicBezTo>
                  <a:pt x="206383" y="722972"/>
                  <a:pt x="215522" y="732111"/>
                  <a:pt x="215522" y="743385"/>
                </a:cubicBezTo>
                <a:cubicBezTo>
                  <a:pt x="215522" y="754659"/>
                  <a:pt x="206383" y="763798"/>
                  <a:pt x="195109" y="763798"/>
                </a:cubicBezTo>
                <a:cubicBezTo>
                  <a:pt x="183835" y="763798"/>
                  <a:pt x="174696" y="754659"/>
                  <a:pt x="174696" y="743385"/>
                </a:cubicBezTo>
                <a:cubicBezTo>
                  <a:pt x="174696" y="732111"/>
                  <a:pt x="183835" y="722972"/>
                  <a:pt x="195109" y="722972"/>
                </a:cubicBezTo>
                <a:close/>
                <a:moveTo>
                  <a:pt x="146332" y="722972"/>
                </a:moveTo>
                <a:cubicBezTo>
                  <a:pt x="157606" y="722972"/>
                  <a:pt x="166745" y="732111"/>
                  <a:pt x="166745" y="743385"/>
                </a:cubicBezTo>
                <a:cubicBezTo>
                  <a:pt x="166745" y="754659"/>
                  <a:pt x="157606" y="763798"/>
                  <a:pt x="146332" y="763798"/>
                </a:cubicBezTo>
                <a:cubicBezTo>
                  <a:pt x="135058" y="763798"/>
                  <a:pt x="125919" y="754659"/>
                  <a:pt x="125919" y="743385"/>
                </a:cubicBezTo>
                <a:cubicBezTo>
                  <a:pt x="125919" y="732111"/>
                  <a:pt x="135058" y="722972"/>
                  <a:pt x="146332" y="722972"/>
                </a:cubicBezTo>
                <a:close/>
                <a:moveTo>
                  <a:pt x="97555" y="722972"/>
                </a:moveTo>
                <a:cubicBezTo>
                  <a:pt x="108829" y="722972"/>
                  <a:pt x="117968" y="732111"/>
                  <a:pt x="117968" y="743385"/>
                </a:cubicBezTo>
                <a:cubicBezTo>
                  <a:pt x="117968" y="754659"/>
                  <a:pt x="108829" y="763798"/>
                  <a:pt x="97555" y="763798"/>
                </a:cubicBezTo>
                <a:cubicBezTo>
                  <a:pt x="86281" y="763798"/>
                  <a:pt x="77142" y="754659"/>
                  <a:pt x="77142" y="743385"/>
                </a:cubicBezTo>
                <a:cubicBezTo>
                  <a:pt x="77142" y="732111"/>
                  <a:pt x="86281" y="722972"/>
                  <a:pt x="97555" y="722972"/>
                </a:cubicBezTo>
                <a:close/>
                <a:moveTo>
                  <a:pt x="48778" y="722972"/>
                </a:moveTo>
                <a:cubicBezTo>
                  <a:pt x="60052" y="722972"/>
                  <a:pt x="69191" y="732111"/>
                  <a:pt x="69191" y="743385"/>
                </a:cubicBezTo>
                <a:cubicBezTo>
                  <a:pt x="69191" y="754659"/>
                  <a:pt x="60052" y="763798"/>
                  <a:pt x="48778" y="763798"/>
                </a:cubicBezTo>
                <a:cubicBezTo>
                  <a:pt x="37504" y="763798"/>
                  <a:pt x="28365" y="754659"/>
                  <a:pt x="28365" y="743385"/>
                </a:cubicBezTo>
                <a:cubicBezTo>
                  <a:pt x="28365" y="732111"/>
                  <a:pt x="37504" y="722972"/>
                  <a:pt x="48778" y="722972"/>
                </a:cubicBezTo>
                <a:close/>
                <a:moveTo>
                  <a:pt x="2" y="722972"/>
                </a:moveTo>
                <a:cubicBezTo>
                  <a:pt x="11275" y="722972"/>
                  <a:pt x="20414" y="732111"/>
                  <a:pt x="20414" y="743385"/>
                </a:cubicBezTo>
                <a:cubicBezTo>
                  <a:pt x="20414" y="754659"/>
                  <a:pt x="11275" y="763798"/>
                  <a:pt x="2" y="763798"/>
                </a:cubicBezTo>
                <a:lnTo>
                  <a:pt x="0" y="763797"/>
                </a:lnTo>
                <a:lnTo>
                  <a:pt x="0" y="722973"/>
                </a:lnTo>
                <a:close/>
                <a:moveTo>
                  <a:pt x="731657" y="668886"/>
                </a:moveTo>
                <a:cubicBezTo>
                  <a:pt x="737294" y="668886"/>
                  <a:pt x="742397" y="671171"/>
                  <a:pt x="746091" y="674865"/>
                </a:cubicBezTo>
                <a:lnTo>
                  <a:pt x="748725" y="681223"/>
                </a:lnTo>
                <a:lnTo>
                  <a:pt x="724200" y="708206"/>
                </a:lnTo>
                <a:lnTo>
                  <a:pt x="723711" y="708108"/>
                </a:lnTo>
                <a:cubicBezTo>
                  <a:pt x="716385" y="705009"/>
                  <a:pt x="711244" y="697754"/>
                  <a:pt x="711244" y="689299"/>
                </a:cubicBezTo>
                <a:cubicBezTo>
                  <a:pt x="711244" y="678025"/>
                  <a:pt x="720383" y="668886"/>
                  <a:pt x="731657" y="668886"/>
                </a:cubicBezTo>
                <a:close/>
                <a:moveTo>
                  <a:pt x="682880" y="668886"/>
                </a:moveTo>
                <a:cubicBezTo>
                  <a:pt x="694153" y="668886"/>
                  <a:pt x="703293" y="678025"/>
                  <a:pt x="703293" y="689299"/>
                </a:cubicBezTo>
                <a:cubicBezTo>
                  <a:pt x="703293" y="700573"/>
                  <a:pt x="694153" y="709712"/>
                  <a:pt x="682880" y="709712"/>
                </a:cubicBezTo>
                <a:cubicBezTo>
                  <a:pt x="671606" y="709712"/>
                  <a:pt x="662467" y="700573"/>
                  <a:pt x="662467" y="689299"/>
                </a:cubicBezTo>
                <a:cubicBezTo>
                  <a:pt x="662467" y="678025"/>
                  <a:pt x="671606" y="668886"/>
                  <a:pt x="682880" y="668886"/>
                </a:cubicBezTo>
                <a:close/>
                <a:moveTo>
                  <a:pt x="634103" y="668886"/>
                </a:moveTo>
                <a:cubicBezTo>
                  <a:pt x="645377" y="668886"/>
                  <a:pt x="654516" y="678025"/>
                  <a:pt x="654516" y="689299"/>
                </a:cubicBezTo>
                <a:cubicBezTo>
                  <a:pt x="654516" y="700573"/>
                  <a:pt x="645377" y="709712"/>
                  <a:pt x="634103" y="709712"/>
                </a:cubicBezTo>
                <a:cubicBezTo>
                  <a:pt x="622829" y="709712"/>
                  <a:pt x="613690" y="700573"/>
                  <a:pt x="613690" y="689299"/>
                </a:cubicBezTo>
                <a:cubicBezTo>
                  <a:pt x="613690" y="678025"/>
                  <a:pt x="622829" y="668886"/>
                  <a:pt x="634103" y="668886"/>
                </a:cubicBezTo>
                <a:close/>
                <a:moveTo>
                  <a:pt x="585326" y="668886"/>
                </a:moveTo>
                <a:cubicBezTo>
                  <a:pt x="596599" y="668886"/>
                  <a:pt x="605738" y="678025"/>
                  <a:pt x="605738" y="689299"/>
                </a:cubicBezTo>
                <a:cubicBezTo>
                  <a:pt x="605738" y="700573"/>
                  <a:pt x="596599" y="709712"/>
                  <a:pt x="585326" y="709712"/>
                </a:cubicBezTo>
                <a:cubicBezTo>
                  <a:pt x="574052" y="709712"/>
                  <a:pt x="564913" y="700573"/>
                  <a:pt x="564913" y="689299"/>
                </a:cubicBezTo>
                <a:cubicBezTo>
                  <a:pt x="564913" y="678025"/>
                  <a:pt x="574052" y="668886"/>
                  <a:pt x="585326" y="668886"/>
                </a:cubicBezTo>
                <a:close/>
                <a:moveTo>
                  <a:pt x="536549" y="668886"/>
                </a:moveTo>
                <a:cubicBezTo>
                  <a:pt x="547822" y="668886"/>
                  <a:pt x="556961" y="678025"/>
                  <a:pt x="556961" y="689299"/>
                </a:cubicBezTo>
                <a:cubicBezTo>
                  <a:pt x="556961" y="700573"/>
                  <a:pt x="547822" y="709712"/>
                  <a:pt x="536549" y="709712"/>
                </a:cubicBezTo>
                <a:cubicBezTo>
                  <a:pt x="525275" y="709712"/>
                  <a:pt x="516136" y="700573"/>
                  <a:pt x="516136" y="689299"/>
                </a:cubicBezTo>
                <a:cubicBezTo>
                  <a:pt x="516136" y="678025"/>
                  <a:pt x="525275" y="668886"/>
                  <a:pt x="536549" y="668886"/>
                </a:cubicBezTo>
                <a:close/>
                <a:moveTo>
                  <a:pt x="487772" y="668886"/>
                </a:moveTo>
                <a:cubicBezTo>
                  <a:pt x="499045" y="668886"/>
                  <a:pt x="508184" y="678025"/>
                  <a:pt x="508184" y="689299"/>
                </a:cubicBezTo>
                <a:cubicBezTo>
                  <a:pt x="508184" y="700573"/>
                  <a:pt x="499045" y="709712"/>
                  <a:pt x="487772" y="709712"/>
                </a:cubicBezTo>
                <a:cubicBezTo>
                  <a:pt x="476498" y="709712"/>
                  <a:pt x="467359" y="700573"/>
                  <a:pt x="467359" y="689299"/>
                </a:cubicBezTo>
                <a:cubicBezTo>
                  <a:pt x="467359" y="678025"/>
                  <a:pt x="476498" y="668886"/>
                  <a:pt x="487772" y="668886"/>
                </a:cubicBezTo>
                <a:close/>
                <a:moveTo>
                  <a:pt x="438994" y="668886"/>
                </a:moveTo>
                <a:cubicBezTo>
                  <a:pt x="450268" y="668886"/>
                  <a:pt x="459407" y="678025"/>
                  <a:pt x="459407" y="689299"/>
                </a:cubicBezTo>
                <a:cubicBezTo>
                  <a:pt x="459407" y="700573"/>
                  <a:pt x="450268" y="709712"/>
                  <a:pt x="438994" y="709712"/>
                </a:cubicBezTo>
                <a:cubicBezTo>
                  <a:pt x="427721" y="709712"/>
                  <a:pt x="418582" y="700573"/>
                  <a:pt x="418582" y="689299"/>
                </a:cubicBezTo>
                <a:cubicBezTo>
                  <a:pt x="418582" y="678025"/>
                  <a:pt x="427721" y="668886"/>
                  <a:pt x="438994" y="668886"/>
                </a:cubicBezTo>
                <a:close/>
                <a:moveTo>
                  <a:pt x="390217" y="668886"/>
                </a:moveTo>
                <a:cubicBezTo>
                  <a:pt x="401491" y="668886"/>
                  <a:pt x="410630" y="678025"/>
                  <a:pt x="410630" y="689299"/>
                </a:cubicBezTo>
                <a:cubicBezTo>
                  <a:pt x="410630" y="700573"/>
                  <a:pt x="401491" y="709712"/>
                  <a:pt x="390217" y="709712"/>
                </a:cubicBezTo>
                <a:cubicBezTo>
                  <a:pt x="378944" y="709712"/>
                  <a:pt x="369805" y="700573"/>
                  <a:pt x="369805" y="689299"/>
                </a:cubicBezTo>
                <a:cubicBezTo>
                  <a:pt x="369805" y="678025"/>
                  <a:pt x="378944" y="668886"/>
                  <a:pt x="390217" y="668886"/>
                </a:cubicBezTo>
                <a:close/>
                <a:moveTo>
                  <a:pt x="341440" y="668886"/>
                </a:moveTo>
                <a:cubicBezTo>
                  <a:pt x="352714" y="668886"/>
                  <a:pt x="361853" y="678025"/>
                  <a:pt x="361853" y="689299"/>
                </a:cubicBezTo>
                <a:cubicBezTo>
                  <a:pt x="361853" y="700573"/>
                  <a:pt x="352714" y="709712"/>
                  <a:pt x="341440" y="709712"/>
                </a:cubicBezTo>
                <a:cubicBezTo>
                  <a:pt x="330166" y="709712"/>
                  <a:pt x="321028" y="700573"/>
                  <a:pt x="321028" y="689299"/>
                </a:cubicBezTo>
                <a:cubicBezTo>
                  <a:pt x="321028" y="678025"/>
                  <a:pt x="330166" y="668886"/>
                  <a:pt x="341440" y="668886"/>
                </a:cubicBezTo>
                <a:close/>
                <a:moveTo>
                  <a:pt x="292663" y="668886"/>
                </a:moveTo>
                <a:cubicBezTo>
                  <a:pt x="303937" y="668886"/>
                  <a:pt x="313076" y="678025"/>
                  <a:pt x="313076" y="689299"/>
                </a:cubicBezTo>
                <a:cubicBezTo>
                  <a:pt x="313076" y="700573"/>
                  <a:pt x="303937" y="709712"/>
                  <a:pt x="292663" y="709712"/>
                </a:cubicBezTo>
                <a:cubicBezTo>
                  <a:pt x="281389" y="709712"/>
                  <a:pt x="272251" y="700573"/>
                  <a:pt x="272251" y="689299"/>
                </a:cubicBezTo>
                <a:cubicBezTo>
                  <a:pt x="272251" y="678025"/>
                  <a:pt x="281389" y="668886"/>
                  <a:pt x="292663" y="668886"/>
                </a:cubicBezTo>
                <a:close/>
                <a:moveTo>
                  <a:pt x="243886" y="668886"/>
                </a:moveTo>
                <a:cubicBezTo>
                  <a:pt x="255160" y="668886"/>
                  <a:pt x="264299" y="678025"/>
                  <a:pt x="264299" y="689299"/>
                </a:cubicBezTo>
                <a:cubicBezTo>
                  <a:pt x="264299" y="700573"/>
                  <a:pt x="255160" y="709712"/>
                  <a:pt x="243886" y="709712"/>
                </a:cubicBezTo>
                <a:cubicBezTo>
                  <a:pt x="232612" y="709712"/>
                  <a:pt x="223473" y="700573"/>
                  <a:pt x="223473" y="689299"/>
                </a:cubicBezTo>
                <a:cubicBezTo>
                  <a:pt x="223473" y="678025"/>
                  <a:pt x="232612" y="668886"/>
                  <a:pt x="243886" y="668886"/>
                </a:cubicBezTo>
                <a:close/>
                <a:moveTo>
                  <a:pt x="195109" y="668886"/>
                </a:moveTo>
                <a:cubicBezTo>
                  <a:pt x="206383" y="668886"/>
                  <a:pt x="215522" y="678025"/>
                  <a:pt x="215522" y="689299"/>
                </a:cubicBezTo>
                <a:cubicBezTo>
                  <a:pt x="215522" y="700573"/>
                  <a:pt x="206383" y="709712"/>
                  <a:pt x="195109" y="709712"/>
                </a:cubicBezTo>
                <a:cubicBezTo>
                  <a:pt x="183835" y="709712"/>
                  <a:pt x="174696" y="700573"/>
                  <a:pt x="174696" y="689299"/>
                </a:cubicBezTo>
                <a:cubicBezTo>
                  <a:pt x="174696" y="678025"/>
                  <a:pt x="183835" y="668886"/>
                  <a:pt x="195109" y="668886"/>
                </a:cubicBezTo>
                <a:close/>
                <a:moveTo>
                  <a:pt x="146332" y="668886"/>
                </a:moveTo>
                <a:cubicBezTo>
                  <a:pt x="157606" y="668886"/>
                  <a:pt x="166745" y="678025"/>
                  <a:pt x="166745" y="689299"/>
                </a:cubicBezTo>
                <a:cubicBezTo>
                  <a:pt x="166745" y="700573"/>
                  <a:pt x="157606" y="709712"/>
                  <a:pt x="146332" y="709712"/>
                </a:cubicBezTo>
                <a:cubicBezTo>
                  <a:pt x="135058" y="709712"/>
                  <a:pt x="125919" y="700573"/>
                  <a:pt x="125919" y="689299"/>
                </a:cubicBezTo>
                <a:cubicBezTo>
                  <a:pt x="125919" y="678025"/>
                  <a:pt x="135058" y="668886"/>
                  <a:pt x="146332" y="668886"/>
                </a:cubicBezTo>
                <a:close/>
                <a:moveTo>
                  <a:pt x="97555" y="668886"/>
                </a:moveTo>
                <a:cubicBezTo>
                  <a:pt x="108829" y="668886"/>
                  <a:pt x="117968" y="678025"/>
                  <a:pt x="117968" y="689299"/>
                </a:cubicBezTo>
                <a:cubicBezTo>
                  <a:pt x="117968" y="700573"/>
                  <a:pt x="108829" y="709712"/>
                  <a:pt x="97555" y="709712"/>
                </a:cubicBezTo>
                <a:cubicBezTo>
                  <a:pt x="86281" y="709712"/>
                  <a:pt x="77142" y="700573"/>
                  <a:pt x="77142" y="689299"/>
                </a:cubicBezTo>
                <a:cubicBezTo>
                  <a:pt x="77142" y="678025"/>
                  <a:pt x="86281" y="668886"/>
                  <a:pt x="97555" y="668886"/>
                </a:cubicBezTo>
                <a:close/>
                <a:moveTo>
                  <a:pt x="48778" y="668886"/>
                </a:moveTo>
                <a:cubicBezTo>
                  <a:pt x="60052" y="668886"/>
                  <a:pt x="69191" y="678025"/>
                  <a:pt x="69191" y="689299"/>
                </a:cubicBezTo>
                <a:cubicBezTo>
                  <a:pt x="69191" y="700573"/>
                  <a:pt x="60052" y="709712"/>
                  <a:pt x="48778" y="709712"/>
                </a:cubicBezTo>
                <a:cubicBezTo>
                  <a:pt x="37504" y="709712"/>
                  <a:pt x="28365" y="700573"/>
                  <a:pt x="28365" y="689299"/>
                </a:cubicBezTo>
                <a:cubicBezTo>
                  <a:pt x="28365" y="678025"/>
                  <a:pt x="37504" y="668886"/>
                  <a:pt x="48778" y="668886"/>
                </a:cubicBezTo>
                <a:close/>
                <a:moveTo>
                  <a:pt x="2" y="668886"/>
                </a:moveTo>
                <a:cubicBezTo>
                  <a:pt x="11275" y="668886"/>
                  <a:pt x="20414" y="678025"/>
                  <a:pt x="20414" y="689299"/>
                </a:cubicBezTo>
                <a:cubicBezTo>
                  <a:pt x="20414" y="700573"/>
                  <a:pt x="11275" y="709712"/>
                  <a:pt x="2" y="709712"/>
                </a:cubicBezTo>
                <a:lnTo>
                  <a:pt x="0" y="709711"/>
                </a:lnTo>
                <a:lnTo>
                  <a:pt x="0" y="668887"/>
                </a:lnTo>
                <a:close/>
                <a:moveTo>
                  <a:pt x="780434" y="614800"/>
                </a:moveTo>
                <a:cubicBezTo>
                  <a:pt x="786071" y="614800"/>
                  <a:pt x="791174" y="617085"/>
                  <a:pt x="794868" y="620779"/>
                </a:cubicBezTo>
                <a:lnTo>
                  <a:pt x="796523" y="624774"/>
                </a:lnTo>
                <a:lnTo>
                  <a:pt x="780248" y="646539"/>
                </a:lnTo>
                <a:lnTo>
                  <a:pt x="773298" y="654185"/>
                </a:lnTo>
                <a:lnTo>
                  <a:pt x="772488" y="654021"/>
                </a:lnTo>
                <a:cubicBezTo>
                  <a:pt x="765162" y="650923"/>
                  <a:pt x="760021" y="643668"/>
                  <a:pt x="760021" y="635213"/>
                </a:cubicBezTo>
                <a:cubicBezTo>
                  <a:pt x="760021" y="623939"/>
                  <a:pt x="769160" y="614800"/>
                  <a:pt x="780434" y="614800"/>
                </a:cubicBezTo>
                <a:close/>
                <a:moveTo>
                  <a:pt x="731657" y="614800"/>
                </a:moveTo>
                <a:cubicBezTo>
                  <a:pt x="742931" y="614800"/>
                  <a:pt x="752070" y="623939"/>
                  <a:pt x="752070" y="635213"/>
                </a:cubicBezTo>
                <a:cubicBezTo>
                  <a:pt x="752070" y="646487"/>
                  <a:pt x="742931" y="655626"/>
                  <a:pt x="731657" y="655626"/>
                </a:cubicBezTo>
                <a:cubicBezTo>
                  <a:pt x="720383" y="655626"/>
                  <a:pt x="711244" y="646487"/>
                  <a:pt x="711244" y="635213"/>
                </a:cubicBezTo>
                <a:cubicBezTo>
                  <a:pt x="711244" y="623939"/>
                  <a:pt x="720383" y="614800"/>
                  <a:pt x="731657" y="614800"/>
                </a:cubicBezTo>
                <a:close/>
                <a:moveTo>
                  <a:pt x="682880" y="614800"/>
                </a:moveTo>
                <a:cubicBezTo>
                  <a:pt x="694153" y="614800"/>
                  <a:pt x="703293" y="623939"/>
                  <a:pt x="703293" y="635213"/>
                </a:cubicBezTo>
                <a:cubicBezTo>
                  <a:pt x="703293" y="646487"/>
                  <a:pt x="694153" y="655626"/>
                  <a:pt x="682880" y="655626"/>
                </a:cubicBezTo>
                <a:cubicBezTo>
                  <a:pt x="671606" y="655626"/>
                  <a:pt x="662467" y="646487"/>
                  <a:pt x="662467" y="635213"/>
                </a:cubicBezTo>
                <a:cubicBezTo>
                  <a:pt x="662467" y="623939"/>
                  <a:pt x="671606" y="614800"/>
                  <a:pt x="682880" y="614800"/>
                </a:cubicBezTo>
                <a:close/>
                <a:moveTo>
                  <a:pt x="634103" y="614800"/>
                </a:moveTo>
                <a:cubicBezTo>
                  <a:pt x="645377" y="614800"/>
                  <a:pt x="654516" y="623939"/>
                  <a:pt x="654516" y="635213"/>
                </a:cubicBezTo>
                <a:cubicBezTo>
                  <a:pt x="654516" y="646487"/>
                  <a:pt x="645377" y="655626"/>
                  <a:pt x="634103" y="655626"/>
                </a:cubicBezTo>
                <a:cubicBezTo>
                  <a:pt x="622829" y="655626"/>
                  <a:pt x="613690" y="646487"/>
                  <a:pt x="613690" y="635213"/>
                </a:cubicBezTo>
                <a:cubicBezTo>
                  <a:pt x="613690" y="623939"/>
                  <a:pt x="622829" y="614800"/>
                  <a:pt x="634103" y="614800"/>
                </a:cubicBezTo>
                <a:close/>
                <a:moveTo>
                  <a:pt x="585326" y="614800"/>
                </a:moveTo>
                <a:cubicBezTo>
                  <a:pt x="596599" y="614800"/>
                  <a:pt x="605738" y="623939"/>
                  <a:pt x="605738" y="635213"/>
                </a:cubicBezTo>
                <a:cubicBezTo>
                  <a:pt x="605738" y="646487"/>
                  <a:pt x="596599" y="655626"/>
                  <a:pt x="585326" y="655626"/>
                </a:cubicBezTo>
                <a:cubicBezTo>
                  <a:pt x="574052" y="655626"/>
                  <a:pt x="564913" y="646487"/>
                  <a:pt x="564913" y="635213"/>
                </a:cubicBezTo>
                <a:cubicBezTo>
                  <a:pt x="564913" y="623939"/>
                  <a:pt x="574052" y="614800"/>
                  <a:pt x="585326" y="614800"/>
                </a:cubicBezTo>
                <a:close/>
                <a:moveTo>
                  <a:pt x="536549" y="614800"/>
                </a:moveTo>
                <a:cubicBezTo>
                  <a:pt x="547822" y="614800"/>
                  <a:pt x="556961" y="623939"/>
                  <a:pt x="556961" y="635213"/>
                </a:cubicBezTo>
                <a:cubicBezTo>
                  <a:pt x="556961" y="646487"/>
                  <a:pt x="547822" y="655626"/>
                  <a:pt x="536549" y="655626"/>
                </a:cubicBezTo>
                <a:cubicBezTo>
                  <a:pt x="525275" y="655626"/>
                  <a:pt x="516136" y="646487"/>
                  <a:pt x="516136" y="635213"/>
                </a:cubicBezTo>
                <a:cubicBezTo>
                  <a:pt x="516136" y="623939"/>
                  <a:pt x="525275" y="614800"/>
                  <a:pt x="536549" y="614800"/>
                </a:cubicBezTo>
                <a:close/>
                <a:moveTo>
                  <a:pt x="487772" y="614800"/>
                </a:moveTo>
                <a:cubicBezTo>
                  <a:pt x="499045" y="614800"/>
                  <a:pt x="508184" y="623939"/>
                  <a:pt x="508184" y="635213"/>
                </a:cubicBezTo>
                <a:cubicBezTo>
                  <a:pt x="508184" y="646487"/>
                  <a:pt x="499045" y="655626"/>
                  <a:pt x="487772" y="655626"/>
                </a:cubicBezTo>
                <a:cubicBezTo>
                  <a:pt x="476498" y="655626"/>
                  <a:pt x="467359" y="646487"/>
                  <a:pt x="467359" y="635213"/>
                </a:cubicBezTo>
                <a:cubicBezTo>
                  <a:pt x="467359" y="623939"/>
                  <a:pt x="476498" y="614800"/>
                  <a:pt x="487772" y="614800"/>
                </a:cubicBezTo>
                <a:close/>
                <a:moveTo>
                  <a:pt x="438994" y="614800"/>
                </a:moveTo>
                <a:cubicBezTo>
                  <a:pt x="450268" y="614800"/>
                  <a:pt x="459407" y="623939"/>
                  <a:pt x="459407" y="635213"/>
                </a:cubicBezTo>
                <a:cubicBezTo>
                  <a:pt x="459407" y="646487"/>
                  <a:pt x="450268" y="655626"/>
                  <a:pt x="438994" y="655626"/>
                </a:cubicBezTo>
                <a:cubicBezTo>
                  <a:pt x="427721" y="655626"/>
                  <a:pt x="418582" y="646487"/>
                  <a:pt x="418582" y="635213"/>
                </a:cubicBezTo>
                <a:cubicBezTo>
                  <a:pt x="418582" y="623939"/>
                  <a:pt x="427721" y="614800"/>
                  <a:pt x="438994" y="614800"/>
                </a:cubicBezTo>
                <a:close/>
                <a:moveTo>
                  <a:pt x="390217" y="614800"/>
                </a:moveTo>
                <a:cubicBezTo>
                  <a:pt x="401491" y="614800"/>
                  <a:pt x="410630" y="623939"/>
                  <a:pt x="410630" y="635213"/>
                </a:cubicBezTo>
                <a:cubicBezTo>
                  <a:pt x="410630" y="646487"/>
                  <a:pt x="401491" y="655626"/>
                  <a:pt x="390217" y="655626"/>
                </a:cubicBezTo>
                <a:cubicBezTo>
                  <a:pt x="378944" y="655626"/>
                  <a:pt x="369805" y="646487"/>
                  <a:pt x="369805" y="635213"/>
                </a:cubicBezTo>
                <a:cubicBezTo>
                  <a:pt x="369805" y="623939"/>
                  <a:pt x="378944" y="614800"/>
                  <a:pt x="390217" y="614800"/>
                </a:cubicBezTo>
                <a:close/>
                <a:moveTo>
                  <a:pt x="341440" y="614800"/>
                </a:moveTo>
                <a:cubicBezTo>
                  <a:pt x="352714" y="614800"/>
                  <a:pt x="361853" y="623939"/>
                  <a:pt x="361853" y="635213"/>
                </a:cubicBezTo>
                <a:cubicBezTo>
                  <a:pt x="361853" y="646487"/>
                  <a:pt x="352714" y="655626"/>
                  <a:pt x="341440" y="655626"/>
                </a:cubicBezTo>
                <a:cubicBezTo>
                  <a:pt x="330166" y="655626"/>
                  <a:pt x="321028" y="646487"/>
                  <a:pt x="321028" y="635213"/>
                </a:cubicBezTo>
                <a:cubicBezTo>
                  <a:pt x="321028" y="623939"/>
                  <a:pt x="330166" y="614800"/>
                  <a:pt x="341440" y="614800"/>
                </a:cubicBezTo>
                <a:close/>
                <a:moveTo>
                  <a:pt x="292663" y="614800"/>
                </a:moveTo>
                <a:cubicBezTo>
                  <a:pt x="303937" y="614800"/>
                  <a:pt x="313076" y="623939"/>
                  <a:pt x="313076" y="635213"/>
                </a:cubicBezTo>
                <a:cubicBezTo>
                  <a:pt x="313076" y="646487"/>
                  <a:pt x="303937" y="655626"/>
                  <a:pt x="292663" y="655626"/>
                </a:cubicBezTo>
                <a:cubicBezTo>
                  <a:pt x="281389" y="655626"/>
                  <a:pt x="272251" y="646487"/>
                  <a:pt x="272251" y="635213"/>
                </a:cubicBezTo>
                <a:cubicBezTo>
                  <a:pt x="272251" y="623939"/>
                  <a:pt x="281389" y="614800"/>
                  <a:pt x="292663" y="614800"/>
                </a:cubicBezTo>
                <a:close/>
                <a:moveTo>
                  <a:pt x="243886" y="614800"/>
                </a:moveTo>
                <a:cubicBezTo>
                  <a:pt x="255160" y="614800"/>
                  <a:pt x="264299" y="623939"/>
                  <a:pt x="264299" y="635213"/>
                </a:cubicBezTo>
                <a:cubicBezTo>
                  <a:pt x="264299" y="646487"/>
                  <a:pt x="255160" y="655626"/>
                  <a:pt x="243886" y="655626"/>
                </a:cubicBezTo>
                <a:cubicBezTo>
                  <a:pt x="232612" y="655626"/>
                  <a:pt x="223473" y="646487"/>
                  <a:pt x="223473" y="635213"/>
                </a:cubicBezTo>
                <a:cubicBezTo>
                  <a:pt x="223473" y="623939"/>
                  <a:pt x="232612" y="614800"/>
                  <a:pt x="243886" y="614800"/>
                </a:cubicBezTo>
                <a:close/>
                <a:moveTo>
                  <a:pt x="195109" y="614800"/>
                </a:moveTo>
                <a:cubicBezTo>
                  <a:pt x="206383" y="614800"/>
                  <a:pt x="215522" y="623939"/>
                  <a:pt x="215522" y="635213"/>
                </a:cubicBezTo>
                <a:cubicBezTo>
                  <a:pt x="215522" y="646487"/>
                  <a:pt x="206383" y="655626"/>
                  <a:pt x="195109" y="655626"/>
                </a:cubicBezTo>
                <a:cubicBezTo>
                  <a:pt x="183835" y="655626"/>
                  <a:pt x="174696" y="646487"/>
                  <a:pt x="174696" y="635213"/>
                </a:cubicBezTo>
                <a:cubicBezTo>
                  <a:pt x="174696" y="623939"/>
                  <a:pt x="183835" y="614800"/>
                  <a:pt x="195109" y="614800"/>
                </a:cubicBezTo>
                <a:close/>
                <a:moveTo>
                  <a:pt x="146332" y="614800"/>
                </a:moveTo>
                <a:cubicBezTo>
                  <a:pt x="157606" y="614800"/>
                  <a:pt x="166745" y="623939"/>
                  <a:pt x="166745" y="635213"/>
                </a:cubicBezTo>
                <a:cubicBezTo>
                  <a:pt x="166745" y="646487"/>
                  <a:pt x="157606" y="655626"/>
                  <a:pt x="146332" y="655626"/>
                </a:cubicBezTo>
                <a:cubicBezTo>
                  <a:pt x="135058" y="655626"/>
                  <a:pt x="125919" y="646487"/>
                  <a:pt x="125919" y="635213"/>
                </a:cubicBezTo>
                <a:cubicBezTo>
                  <a:pt x="125919" y="623939"/>
                  <a:pt x="135058" y="614800"/>
                  <a:pt x="146332" y="614800"/>
                </a:cubicBezTo>
                <a:close/>
                <a:moveTo>
                  <a:pt x="97555" y="614800"/>
                </a:moveTo>
                <a:cubicBezTo>
                  <a:pt x="108829" y="614800"/>
                  <a:pt x="117968" y="623939"/>
                  <a:pt x="117968" y="635213"/>
                </a:cubicBezTo>
                <a:cubicBezTo>
                  <a:pt x="117968" y="646487"/>
                  <a:pt x="108829" y="655626"/>
                  <a:pt x="97555" y="655626"/>
                </a:cubicBezTo>
                <a:cubicBezTo>
                  <a:pt x="86281" y="655626"/>
                  <a:pt x="77142" y="646487"/>
                  <a:pt x="77142" y="635213"/>
                </a:cubicBezTo>
                <a:cubicBezTo>
                  <a:pt x="77142" y="623939"/>
                  <a:pt x="86281" y="614800"/>
                  <a:pt x="97555" y="614800"/>
                </a:cubicBezTo>
                <a:close/>
                <a:moveTo>
                  <a:pt x="48778" y="614800"/>
                </a:moveTo>
                <a:cubicBezTo>
                  <a:pt x="60052" y="614800"/>
                  <a:pt x="69191" y="623939"/>
                  <a:pt x="69191" y="635213"/>
                </a:cubicBezTo>
                <a:cubicBezTo>
                  <a:pt x="69191" y="646487"/>
                  <a:pt x="60052" y="655626"/>
                  <a:pt x="48778" y="655626"/>
                </a:cubicBezTo>
                <a:cubicBezTo>
                  <a:pt x="37504" y="655626"/>
                  <a:pt x="28365" y="646487"/>
                  <a:pt x="28365" y="635213"/>
                </a:cubicBezTo>
                <a:cubicBezTo>
                  <a:pt x="28365" y="623939"/>
                  <a:pt x="37504" y="614800"/>
                  <a:pt x="48778" y="614800"/>
                </a:cubicBezTo>
                <a:close/>
                <a:moveTo>
                  <a:pt x="2" y="614800"/>
                </a:moveTo>
                <a:cubicBezTo>
                  <a:pt x="11275" y="614800"/>
                  <a:pt x="20414" y="623939"/>
                  <a:pt x="20414" y="635213"/>
                </a:cubicBezTo>
                <a:cubicBezTo>
                  <a:pt x="20414" y="646487"/>
                  <a:pt x="11275" y="655626"/>
                  <a:pt x="2" y="655626"/>
                </a:cubicBezTo>
                <a:lnTo>
                  <a:pt x="0" y="655625"/>
                </a:lnTo>
                <a:lnTo>
                  <a:pt x="0" y="614801"/>
                </a:lnTo>
                <a:close/>
                <a:moveTo>
                  <a:pt x="829211" y="560714"/>
                </a:moveTo>
                <a:cubicBezTo>
                  <a:pt x="832029" y="560714"/>
                  <a:pt x="834714" y="561285"/>
                  <a:pt x="837157" y="562318"/>
                </a:cubicBezTo>
                <a:lnTo>
                  <a:pt x="840828" y="564793"/>
                </a:lnTo>
                <a:lnTo>
                  <a:pt x="838456" y="568698"/>
                </a:lnTo>
                <a:lnTo>
                  <a:pt x="817164" y="597170"/>
                </a:lnTo>
                <a:lnTo>
                  <a:pt x="814777" y="595561"/>
                </a:lnTo>
                <a:cubicBezTo>
                  <a:pt x="811083" y="591867"/>
                  <a:pt x="808798" y="586764"/>
                  <a:pt x="808798" y="581127"/>
                </a:cubicBezTo>
                <a:cubicBezTo>
                  <a:pt x="808798" y="569853"/>
                  <a:pt x="817937" y="560714"/>
                  <a:pt x="829211" y="560714"/>
                </a:cubicBezTo>
                <a:close/>
                <a:moveTo>
                  <a:pt x="780434" y="560714"/>
                </a:moveTo>
                <a:cubicBezTo>
                  <a:pt x="791708" y="560714"/>
                  <a:pt x="800847" y="569853"/>
                  <a:pt x="800847" y="581127"/>
                </a:cubicBezTo>
                <a:cubicBezTo>
                  <a:pt x="800847" y="592400"/>
                  <a:pt x="791708" y="601539"/>
                  <a:pt x="780434" y="601539"/>
                </a:cubicBezTo>
                <a:cubicBezTo>
                  <a:pt x="769160" y="601539"/>
                  <a:pt x="760021" y="592400"/>
                  <a:pt x="760021" y="581127"/>
                </a:cubicBezTo>
                <a:cubicBezTo>
                  <a:pt x="760021" y="569853"/>
                  <a:pt x="769160" y="560714"/>
                  <a:pt x="780434" y="560714"/>
                </a:cubicBezTo>
                <a:close/>
                <a:moveTo>
                  <a:pt x="731657" y="560714"/>
                </a:moveTo>
                <a:cubicBezTo>
                  <a:pt x="742931" y="560714"/>
                  <a:pt x="752070" y="569853"/>
                  <a:pt x="752070" y="581127"/>
                </a:cubicBezTo>
                <a:cubicBezTo>
                  <a:pt x="752070" y="592400"/>
                  <a:pt x="742931" y="601539"/>
                  <a:pt x="731657" y="601539"/>
                </a:cubicBezTo>
                <a:cubicBezTo>
                  <a:pt x="720383" y="601539"/>
                  <a:pt x="711244" y="592400"/>
                  <a:pt x="711244" y="581127"/>
                </a:cubicBezTo>
                <a:cubicBezTo>
                  <a:pt x="711244" y="569853"/>
                  <a:pt x="720383" y="560714"/>
                  <a:pt x="731657" y="560714"/>
                </a:cubicBezTo>
                <a:close/>
                <a:moveTo>
                  <a:pt x="682880" y="560714"/>
                </a:moveTo>
                <a:cubicBezTo>
                  <a:pt x="694153" y="560714"/>
                  <a:pt x="703293" y="569853"/>
                  <a:pt x="703293" y="581127"/>
                </a:cubicBezTo>
                <a:cubicBezTo>
                  <a:pt x="703293" y="592400"/>
                  <a:pt x="694153" y="601539"/>
                  <a:pt x="682880" y="601539"/>
                </a:cubicBezTo>
                <a:cubicBezTo>
                  <a:pt x="671606" y="601539"/>
                  <a:pt x="662467" y="592400"/>
                  <a:pt x="662467" y="581127"/>
                </a:cubicBezTo>
                <a:cubicBezTo>
                  <a:pt x="662467" y="569853"/>
                  <a:pt x="671606" y="560714"/>
                  <a:pt x="682880" y="560714"/>
                </a:cubicBezTo>
                <a:close/>
                <a:moveTo>
                  <a:pt x="634103" y="560714"/>
                </a:moveTo>
                <a:cubicBezTo>
                  <a:pt x="645377" y="560714"/>
                  <a:pt x="654516" y="569853"/>
                  <a:pt x="654516" y="581127"/>
                </a:cubicBezTo>
                <a:cubicBezTo>
                  <a:pt x="654516" y="592400"/>
                  <a:pt x="645377" y="601539"/>
                  <a:pt x="634103" y="601539"/>
                </a:cubicBezTo>
                <a:cubicBezTo>
                  <a:pt x="622829" y="601539"/>
                  <a:pt x="613690" y="592400"/>
                  <a:pt x="613690" y="581127"/>
                </a:cubicBezTo>
                <a:cubicBezTo>
                  <a:pt x="613690" y="569853"/>
                  <a:pt x="622829" y="560714"/>
                  <a:pt x="634103" y="560714"/>
                </a:cubicBezTo>
                <a:close/>
                <a:moveTo>
                  <a:pt x="585326" y="560714"/>
                </a:moveTo>
                <a:cubicBezTo>
                  <a:pt x="596599" y="560714"/>
                  <a:pt x="605738" y="569853"/>
                  <a:pt x="605738" y="581127"/>
                </a:cubicBezTo>
                <a:cubicBezTo>
                  <a:pt x="605738" y="592400"/>
                  <a:pt x="596599" y="601539"/>
                  <a:pt x="585326" y="601539"/>
                </a:cubicBezTo>
                <a:cubicBezTo>
                  <a:pt x="574052" y="601539"/>
                  <a:pt x="564913" y="592400"/>
                  <a:pt x="564913" y="581127"/>
                </a:cubicBezTo>
                <a:cubicBezTo>
                  <a:pt x="564913" y="569853"/>
                  <a:pt x="574052" y="560714"/>
                  <a:pt x="585326" y="560714"/>
                </a:cubicBezTo>
                <a:close/>
                <a:moveTo>
                  <a:pt x="536549" y="560714"/>
                </a:moveTo>
                <a:cubicBezTo>
                  <a:pt x="547822" y="560714"/>
                  <a:pt x="556961" y="569853"/>
                  <a:pt x="556961" y="581127"/>
                </a:cubicBezTo>
                <a:cubicBezTo>
                  <a:pt x="556961" y="592400"/>
                  <a:pt x="547822" y="601539"/>
                  <a:pt x="536549" y="601539"/>
                </a:cubicBezTo>
                <a:cubicBezTo>
                  <a:pt x="525275" y="601539"/>
                  <a:pt x="516136" y="592400"/>
                  <a:pt x="516136" y="581127"/>
                </a:cubicBezTo>
                <a:cubicBezTo>
                  <a:pt x="516136" y="569853"/>
                  <a:pt x="525275" y="560714"/>
                  <a:pt x="536549" y="560714"/>
                </a:cubicBezTo>
                <a:close/>
                <a:moveTo>
                  <a:pt x="487772" y="560714"/>
                </a:moveTo>
                <a:cubicBezTo>
                  <a:pt x="499045" y="560714"/>
                  <a:pt x="508184" y="569853"/>
                  <a:pt x="508184" y="581127"/>
                </a:cubicBezTo>
                <a:cubicBezTo>
                  <a:pt x="508184" y="592400"/>
                  <a:pt x="499045" y="601539"/>
                  <a:pt x="487772" y="601539"/>
                </a:cubicBezTo>
                <a:cubicBezTo>
                  <a:pt x="476498" y="601539"/>
                  <a:pt x="467359" y="592400"/>
                  <a:pt x="467359" y="581127"/>
                </a:cubicBezTo>
                <a:cubicBezTo>
                  <a:pt x="467359" y="569853"/>
                  <a:pt x="476498" y="560714"/>
                  <a:pt x="487772" y="560714"/>
                </a:cubicBezTo>
                <a:close/>
                <a:moveTo>
                  <a:pt x="438994" y="560714"/>
                </a:moveTo>
                <a:cubicBezTo>
                  <a:pt x="450268" y="560714"/>
                  <a:pt x="459407" y="569853"/>
                  <a:pt x="459407" y="581127"/>
                </a:cubicBezTo>
                <a:cubicBezTo>
                  <a:pt x="459407" y="592400"/>
                  <a:pt x="450268" y="601539"/>
                  <a:pt x="438994" y="601539"/>
                </a:cubicBezTo>
                <a:cubicBezTo>
                  <a:pt x="427721" y="601539"/>
                  <a:pt x="418582" y="592400"/>
                  <a:pt x="418582" y="581127"/>
                </a:cubicBezTo>
                <a:cubicBezTo>
                  <a:pt x="418582" y="569853"/>
                  <a:pt x="427721" y="560714"/>
                  <a:pt x="438994" y="560714"/>
                </a:cubicBezTo>
                <a:close/>
                <a:moveTo>
                  <a:pt x="390217" y="560714"/>
                </a:moveTo>
                <a:cubicBezTo>
                  <a:pt x="401491" y="560714"/>
                  <a:pt x="410630" y="569853"/>
                  <a:pt x="410630" y="581127"/>
                </a:cubicBezTo>
                <a:cubicBezTo>
                  <a:pt x="410630" y="592400"/>
                  <a:pt x="401491" y="601539"/>
                  <a:pt x="390217" y="601539"/>
                </a:cubicBezTo>
                <a:cubicBezTo>
                  <a:pt x="378944" y="601539"/>
                  <a:pt x="369805" y="592400"/>
                  <a:pt x="369805" y="581127"/>
                </a:cubicBezTo>
                <a:cubicBezTo>
                  <a:pt x="369805" y="569853"/>
                  <a:pt x="378944" y="560714"/>
                  <a:pt x="390217" y="560714"/>
                </a:cubicBezTo>
                <a:close/>
                <a:moveTo>
                  <a:pt x="341440" y="560714"/>
                </a:moveTo>
                <a:cubicBezTo>
                  <a:pt x="352714" y="560714"/>
                  <a:pt x="361853" y="569853"/>
                  <a:pt x="361853" y="581127"/>
                </a:cubicBezTo>
                <a:cubicBezTo>
                  <a:pt x="361853" y="592400"/>
                  <a:pt x="352714" y="601539"/>
                  <a:pt x="341440" y="601539"/>
                </a:cubicBezTo>
                <a:cubicBezTo>
                  <a:pt x="330166" y="601539"/>
                  <a:pt x="321028" y="592400"/>
                  <a:pt x="321028" y="581127"/>
                </a:cubicBezTo>
                <a:cubicBezTo>
                  <a:pt x="321028" y="569853"/>
                  <a:pt x="330166" y="560714"/>
                  <a:pt x="341440" y="560714"/>
                </a:cubicBezTo>
                <a:close/>
                <a:moveTo>
                  <a:pt x="292663" y="560714"/>
                </a:moveTo>
                <a:cubicBezTo>
                  <a:pt x="303937" y="560714"/>
                  <a:pt x="313076" y="569853"/>
                  <a:pt x="313076" y="581127"/>
                </a:cubicBezTo>
                <a:cubicBezTo>
                  <a:pt x="313076" y="592400"/>
                  <a:pt x="303937" y="601539"/>
                  <a:pt x="292663" y="601539"/>
                </a:cubicBezTo>
                <a:cubicBezTo>
                  <a:pt x="281389" y="601539"/>
                  <a:pt x="272251" y="592400"/>
                  <a:pt x="272251" y="581127"/>
                </a:cubicBezTo>
                <a:cubicBezTo>
                  <a:pt x="272251" y="569853"/>
                  <a:pt x="281389" y="560714"/>
                  <a:pt x="292663" y="560714"/>
                </a:cubicBezTo>
                <a:close/>
                <a:moveTo>
                  <a:pt x="243886" y="560714"/>
                </a:moveTo>
                <a:cubicBezTo>
                  <a:pt x="255160" y="560714"/>
                  <a:pt x="264299" y="569853"/>
                  <a:pt x="264299" y="581127"/>
                </a:cubicBezTo>
                <a:cubicBezTo>
                  <a:pt x="264299" y="592400"/>
                  <a:pt x="255160" y="601539"/>
                  <a:pt x="243886" y="601539"/>
                </a:cubicBezTo>
                <a:cubicBezTo>
                  <a:pt x="232612" y="601539"/>
                  <a:pt x="223473" y="592400"/>
                  <a:pt x="223473" y="581127"/>
                </a:cubicBezTo>
                <a:cubicBezTo>
                  <a:pt x="223473" y="569853"/>
                  <a:pt x="232612" y="560714"/>
                  <a:pt x="243886" y="560714"/>
                </a:cubicBezTo>
                <a:close/>
                <a:moveTo>
                  <a:pt x="195109" y="560714"/>
                </a:moveTo>
                <a:cubicBezTo>
                  <a:pt x="206383" y="560714"/>
                  <a:pt x="215522" y="569853"/>
                  <a:pt x="215522" y="581127"/>
                </a:cubicBezTo>
                <a:cubicBezTo>
                  <a:pt x="215522" y="592400"/>
                  <a:pt x="206383" y="601539"/>
                  <a:pt x="195109" y="601539"/>
                </a:cubicBezTo>
                <a:cubicBezTo>
                  <a:pt x="183835" y="601539"/>
                  <a:pt x="174696" y="592400"/>
                  <a:pt x="174696" y="581127"/>
                </a:cubicBezTo>
                <a:cubicBezTo>
                  <a:pt x="174696" y="569853"/>
                  <a:pt x="183835" y="560714"/>
                  <a:pt x="195109" y="560714"/>
                </a:cubicBezTo>
                <a:close/>
                <a:moveTo>
                  <a:pt x="146332" y="560714"/>
                </a:moveTo>
                <a:cubicBezTo>
                  <a:pt x="157606" y="560714"/>
                  <a:pt x="166745" y="569853"/>
                  <a:pt x="166745" y="581127"/>
                </a:cubicBezTo>
                <a:cubicBezTo>
                  <a:pt x="166745" y="592400"/>
                  <a:pt x="157606" y="601539"/>
                  <a:pt x="146332" y="601539"/>
                </a:cubicBezTo>
                <a:cubicBezTo>
                  <a:pt x="135058" y="601539"/>
                  <a:pt x="125919" y="592400"/>
                  <a:pt x="125919" y="581127"/>
                </a:cubicBezTo>
                <a:cubicBezTo>
                  <a:pt x="125919" y="569853"/>
                  <a:pt x="135058" y="560714"/>
                  <a:pt x="146332" y="560714"/>
                </a:cubicBezTo>
                <a:close/>
                <a:moveTo>
                  <a:pt x="97555" y="560714"/>
                </a:moveTo>
                <a:cubicBezTo>
                  <a:pt x="108829" y="560714"/>
                  <a:pt x="117968" y="569853"/>
                  <a:pt x="117968" y="581127"/>
                </a:cubicBezTo>
                <a:cubicBezTo>
                  <a:pt x="117968" y="592400"/>
                  <a:pt x="108829" y="601539"/>
                  <a:pt x="97555" y="601539"/>
                </a:cubicBezTo>
                <a:cubicBezTo>
                  <a:pt x="86281" y="601539"/>
                  <a:pt x="77142" y="592400"/>
                  <a:pt x="77142" y="581127"/>
                </a:cubicBezTo>
                <a:cubicBezTo>
                  <a:pt x="77142" y="569853"/>
                  <a:pt x="86281" y="560714"/>
                  <a:pt x="97555" y="560714"/>
                </a:cubicBezTo>
                <a:close/>
                <a:moveTo>
                  <a:pt x="48778" y="560714"/>
                </a:moveTo>
                <a:cubicBezTo>
                  <a:pt x="60052" y="560714"/>
                  <a:pt x="69191" y="569853"/>
                  <a:pt x="69191" y="581127"/>
                </a:cubicBezTo>
                <a:cubicBezTo>
                  <a:pt x="69191" y="592400"/>
                  <a:pt x="60052" y="601539"/>
                  <a:pt x="48778" y="601539"/>
                </a:cubicBezTo>
                <a:cubicBezTo>
                  <a:pt x="37504" y="601539"/>
                  <a:pt x="28365" y="592400"/>
                  <a:pt x="28365" y="581127"/>
                </a:cubicBezTo>
                <a:cubicBezTo>
                  <a:pt x="28365" y="569853"/>
                  <a:pt x="37504" y="560714"/>
                  <a:pt x="48778" y="560714"/>
                </a:cubicBezTo>
                <a:close/>
                <a:moveTo>
                  <a:pt x="2" y="560714"/>
                </a:moveTo>
                <a:cubicBezTo>
                  <a:pt x="11275" y="560714"/>
                  <a:pt x="20414" y="569853"/>
                  <a:pt x="20414" y="581127"/>
                </a:cubicBezTo>
                <a:cubicBezTo>
                  <a:pt x="20414" y="592400"/>
                  <a:pt x="11275" y="601539"/>
                  <a:pt x="2" y="601539"/>
                </a:cubicBezTo>
                <a:lnTo>
                  <a:pt x="0" y="601538"/>
                </a:lnTo>
                <a:lnTo>
                  <a:pt x="0" y="560715"/>
                </a:lnTo>
                <a:close/>
                <a:moveTo>
                  <a:pt x="875909" y="507047"/>
                </a:moveTo>
                <a:lnTo>
                  <a:pt x="860084" y="533097"/>
                </a:lnTo>
                <a:lnTo>
                  <a:pt x="857575" y="527040"/>
                </a:lnTo>
                <a:cubicBezTo>
                  <a:pt x="857575" y="518585"/>
                  <a:pt x="862716" y="511331"/>
                  <a:pt x="870042" y="508232"/>
                </a:cubicBezTo>
                <a:close/>
                <a:moveTo>
                  <a:pt x="829211" y="506628"/>
                </a:moveTo>
                <a:cubicBezTo>
                  <a:pt x="840485" y="506628"/>
                  <a:pt x="849624" y="515767"/>
                  <a:pt x="849624" y="527040"/>
                </a:cubicBezTo>
                <a:cubicBezTo>
                  <a:pt x="849624" y="538314"/>
                  <a:pt x="840485" y="547453"/>
                  <a:pt x="829211" y="547453"/>
                </a:cubicBezTo>
                <a:cubicBezTo>
                  <a:pt x="817937" y="547453"/>
                  <a:pt x="808798" y="538314"/>
                  <a:pt x="808798" y="527040"/>
                </a:cubicBezTo>
                <a:cubicBezTo>
                  <a:pt x="808798" y="515767"/>
                  <a:pt x="817937" y="506628"/>
                  <a:pt x="829211" y="506628"/>
                </a:cubicBezTo>
                <a:close/>
                <a:moveTo>
                  <a:pt x="780434" y="506628"/>
                </a:moveTo>
                <a:cubicBezTo>
                  <a:pt x="791708" y="506628"/>
                  <a:pt x="800847" y="515767"/>
                  <a:pt x="800847" y="527040"/>
                </a:cubicBezTo>
                <a:cubicBezTo>
                  <a:pt x="800847" y="538314"/>
                  <a:pt x="791708" y="547453"/>
                  <a:pt x="780434" y="547453"/>
                </a:cubicBezTo>
                <a:cubicBezTo>
                  <a:pt x="769160" y="547453"/>
                  <a:pt x="760021" y="538314"/>
                  <a:pt x="760021" y="527040"/>
                </a:cubicBezTo>
                <a:cubicBezTo>
                  <a:pt x="760021" y="515767"/>
                  <a:pt x="769160" y="506628"/>
                  <a:pt x="780434" y="506628"/>
                </a:cubicBezTo>
                <a:close/>
                <a:moveTo>
                  <a:pt x="731657" y="506628"/>
                </a:moveTo>
                <a:cubicBezTo>
                  <a:pt x="742931" y="506628"/>
                  <a:pt x="752070" y="515767"/>
                  <a:pt x="752070" y="527040"/>
                </a:cubicBezTo>
                <a:cubicBezTo>
                  <a:pt x="752070" y="538314"/>
                  <a:pt x="742931" y="547453"/>
                  <a:pt x="731657" y="547453"/>
                </a:cubicBezTo>
                <a:cubicBezTo>
                  <a:pt x="720383" y="547453"/>
                  <a:pt x="711244" y="538314"/>
                  <a:pt x="711244" y="527040"/>
                </a:cubicBezTo>
                <a:cubicBezTo>
                  <a:pt x="711244" y="515767"/>
                  <a:pt x="720383" y="506628"/>
                  <a:pt x="731657" y="506628"/>
                </a:cubicBezTo>
                <a:close/>
                <a:moveTo>
                  <a:pt x="682880" y="506628"/>
                </a:moveTo>
                <a:cubicBezTo>
                  <a:pt x="694153" y="506628"/>
                  <a:pt x="703293" y="515767"/>
                  <a:pt x="703293" y="527040"/>
                </a:cubicBezTo>
                <a:cubicBezTo>
                  <a:pt x="703293" y="538314"/>
                  <a:pt x="694153" y="547453"/>
                  <a:pt x="682880" y="547453"/>
                </a:cubicBezTo>
                <a:cubicBezTo>
                  <a:pt x="671606" y="547453"/>
                  <a:pt x="662467" y="538314"/>
                  <a:pt x="662467" y="527040"/>
                </a:cubicBezTo>
                <a:cubicBezTo>
                  <a:pt x="662467" y="515767"/>
                  <a:pt x="671606" y="506628"/>
                  <a:pt x="682880" y="506628"/>
                </a:cubicBezTo>
                <a:close/>
                <a:moveTo>
                  <a:pt x="634103" y="506628"/>
                </a:moveTo>
                <a:cubicBezTo>
                  <a:pt x="645377" y="506628"/>
                  <a:pt x="654516" y="515767"/>
                  <a:pt x="654516" y="527040"/>
                </a:cubicBezTo>
                <a:cubicBezTo>
                  <a:pt x="654516" y="538314"/>
                  <a:pt x="645377" y="547453"/>
                  <a:pt x="634103" y="547453"/>
                </a:cubicBezTo>
                <a:cubicBezTo>
                  <a:pt x="622829" y="547453"/>
                  <a:pt x="613690" y="538314"/>
                  <a:pt x="613690" y="527040"/>
                </a:cubicBezTo>
                <a:cubicBezTo>
                  <a:pt x="613690" y="515767"/>
                  <a:pt x="622829" y="506628"/>
                  <a:pt x="634103" y="506628"/>
                </a:cubicBezTo>
                <a:close/>
                <a:moveTo>
                  <a:pt x="585326" y="506628"/>
                </a:moveTo>
                <a:cubicBezTo>
                  <a:pt x="596599" y="506628"/>
                  <a:pt x="605738" y="515767"/>
                  <a:pt x="605738" y="527040"/>
                </a:cubicBezTo>
                <a:cubicBezTo>
                  <a:pt x="605738" y="538314"/>
                  <a:pt x="596599" y="547453"/>
                  <a:pt x="585326" y="547453"/>
                </a:cubicBezTo>
                <a:cubicBezTo>
                  <a:pt x="574052" y="547453"/>
                  <a:pt x="564913" y="538314"/>
                  <a:pt x="564913" y="527040"/>
                </a:cubicBezTo>
                <a:cubicBezTo>
                  <a:pt x="564913" y="515767"/>
                  <a:pt x="574052" y="506628"/>
                  <a:pt x="585326" y="506628"/>
                </a:cubicBezTo>
                <a:close/>
                <a:moveTo>
                  <a:pt x="536549" y="506628"/>
                </a:moveTo>
                <a:cubicBezTo>
                  <a:pt x="547822" y="506628"/>
                  <a:pt x="556961" y="515767"/>
                  <a:pt x="556961" y="527040"/>
                </a:cubicBezTo>
                <a:cubicBezTo>
                  <a:pt x="556961" y="538314"/>
                  <a:pt x="547822" y="547453"/>
                  <a:pt x="536549" y="547453"/>
                </a:cubicBezTo>
                <a:cubicBezTo>
                  <a:pt x="525275" y="547453"/>
                  <a:pt x="516136" y="538314"/>
                  <a:pt x="516136" y="527040"/>
                </a:cubicBezTo>
                <a:cubicBezTo>
                  <a:pt x="516136" y="515767"/>
                  <a:pt x="525275" y="506628"/>
                  <a:pt x="536549" y="506628"/>
                </a:cubicBezTo>
                <a:close/>
                <a:moveTo>
                  <a:pt x="487772" y="506628"/>
                </a:moveTo>
                <a:cubicBezTo>
                  <a:pt x="499045" y="506628"/>
                  <a:pt x="508184" y="515767"/>
                  <a:pt x="508184" y="527040"/>
                </a:cubicBezTo>
                <a:cubicBezTo>
                  <a:pt x="508184" y="538314"/>
                  <a:pt x="499045" y="547453"/>
                  <a:pt x="487772" y="547453"/>
                </a:cubicBezTo>
                <a:cubicBezTo>
                  <a:pt x="476498" y="547453"/>
                  <a:pt x="467359" y="538314"/>
                  <a:pt x="467359" y="527040"/>
                </a:cubicBezTo>
                <a:cubicBezTo>
                  <a:pt x="467359" y="515767"/>
                  <a:pt x="476498" y="506628"/>
                  <a:pt x="487772" y="506628"/>
                </a:cubicBezTo>
                <a:close/>
                <a:moveTo>
                  <a:pt x="438994" y="506628"/>
                </a:moveTo>
                <a:cubicBezTo>
                  <a:pt x="450268" y="506628"/>
                  <a:pt x="459407" y="515767"/>
                  <a:pt x="459407" y="527040"/>
                </a:cubicBezTo>
                <a:cubicBezTo>
                  <a:pt x="459407" y="538314"/>
                  <a:pt x="450268" y="547453"/>
                  <a:pt x="438994" y="547453"/>
                </a:cubicBezTo>
                <a:cubicBezTo>
                  <a:pt x="427721" y="547453"/>
                  <a:pt x="418582" y="538314"/>
                  <a:pt x="418582" y="527040"/>
                </a:cubicBezTo>
                <a:cubicBezTo>
                  <a:pt x="418582" y="515767"/>
                  <a:pt x="427721" y="506628"/>
                  <a:pt x="438994" y="506628"/>
                </a:cubicBezTo>
                <a:close/>
                <a:moveTo>
                  <a:pt x="390217" y="506628"/>
                </a:moveTo>
                <a:cubicBezTo>
                  <a:pt x="401491" y="506628"/>
                  <a:pt x="410630" y="515767"/>
                  <a:pt x="410630" y="527040"/>
                </a:cubicBezTo>
                <a:cubicBezTo>
                  <a:pt x="410630" y="538314"/>
                  <a:pt x="401491" y="547453"/>
                  <a:pt x="390217" y="547453"/>
                </a:cubicBezTo>
                <a:cubicBezTo>
                  <a:pt x="378944" y="547453"/>
                  <a:pt x="369805" y="538314"/>
                  <a:pt x="369805" y="527040"/>
                </a:cubicBezTo>
                <a:cubicBezTo>
                  <a:pt x="369805" y="515767"/>
                  <a:pt x="378944" y="506628"/>
                  <a:pt x="390217" y="506628"/>
                </a:cubicBezTo>
                <a:close/>
                <a:moveTo>
                  <a:pt x="341440" y="506628"/>
                </a:moveTo>
                <a:cubicBezTo>
                  <a:pt x="352714" y="506628"/>
                  <a:pt x="361853" y="515767"/>
                  <a:pt x="361853" y="527040"/>
                </a:cubicBezTo>
                <a:cubicBezTo>
                  <a:pt x="361853" y="538314"/>
                  <a:pt x="352714" y="547453"/>
                  <a:pt x="341440" y="547453"/>
                </a:cubicBezTo>
                <a:cubicBezTo>
                  <a:pt x="330166" y="547453"/>
                  <a:pt x="321028" y="538314"/>
                  <a:pt x="321028" y="527040"/>
                </a:cubicBezTo>
                <a:cubicBezTo>
                  <a:pt x="321028" y="515767"/>
                  <a:pt x="330166" y="506628"/>
                  <a:pt x="341440" y="506628"/>
                </a:cubicBezTo>
                <a:close/>
                <a:moveTo>
                  <a:pt x="292663" y="506628"/>
                </a:moveTo>
                <a:cubicBezTo>
                  <a:pt x="303937" y="506628"/>
                  <a:pt x="313076" y="515767"/>
                  <a:pt x="313076" y="527040"/>
                </a:cubicBezTo>
                <a:cubicBezTo>
                  <a:pt x="313076" y="538314"/>
                  <a:pt x="303937" y="547453"/>
                  <a:pt x="292663" y="547453"/>
                </a:cubicBezTo>
                <a:cubicBezTo>
                  <a:pt x="281389" y="547453"/>
                  <a:pt x="272251" y="538314"/>
                  <a:pt x="272251" y="527040"/>
                </a:cubicBezTo>
                <a:cubicBezTo>
                  <a:pt x="272251" y="515767"/>
                  <a:pt x="281389" y="506628"/>
                  <a:pt x="292663" y="506628"/>
                </a:cubicBezTo>
                <a:close/>
                <a:moveTo>
                  <a:pt x="243886" y="506628"/>
                </a:moveTo>
                <a:cubicBezTo>
                  <a:pt x="255160" y="506628"/>
                  <a:pt x="264299" y="515767"/>
                  <a:pt x="264299" y="527040"/>
                </a:cubicBezTo>
                <a:cubicBezTo>
                  <a:pt x="264299" y="538314"/>
                  <a:pt x="255160" y="547453"/>
                  <a:pt x="243886" y="547453"/>
                </a:cubicBezTo>
                <a:cubicBezTo>
                  <a:pt x="232612" y="547453"/>
                  <a:pt x="223473" y="538314"/>
                  <a:pt x="223473" y="527040"/>
                </a:cubicBezTo>
                <a:cubicBezTo>
                  <a:pt x="223473" y="515767"/>
                  <a:pt x="232612" y="506628"/>
                  <a:pt x="243886" y="506628"/>
                </a:cubicBezTo>
                <a:close/>
                <a:moveTo>
                  <a:pt x="195109" y="506628"/>
                </a:moveTo>
                <a:cubicBezTo>
                  <a:pt x="206383" y="506628"/>
                  <a:pt x="215522" y="515767"/>
                  <a:pt x="215522" y="527040"/>
                </a:cubicBezTo>
                <a:cubicBezTo>
                  <a:pt x="215522" y="538314"/>
                  <a:pt x="206383" y="547453"/>
                  <a:pt x="195109" y="547453"/>
                </a:cubicBezTo>
                <a:cubicBezTo>
                  <a:pt x="183835" y="547453"/>
                  <a:pt x="174696" y="538314"/>
                  <a:pt x="174696" y="527040"/>
                </a:cubicBezTo>
                <a:cubicBezTo>
                  <a:pt x="174696" y="515767"/>
                  <a:pt x="183835" y="506628"/>
                  <a:pt x="195109" y="506628"/>
                </a:cubicBezTo>
                <a:close/>
                <a:moveTo>
                  <a:pt x="146332" y="506628"/>
                </a:moveTo>
                <a:cubicBezTo>
                  <a:pt x="157606" y="506628"/>
                  <a:pt x="166745" y="515767"/>
                  <a:pt x="166745" y="527040"/>
                </a:cubicBezTo>
                <a:cubicBezTo>
                  <a:pt x="166745" y="538314"/>
                  <a:pt x="157606" y="547453"/>
                  <a:pt x="146332" y="547453"/>
                </a:cubicBezTo>
                <a:cubicBezTo>
                  <a:pt x="135058" y="547453"/>
                  <a:pt x="125919" y="538314"/>
                  <a:pt x="125919" y="527040"/>
                </a:cubicBezTo>
                <a:cubicBezTo>
                  <a:pt x="125919" y="515767"/>
                  <a:pt x="135058" y="506628"/>
                  <a:pt x="146332" y="506628"/>
                </a:cubicBezTo>
                <a:close/>
                <a:moveTo>
                  <a:pt x="97555" y="506628"/>
                </a:moveTo>
                <a:cubicBezTo>
                  <a:pt x="108829" y="506628"/>
                  <a:pt x="117968" y="515767"/>
                  <a:pt x="117968" y="527040"/>
                </a:cubicBezTo>
                <a:cubicBezTo>
                  <a:pt x="117968" y="538314"/>
                  <a:pt x="108829" y="547453"/>
                  <a:pt x="97555" y="547453"/>
                </a:cubicBezTo>
                <a:cubicBezTo>
                  <a:pt x="86281" y="547453"/>
                  <a:pt x="77142" y="538314"/>
                  <a:pt x="77142" y="527040"/>
                </a:cubicBezTo>
                <a:cubicBezTo>
                  <a:pt x="77142" y="515767"/>
                  <a:pt x="86281" y="506628"/>
                  <a:pt x="97555" y="506628"/>
                </a:cubicBezTo>
                <a:close/>
                <a:moveTo>
                  <a:pt x="48778" y="506628"/>
                </a:moveTo>
                <a:cubicBezTo>
                  <a:pt x="60052" y="506628"/>
                  <a:pt x="69191" y="515767"/>
                  <a:pt x="69191" y="527040"/>
                </a:cubicBezTo>
                <a:cubicBezTo>
                  <a:pt x="69191" y="538314"/>
                  <a:pt x="60052" y="547453"/>
                  <a:pt x="48778" y="547453"/>
                </a:cubicBezTo>
                <a:cubicBezTo>
                  <a:pt x="37504" y="547453"/>
                  <a:pt x="28365" y="538314"/>
                  <a:pt x="28365" y="527040"/>
                </a:cubicBezTo>
                <a:cubicBezTo>
                  <a:pt x="28365" y="515767"/>
                  <a:pt x="37504" y="506628"/>
                  <a:pt x="48778" y="506628"/>
                </a:cubicBezTo>
                <a:close/>
                <a:moveTo>
                  <a:pt x="2" y="506628"/>
                </a:moveTo>
                <a:cubicBezTo>
                  <a:pt x="11275" y="506628"/>
                  <a:pt x="20414" y="515767"/>
                  <a:pt x="20414" y="527040"/>
                </a:cubicBezTo>
                <a:cubicBezTo>
                  <a:pt x="20414" y="538314"/>
                  <a:pt x="11275" y="547453"/>
                  <a:pt x="2" y="547453"/>
                </a:cubicBezTo>
                <a:lnTo>
                  <a:pt x="0" y="547452"/>
                </a:lnTo>
                <a:lnTo>
                  <a:pt x="0" y="506629"/>
                </a:lnTo>
                <a:close/>
                <a:moveTo>
                  <a:pt x="877988" y="452541"/>
                </a:moveTo>
                <a:cubicBezTo>
                  <a:pt x="883625" y="452541"/>
                  <a:pt x="888728" y="454826"/>
                  <a:pt x="892422" y="458520"/>
                </a:cubicBezTo>
                <a:lnTo>
                  <a:pt x="896859" y="469231"/>
                </a:lnTo>
                <a:lnTo>
                  <a:pt x="889104" y="485329"/>
                </a:lnTo>
                <a:lnTo>
                  <a:pt x="885092" y="491933"/>
                </a:lnTo>
                <a:lnTo>
                  <a:pt x="877988" y="493367"/>
                </a:lnTo>
                <a:cubicBezTo>
                  <a:pt x="866714" y="493367"/>
                  <a:pt x="857575" y="484228"/>
                  <a:pt x="857575" y="472954"/>
                </a:cubicBezTo>
                <a:cubicBezTo>
                  <a:pt x="857575" y="461680"/>
                  <a:pt x="866714" y="452541"/>
                  <a:pt x="877988" y="452541"/>
                </a:cubicBezTo>
                <a:close/>
                <a:moveTo>
                  <a:pt x="829211" y="452541"/>
                </a:moveTo>
                <a:cubicBezTo>
                  <a:pt x="840485" y="452541"/>
                  <a:pt x="849624" y="461680"/>
                  <a:pt x="849624" y="472954"/>
                </a:cubicBezTo>
                <a:cubicBezTo>
                  <a:pt x="849624" y="484228"/>
                  <a:pt x="840485" y="493367"/>
                  <a:pt x="829211" y="493367"/>
                </a:cubicBezTo>
                <a:cubicBezTo>
                  <a:pt x="817937" y="493367"/>
                  <a:pt x="808798" y="484228"/>
                  <a:pt x="808798" y="472954"/>
                </a:cubicBezTo>
                <a:cubicBezTo>
                  <a:pt x="808798" y="461680"/>
                  <a:pt x="817937" y="452541"/>
                  <a:pt x="829211" y="452541"/>
                </a:cubicBezTo>
                <a:close/>
                <a:moveTo>
                  <a:pt x="780434" y="452541"/>
                </a:moveTo>
                <a:cubicBezTo>
                  <a:pt x="791708" y="452541"/>
                  <a:pt x="800847" y="461680"/>
                  <a:pt x="800847" y="472954"/>
                </a:cubicBezTo>
                <a:cubicBezTo>
                  <a:pt x="800847" y="484228"/>
                  <a:pt x="791708" y="493367"/>
                  <a:pt x="780434" y="493367"/>
                </a:cubicBezTo>
                <a:cubicBezTo>
                  <a:pt x="769160" y="493367"/>
                  <a:pt x="760021" y="484228"/>
                  <a:pt x="760021" y="472954"/>
                </a:cubicBezTo>
                <a:cubicBezTo>
                  <a:pt x="760021" y="461680"/>
                  <a:pt x="769160" y="452541"/>
                  <a:pt x="780434" y="452541"/>
                </a:cubicBezTo>
                <a:close/>
                <a:moveTo>
                  <a:pt x="731657" y="452541"/>
                </a:moveTo>
                <a:cubicBezTo>
                  <a:pt x="742931" y="452541"/>
                  <a:pt x="752070" y="461680"/>
                  <a:pt x="752070" y="472954"/>
                </a:cubicBezTo>
                <a:cubicBezTo>
                  <a:pt x="752070" y="484228"/>
                  <a:pt x="742931" y="493367"/>
                  <a:pt x="731657" y="493367"/>
                </a:cubicBezTo>
                <a:cubicBezTo>
                  <a:pt x="720383" y="493367"/>
                  <a:pt x="711244" y="484228"/>
                  <a:pt x="711244" y="472954"/>
                </a:cubicBezTo>
                <a:cubicBezTo>
                  <a:pt x="711244" y="461680"/>
                  <a:pt x="720383" y="452541"/>
                  <a:pt x="731657" y="452541"/>
                </a:cubicBezTo>
                <a:close/>
                <a:moveTo>
                  <a:pt x="682880" y="452541"/>
                </a:moveTo>
                <a:cubicBezTo>
                  <a:pt x="694153" y="452541"/>
                  <a:pt x="703293" y="461680"/>
                  <a:pt x="703293" y="472954"/>
                </a:cubicBezTo>
                <a:cubicBezTo>
                  <a:pt x="703293" y="484228"/>
                  <a:pt x="694153" y="493367"/>
                  <a:pt x="682880" y="493367"/>
                </a:cubicBezTo>
                <a:cubicBezTo>
                  <a:pt x="671606" y="493367"/>
                  <a:pt x="662467" y="484228"/>
                  <a:pt x="662467" y="472954"/>
                </a:cubicBezTo>
                <a:cubicBezTo>
                  <a:pt x="662467" y="461680"/>
                  <a:pt x="671606" y="452541"/>
                  <a:pt x="682880" y="452541"/>
                </a:cubicBezTo>
                <a:close/>
                <a:moveTo>
                  <a:pt x="634103" y="452541"/>
                </a:moveTo>
                <a:cubicBezTo>
                  <a:pt x="645377" y="452541"/>
                  <a:pt x="654516" y="461680"/>
                  <a:pt x="654516" y="472954"/>
                </a:cubicBezTo>
                <a:cubicBezTo>
                  <a:pt x="654516" y="484228"/>
                  <a:pt x="645377" y="493367"/>
                  <a:pt x="634103" y="493367"/>
                </a:cubicBezTo>
                <a:cubicBezTo>
                  <a:pt x="622829" y="493367"/>
                  <a:pt x="613690" y="484228"/>
                  <a:pt x="613690" y="472954"/>
                </a:cubicBezTo>
                <a:cubicBezTo>
                  <a:pt x="613690" y="461680"/>
                  <a:pt x="622829" y="452541"/>
                  <a:pt x="634103" y="452541"/>
                </a:cubicBezTo>
                <a:close/>
                <a:moveTo>
                  <a:pt x="585326" y="452541"/>
                </a:moveTo>
                <a:cubicBezTo>
                  <a:pt x="596599" y="452541"/>
                  <a:pt x="605738" y="461680"/>
                  <a:pt x="605738" y="472954"/>
                </a:cubicBezTo>
                <a:cubicBezTo>
                  <a:pt x="605738" y="484228"/>
                  <a:pt x="596599" y="493367"/>
                  <a:pt x="585326" y="493367"/>
                </a:cubicBezTo>
                <a:cubicBezTo>
                  <a:pt x="574052" y="493367"/>
                  <a:pt x="564913" y="484228"/>
                  <a:pt x="564913" y="472954"/>
                </a:cubicBezTo>
                <a:cubicBezTo>
                  <a:pt x="564913" y="461680"/>
                  <a:pt x="574052" y="452541"/>
                  <a:pt x="585326" y="452541"/>
                </a:cubicBezTo>
                <a:close/>
                <a:moveTo>
                  <a:pt x="536549" y="452541"/>
                </a:moveTo>
                <a:cubicBezTo>
                  <a:pt x="547822" y="452541"/>
                  <a:pt x="556961" y="461680"/>
                  <a:pt x="556961" y="472954"/>
                </a:cubicBezTo>
                <a:cubicBezTo>
                  <a:pt x="556961" y="484228"/>
                  <a:pt x="547822" y="493367"/>
                  <a:pt x="536549" y="493367"/>
                </a:cubicBezTo>
                <a:cubicBezTo>
                  <a:pt x="525275" y="493367"/>
                  <a:pt x="516136" y="484228"/>
                  <a:pt x="516136" y="472954"/>
                </a:cubicBezTo>
                <a:cubicBezTo>
                  <a:pt x="516136" y="461680"/>
                  <a:pt x="525275" y="452541"/>
                  <a:pt x="536549" y="452541"/>
                </a:cubicBezTo>
                <a:close/>
                <a:moveTo>
                  <a:pt x="487772" y="452541"/>
                </a:moveTo>
                <a:cubicBezTo>
                  <a:pt x="499045" y="452541"/>
                  <a:pt x="508184" y="461680"/>
                  <a:pt x="508184" y="472954"/>
                </a:cubicBezTo>
                <a:cubicBezTo>
                  <a:pt x="508184" y="484228"/>
                  <a:pt x="499045" y="493367"/>
                  <a:pt x="487772" y="493367"/>
                </a:cubicBezTo>
                <a:cubicBezTo>
                  <a:pt x="476498" y="493367"/>
                  <a:pt x="467359" y="484228"/>
                  <a:pt x="467359" y="472954"/>
                </a:cubicBezTo>
                <a:cubicBezTo>
                  <a:pt x="467359" y="461680"/>
                  <a:pt x="476498" y="452541"/>
                  <a:pt x="487772" y="452541"/>
                </a:cubicBezTo>
                <a:close/>
                <a:moveTo>
                  <a:pt x="438994" y="452541"/>
                </a:moveTo>
                <a:cubicBezTo>
                  <a:pt x="450268" y="452541"/>
                  <a:pt x="459407" y="461680"/>
                  <a:pt x="459407" y="472954"/>
                </a:cubicBezTo>
                <a:cubicBezTo>
                  <a:pt x="459407" y="484228"/>
                  <a:pt x="450268" y="493367"/>
                  <a:pt x="438994" y="493367"/>
                </a:cubicBezTo>
                <a:cubicBezTo>
                  <a:pt x="427721" y="493367"/>
                  <a:pt x="418582" y="484228"/>
                  <a:pt x="418582" y="472954"/>
                </a:cubicBezTo>
                <a:cubicBezTo>
                  <a:pt x="418582" y="461680"/>
                  <a:pt x="427721" y="452541"/>
                  <a:pt x="438994" y="452541"/>
                </a:cubicBezTo>
                <a:close/>
                <a:moveTo>
                  <a:pt x="390217" y="452541"/>
                </a:moveTo>
                <a:cubicBezTo>
                  <a:pt x="401491" y="452541"/>
                  <a:pt x="410630" y="461680"/>
                  <a:pt x="410630" y="472954"/>
                </a:cubicBezTo>
                <a:cubicBezTo>
                  <a:pt x="410630" y="484228"/>
                  <a:pt x="401491" y="493367"/>
                  <a:pt x="390217" y="493367"/>
                </a:cubicBezTo>
                <a:cubicBezTo>
                  <a:pt x="378944" y="493367"/>
                  <a:pt x="369805" y="484228"/>
                  <a:pt x="369805" y="472954"/>
                </a:cubicBezTo>
                <a:cubicBezTo>
                  <a:pt x="369805" y="461680"/>
                  <a:pt x="378944" y="452541"/>
                  <a:pt x="390217" y="452541"/>
                </a:cubicBezTo>
                <a:close/>
                <a:moveTo>
                  <a:pt x="341440" y="452541"/>
                </a:moveTo>
                <a:cubicBezTo>
                  <a:pt x="352714" y="452541"/>
                  <a:pt x="361853" y="461680"/>
                  <a:pt x="361853" y="472954"/>
                </a:cubicBezTo>
                <a:cubicBezTo>
                  <a:pt x="361853" y="484228"/>
                  <a:pt x="352714" y="493367"/>
                  <a:pt x="341440" y="493367"/>
                </a:cubicBezTo>
                <a:cubicBezTo>
                  <a:pt x="330166" y="493367"/>
                  <a:pt x="321028" y="484228"/>
                  <a:pt x="321028" y="472954"/>
                </a:cubicBezTo>
                <a:cubicBezTo>
                  <a:pt x="321028" y="461680"/>
                  <a:pt x="330166" y="452541"/>
                  <a:pt x="341440" y="452541"/>
                </a:cubicBezTo>
                <a:close/>
                <a:moveTo>
                  <a:pt x="292663" y="452541"/>
                </a:moveTo>
                <a:cubicBezTo>
                  <a:pt x="303937" y="452541"/>
                  <a:pt x="313076" y="461680"/>
                  <a:pt x="313076" y="472954"/>
                </a:cubicBezTo>
                <a:cubicBezTo>
                  <a:pt x="313076" y="484228"/>
                  <a:pt x="303937" y="493367"/>
                  <a:pt x="292663" y="493367"/>
                </a:cubicBezTo>
                <a:cubicBezTo>
                  <a:pt x="281389" y="493367"/>
                  <a:pt x="272251" y="484228"/>
                  <a:pt x="272251" y="472954"/>
                </a:cubicBezTo>
                <a:cubicBezTo>
                  <a:pt x="272251" y="461680"/>
                  <a:pt x="281389" y="452541"/>
                  <a:pt x="292663" y="452541"/>
                </a:cubicBezTo>
                <a:close/>
                <a:moveTo>
                  <a:pt x="243886" y="452541"/>
                </a:moveTo>
                <a:cubicBezTo>
                  <a:pt x="255160" y="452541"/>
                  <a:pt x="264299" y="461680"/>
                  <a:pt x="264299" y="472954"/>
                </a:cubicBezTo>
                <a:cubicBezTo>
                  <a:pt x="264299" y="484228"/>
                  <a:pt x="255160" y="493367"/>
                  <a:pt x="243886" y="493367"/>
                </a:cubicBezTo>
                <a:cubicBezTo>
                  <a:pt x="232612" y="493367"/>
                  <a:pt x="223473" y="484228"/>
                  <a:pt x="223473" y="472954"/>
                </a:cubicBezTo>
                <a:cubicBezTo>
                  <a:pt x="223473" y="461680"/>
                  <a:pt x="232612" y="452541"/>
                  <a:pt x="243886" y="452541"/>
                </a:cubicBezTo>
                <a:close/>
                <a:moveTo>
                  <a:pt x="195109" y="452541"/>
                </a:moveTo>
                <a:cubicBezTo>
                  <a:pt x="206383" y="452541"/>
                  <a:pt x="215522" y="461680"/>
                  <a:pt x="215522" y="472954"/>
                </a:cubicBezTo>
                <a:cubicBezTo>
                  <a:pt x="215522" y="484228"/>
                  <a:pt x="206383" y="493367"/>
                  <a:pt x="195109" y="493367"/>
                </a:cubicBezTo>
                <a:cubicBezTo>
                  <a:pt x="183835" y="493367"/>
                  <a:pt x="174696" y="484228"/>
                  <a:pt x="174696" y="472954"/>
                </a:cubicBezTo>
                <a:cubicBezTo>
                  <a:pt x="174696" y="461680"/>
                  <a:pt x="183835" y="452541"/>
                  <a:pt x="195109" y="452541"/>
                </a:cubicBezTo>
                <a:close/>
                <a:moveTo>
                  <a:pt x="146332" y="452541"/>
                </a:moveTo>
                <a:cubicBezTo>
                  <a:pt x="157606" y="452541"/>
                  <a:pt x="166745" y="461680"/>
                  <a:pt x="166745" y="472954"/>
                </a:cubicBezTo>
                <a:cubicBezTo>
                  <a:pt x="166745" y="484228"/>
                  <a:pt x="157606" y="493367"/>
                  <a:pt x="146332" y="493367"/>
                </a:cubicBezTo>
                <a:cubicBezTo>
                  <a:pt x="135058" y="493367"/>
                  <a:pt x="125919" y="484228"/>
                  <a:pt x="125919" y="472954"/>
                </a:cubicBezTo>
                <a:cubicBezTo>
                  <a:pt x="125919" y="461680"/>
                  <a:pt x="135058" y="452541"/>
                  <a:pt x="146332" y="452541"/>
                </a:cubicBezTo>
                <a:close/>
                <a:moveTo>
                  <a:pt x="97555" y="452541"/>
                </a:moveTo>
                <a:cubicBezTo>
                  <a:pt x="108829" y="452541"/>
                  <a:pt x="117968" y="461680"/>
                  <a:pt x="117968" y="472954"/>
                </a:cubicBezTo>
                <a:cubicBezTo>
                  <a:pt x="117968" y="484228"/>
                  <a:pt x="108829" y="493367"/>
                  <a:pt x="97555" y="493367"/>
                </a:cubicBezTo>
                <a:cubicBezTo>
                  <a:pt x="86281" y="493367"/>
                  <a:pt x="77142" y="484228"/>
                  <a:pt x="77142" y="472954"/>
                </a:cubicBezTo>
                <a:cubicBezTo>
                  <a:pt x="77142" y="461680"/>
                  <a:pt x="86281" y="452541"/>
                  <a:pt x="97555" y="452541"/>
                </a:cubicBezTo>
                <a:close/>
                <a:moveTo>
                  <a:pt x="48778" y="452541"/>
                </a:moveTo>
                <a:cubicBezTo>
                  <a:pt x="60052" y="452541"/>
                  <a:pt x="69191" y="461680"/>
                  <a:pt x="69191" y="472954"/>
                </a:cubicBezTo>
                <a:cubicBezTo>
                  <a:pt x="69191" y="484228"/>
                  <a:pt x="60052" y="493367"/>
                  <a:pt x="48778" y="493367"/>
                </a:cubicBezTo>
                <a:cubicBezTo>
                  <a:pt x="37504" y="493367"/>
                  <a:pt x="28365" y="484228"/>
                  <a:pt x="28365" y="472954"/>
                </a:cubicBezTo>
                <a:cubicBezTo>
                  <a:pt x="28365" y="461680"/>
                  <a:pt x="37504" y="452541"/>
                  <a:pt x="48778" y="452541"/>
                </a:cubicBezTo>
                <a:close/>
                <a:moveTo>
                  <a:pt x="2" y="452541"/>
                </a:moveTo>
                <a:cubicBezTo>
                  <a:pt x="11275" y="452541"/>
                  <a:pt x="20414" y="461680"/>
                  <a:pt x="20414" y="472954"/>
                </a:cubicBezTo>
                <a:cubicBezTo>
                  <a:pt x="20414" y="484228"/>
                  <a:pt x="11275" y="493367"/>
                  <a:pt x="2" y="493367"/>
                </a:cubicBezTo>
                <a:lnTo>
                  <a:pt x="0" y="493366"/>
                </a:lnTo>
                <a:lnTo>
                  <a:pt x="0" y="452542"/>
                </a:lnTo>
                <a:close/>
                <a:moveTo>
                  <a:pt x="926765" y="398455"/>
                </a:moveTo>
                <a:lnTo>
                  <a:pt x="930582" y="399226"/>
                </a:lnTo>
                <a:lnTo>
                  <a:pt x="913716" y="434236"/>
                </a:lnTo>
                <a:lnTo>
                  <a:pt x="912331" y="433302"/>
                </a:lnTo>
                <a:cubicBezTo>
                  <a:pt x="908637" y="429608"/>
                  <a:pt x="906352" y="424505"/>
                  <a:pt x="906352" y="418868"/>
                </a:cubicBezTo>
                <a:cubicBezTo>
                  <a:pt x="906352" y="407594"/>
                  <a:pt x="915491" y="398455"/>
                  <a:pt x="926765" y="398455"/>
                </a:cubicBezTo>
                <a:close/>
                <a:moveTo>
                  <a:pt x="877988" y="398455"/>
                </a:moveTo>
                <a:cubicBezTo>
                  <a:pt x="889262" y="398455"/>
                  <a:pt x="898401" y="407594"/>
                  <a:pt x="898401" y="418868"/>
                </a:cubicBezTo>
                <a:cubicBezTo>
                  <a:pt x="898401" y="430142"/>
                  <a:pt x="889262" y="439281"/>
                  <a:pt x="877988" y="439281"/>
                </a:cubicBezTo>
                <a:cubicBezTo>
                  <a:pt x="866714" y="439281"/>
                  <a:pt x="857575" y="430142"/>
                  <a:pt x="857575" y="418868"/>
                </a:cubicBezTo>
                <a:cubicBezTo>
                  <a:pt x="857575" y="407594"/>
                  <a:pt x="866714" y="398455"/>
                  <a:pt x="877988" y="398455"/>
                </a:cubicBezTo>
                <a:close/>
                <a:moveTo>
                  <a:pt x="829211" y="398455"/>
                </a:moveTo>
                <a:cubicBezTo>
                  <a:pt x="840485" y="398455"/>
                  <a:pt x="849624" y="407594"/>
                  <a:pt x="849624" y="418868"/>
                </a:cubicBezTo>
                <a:cubicBezTo>
                  <a:pt x="849624" y="430142"/>
                  <a:pt x="840485" y="439281"/>
                  <a:pt x="829211" y="439281"/>
                </a:cubicBezTo>
                <a:cubicBezTo>
                  <a:pt x="817937" y="439281"/>
                  <a:pt x="808798" y="430142"/>
                  <a:pt x="808798" y="418868"/>
                </a:cubicBezTo>
                <a:cubicBezTo>
                  <a:pt x="808798" y="407594"/>
                  <a:pt x="817937" y="398455"/>
                  <a:pt x="829211" y="398455"/>
                </a:cubicBezTo>
                <a:close/>
                <a:moveTo>
                  <a:pt x="780434" y="398455"/>
                </a:moveTo>
                <a:cubicBezTo>
                  <a:pt x="791708" y="398455"/>
                  <a:pt x="800847" y="407594"/>
                  <a:pt x="800847" y="418868"/>
                </a:cubicBezTo>
                <a:cubicBezTo>
                  <a:pt x="800847" y="430142"/>
                  <a:pt x="791708" y="439281"/>
                  <a:pt x="780434" y="439281"/>
                </a:cubicBezTo>
                <a:cubicBezTo>
                  <a:pt x="769160" y="439281"/>
                  <a:pt x="760021" y="430142"/>
                  <a:pt x="760021" y="418868"/>
                </a:cubicBezTo>
                <a:cubicBezTo>
                  <a:pt x="760021" y="407594"/>
                  <a:pt x="769160" y="398455"/>
                  <a:pt x="780434" y="398455"/>
                </a:cubicBezTo>
                <a:close/>
                <a:moveTo>
                  <a:pt x="731657" y="398455"/>
                </a:moveTo>
                <a:cubicBezTo>
                  <a:pt x="742931" y="398455"/>
                  <a:pt x="752070" y="407594"/>
                  <a:pt x="752070" y="418868"/>
                </a:cubicBezTo>
                <a:cubicBezTo>
                  <a:pt x="752070" y="430142"/>
                  <a:pt x="742931" y="439281"/>
                  <a:pt x="731657" y="439281"/>
                </a:cubicBezTo>
                <a:cubicBezTo>
                  <a:pt x="720383" y="439281"/>
                  <a:pt x="711244" y="430142"/>
                  <a:pt x="711244" y="418868"/>
                </a:cubicBezTo>
                <a:cubicBezTo>
                  <a:pt x="711244" y="407594"/>
                  <a:pt x="720383" y="398455"/>
                  <a:pt x="731657" y="398455"/>
                </a:cubicBezTo>
                <a:close/>
                <a:moveTo>
                  <a:pt x="682880" y="398455"/>
                </a:moveTo>
                <a:cubicBezTo>
                  <a:pt x="694153" y="398455"/>
                  <a:pt x="703293" y="407594"/>
                  <a:pt x="703293" y="418868"/>
                </a:cubicBezTo>
                <a:cubicBezTo>
                  <a:pt x="703293" y="430142"/>
                  <a:pt x="694153" y="439281"/>
                  <a:pt x="682880" y="439281"/>
                </a:cubicBezTo>
                <a:cubicBezTo>
                  <a:pt x="671606" y="439281"/>
                  <a:pt x="662467" y="430142"/>
                  <a:pt x="662467" y="418868"/>
                </a:cubicBezTo>
                <a:cubicBezTo>
                  <a:pt x="662467" y="407594"/>
                  <a:pt x="671606" y="398455"/>
                  <a:pt x="682880" y="398455"/>
                </a:cubicBezTo>
                <a:close/>
                <a:moveTo>
                  <a:pt x="634103" y="398455"/>
                </a:moveTo>
                <a:cubicBezTo>
                  <a:pt x="645377" y="398455"/>
                  <a:pt x="654516" y="407594"/>
                  <a:pt x="654516" y="418868"/>
                </a:cubicBezTo>
                <a:cubicBezTo>
                  <a:pt x="654516" y="430142"/>
                  <a:pt x="645377" y="439281"/>
                  <a:pt x="634103" y="439281"/>
                </a:cubicBezTo>
                <a:cubicBezTo>
                  <a:pt x="622829" y="439281"/>
                  <a:pt x="613690" y="430142"/>
                  <a:pt x="613690" y="418868"/>
                </a:cubicBezTo>
                <a:cubicBezTo>
                  <a:pt x="613690" y="407594"/>
                  <a:pt x="622829" y="398455"/>
                  <a:pt x="634103" y="398455"/>
                </a:cubicBezTo>
                <a:close/>
                <a:moveTo>
                  <a:pt x="585326" y="398455"/>
                </a:moveTo>
                <a:cubicBezTo>
                  <a:pt x="596599" y="398455"/>
                  <a:pt x="605738" y="407594"/>
                  <a:pt x="605738" y="418868"/>
                </a:cubicBezTo>
                <a:cubicBezTo>
                  <a:pt x="605738" y="430142"/>
                  <a:pt x="596599" y="439281"/>
                  <a:pt x="585326" y="439281"/>
                </a:cubicBezTo>
                <a:cubicBezTo>
                  <a:pt x="574052" y="439281"/>
                  <a:pt x="564913" y="430142"/>
                  <a:pt x="564913" y="418868"/>
                </a:cubicBezTo>
                <a:cubicBezTo>
                  <a:pt x="564913" y="407594"/>
                  <a:pt x="574052" y="398455"/>
                  <a:pt x="585326" y="398455"/>
                </a:cubicBezTo>
                <a:close/>
                <a:moveTo>
                  <a:pt x="536549" y="398455"/>
                </a:moveTo>
                <a:cubicBezTo>
                  <a:pt x="547822" y="398455"/>
                  <a:pt x="556961" y="407594"/>
                  <a:pt x="556961" y="418868"/>
                </a:cubicBezTo>
                <a:cubicBezTo>
                  <a:pt x="556961" y="430142"/>
                  <a:pt x="547822" y="439281"/>
                  <a:pt x="536549" y="439281"/>
                </a:cubicBezTo>
                <a:cubicBezTo>
                  <a:pt x="525275" y="439281"/>
                  <a:pt x="516136" y="430142"/>
                  <a:pt x="516136" y="418868"/>
                </a:cubicBezTo>
                <a:cubicBezTo>
                  <a:pt x="516136" y="407594"/>
                  <a:pt x="525275" y="398455"/>
                  <a:pt x="536549" y="398455"/>
                </a:cubicBezTo>
                <a:close/>
                <a:moveTo>
                  <a:pt x="487772" y="398455"/>
                </a:moveTo>
                <a:cubicBezTo>
                  <a:pt x="499045" y="398455"/>
                  <a:pt x="508184" y="407594"/>
                  <a:pt x="508184" y="418868"/>
                </a:cubicBezTo>
                <a:cubicBezTo>
                  <a:pt x="508184" y="430142"/>
                  <a:pt x="499045" y="439281"/>
                  <a:pt x="487772" y="439281"/>
                </a:cubicBezTo>
                <a:cubicBezTo>
                  <a:pt x="476498" y="439281"/>
                  <a:pt x="467359" y="430142"/>
                  <a:pt x="467359" y="418868"/>
                </a:cubicBezTo>
                <a:cubicBezTo>
                  <a:pt x="467359" y="407594"/>
                  <a:pt x="476498" y="398455"/>
                  <a:pt x="487772" y="398455"/>
                </a:cubicBezTo>
                <a:close/>
                <a:moveTo>
                  <a:pt x="438994" y="398455"/>
                </a:moveTo>
                <a:cubicBezTo>
                  <a:pt x="450268" y="398455"/>
                  <a:pt x="459407" y="407594"/>
                  <a:pt x="459407" y="418868"/>
                </a:cubicBezTo>
                <a:cubicBezTo>
                  <a:pt x="459407" y="430142"/>
                  <a:pt x="450268" y="439281"/>
                  <a:pt x="438994" y="439281"/>
                </a:cubicBezTo>
                <a:cubicBezTo>
                  <a:pt x="427721" y="439281"/>
                  <a:pt x="418582" y="430142"/>
                  <a:pt x="418582" y="418868"/>
                </a:cubicBezTo>
                <a:cubicBezTo>
                  <a:pt x="418582" y="407594"/>
                  <a:pt x="427721" y="398455"/>
                  <a:pt x="438994" y="398455"/>
                </a:cubicBezTo>
                <a:close/>
                <a:moveTo>
                  <a:pt x="390217" y="398455"/>
                </a:moveTo>
                <a:cubicBezTo>
                  <a:pt x="401491" y="398455"/>
                  <a:pt x="410630" y="407594"/>
                  <a:pt x="410630" y="418868"/>
                </a:cubicBezTo>
                <a:cubicBezTo>
                  <a:pt x="410630" y="430142"/>
                  <a:pt x="401491" y="439281"/>
                  <a:pt x="390217" y="439281"/>
                </a:cubicBezTo>
                <a:cubicBezTo>
                  <a:pt x="378944" y="439281"/>
                  <a:pt x="369805" y="430142"/>
                  <a:pt x="369805" y="418868"/>
                </a:cubicBezTo>
                <a:cubicBezTo>
                  <a:pt x="369805" y="407594"/>
                  <a:pt x="378944" y="398455"/>
                  <a:pt x="390217" y="398455"/>
                </a:cubicBezTo>
                <a:close/>
                <a:moveTo>
                  <a:pt x="341440" y="398455"/>
                </a:moveTo>
                <a:cubicBezTo>
                  <a:pt x="352714" y="398455"/>
                  <a:pt x="361853" y="407594"/>
                  <a:pt x="361853" y="418868"/>
                </a:cubicBezTo>
                <a:cubicBezTo>
                  <a:pt x="361853" y="430142"/>
                  <a:pt x="352714" y="439281"/>
                  <a:pt x="341440" y="439281"/>
                </a:cubicBezTo>
                <a:cubicBezTo>
                  <a:pt x="330166" y="439281"/>
                  <a:pt x="321028" y="430142"/>
                  <a:pt x="321028" y="418868"/>
                </a:cubicBezTo>
                <a:cubicBezTo>
                  <a:pt x="321028" y="407594"/>
                  <a:pt x="330166" y="398455"/>
                  <a:pt x="341440" y="398455"/>
                </a:cubicBezTo>
                <a:close/>
                <a:moveTo>
                  <a:pt x="292663" y="398455"/>
                </a:moveTo>
                <a:cubicBezTo>
                  <a:pt x="303937" y="398455"/>
                  <a:pt x="313076" y="407594"/>
                  <a:pt x="313076" y="418868"/>
                </a:cubicBezTo>
                <a:cubicBezTo>
                  <a:pt x="313076" y="430142"/>
                  <a:pt x="303937" y="439281"/>
                  <a:pt x="292663" y="439281"/>
                </a:cubicBezTo>
                <a:cubicBezTo>
                  <a:pt x="281389" y="439281"/>
                  <a:pt x="272251" y="430142"/>
                  <a:pt x="272251" y="418868"/>
                </a:cubicBezTo>
                <a:cubicBezTo>
                  <a:pt x="272251" y="407594"/>
                  <a:pt x="281389" y="398455"/>
                  <a:pt x="292663" y="398455"/>
                </a:cubicBezTo>
                <a:close/>
                <a:moveTo>
                  <a:pt x="243886" y="398455"/>
                </a:moveTo>
                <a:cubicBezTo>
                  <a:pt x="255160" y="398455"/>
                  <a:pt x="264299" y="407594"/>
                  <a:pt x="264299" y="418868"/>
                </a:cubicBezTo>
                <a:cubicBezTo>
                  <a:pt x="264299" y="430142"/>
                  <a:pt x="255160" y="439281"/>
                  <a:pt x="243886" y="439281"/>
                </a:cubicBezTo>
                <a:cubicBezTo>
                  <a:pt x="232612" y="439281"/>
                  <a:pt x="223473" y="430142"/>
                  <a:pt x="223473" y="418868"/>
                </a:cubicBezTo>
                <a:cubicBezTo>
                  <a:pt x="223473" y="407594"/>
                  <a:pt x="232612" y="398455"/>
                  <a:pt x="243886" y="398455"/>
                </a:cubicBezTo>
                <a:close/>
                <a:moveTo>
                  <a:pt x="195109" y="398455"/>
                </a:moveTo>
                <a:cubicBezTo>
                  <a:pt x="206383" y="398455"/>
                  <a:pt x="215522" y="407594"/>
                  <a:pt x="215522" y="418868"/>
                </a:cubicBezTo>
                <a:cubicBezTo>
                  <a:pt x="215522" y="430142"/>
                  <a:pt x="206383" y="439281"/>
                  <a:pt x="195109" y="439281"/>
                </a:cubicBezTo>
                <a:cubicBezTo>
                  <a:pt x="183835" y="439281"/>
                  <a:pt x="174696" y="430142"/>
                  <a:pt x="174696" y="418868"/>
                </a:cubicBezTo>
                <a:cubicBezTo>
                  <a:pt x="174696" y="407594"/>
                  <a:pt x="183835" y="398455"/>
                  <a:pt x="195109" y="398455"/>
                </a:cubicBezTo>
                <a:close/>
                <a:moveTo>
                  <a:pt x="146332" y="398455"/>
                </a:moveTo>
                <a:cubicBezTo>
                  <a:pt x="157606" y="398455"/>
                  <a:pt x="166745" y="407594"/>
                  <a:pt x="166745" y="418868"/>
                </a:cubicBezTo>
                <a:cubicBezTo>
                  <a:pt x="166745" y="430142"/>
                  <a:pt x="157606" y="439281"/>
                  <a:pt x="146332" y="439281"/>
                </a:cubicBezTo>
                <a:cubicBezTo>
                  <a:pt x="135058" y="439281"/>
                  <a:pt x="125919" y="430142"/>
                  <a:pt x="125919" y="418868"/>
                </a:cubicBezTo>
                <a:cubicBezTo>
                  <a:pt x="125919" y="407594"/>
                  <a:pt x="135058" y="398455"/>
                  <a:pt x="146332" y="398455"/>
                </a:cubicBezTo>
                <a:close/>
                <a:moveTo>
                  <a:pt x="97555" y="398455"/>
                </a:moveTo>
                <a:cubicBezTo>
                  <a:pt x="108829" y="398455"/>
                  <a:pt x="117968" y="407594"/>
                  <a:pt x="117968" y="418868"/>
                </a:cubicBezTo>
                <a:cubicBezTo>
                  <a:pt x="117968" y="430142"/>
                  <a:pt x="108829" y="439281"/>
                  <a:pt x="97555" y="439281"/>
                </a:cubicBezTo>
                <a:cubicBezTo>
                  <a:pt x="86281" y="439281"/>
                  <a:pt x="77142" y="430142"/>
                  <a:pt x="77142" y="418868"/>
                </a:cubicBezTo>
                <a:cubicBezTo>
                  <a:pt x="77142" y="407594"/>
                  <a:pt x="86281" y="398455"/>
                  <a:pt x="97555" y="398455"/>
                </a:cubicBezTo>
                <a:close/>
                <a:moveTo>
                  <a:pt x="48778" y="398455"/>
                </a:moveTo>
                <a:cubicBezTo>
                  <a:pt x="60052" y="398455"/>
                  <a:pt x="69191" y="407594"/>
                  <a:pt x="69191" y="418868"/>
                </a:cubicBezTo>
                <a:cubicBezTo>
                  <a:pt x="69191" y="430142"/>
                  <a:pt x="60052" y="439281"/>
                  <a:pt x="48778" y="439281"/>
                </a:cubicBezTo>
                <a:cubicBezTo>
                  <a:pt x="37504" y="439281"/>
                  <a:pt x="28365" y="430142"/>
                  <a:pt x="28365" y="418868"/>
                </a:cubicBezTo>
                <a:cubicBezTo>
                  <a:pt x="28365" y="407594"/>
                  <a:pt x="37504" y="398455"/>
                  <a:pt x="48778" y="398455"/>
                </a:cubicBezTo>
                <a:close/>
                <a:moveTo>
                  <a:pt x="2" y="398455"/>
                </a:moveTo>
                <a:cubicBezTo>
                  <a:pt x="11275" y="398455"/>
                  <a:pt x="20414" y="407594"/>
                  <a:pt x="20414" y="418868"/>
                </a:cubicBezTo>
                <a:cubicBezTo>
                  <a:pt x="20414" y="430142"/>
                  <a:pt x="11275" y="439281"/>
                  <a:pt x="2" y="439281"/>
                </a:cubicBezTo>
                <a:lnTo>
                  <a:pt x="0" y="439280"/>
                </a:lnTo>
                <a:lnTo>
                  <a:pt x="0" y="398456"/>
                </a:lnTo>
                <a:close/>
                <a:moveTo>
                  <a:pt x="926765" y="344369"/>
                </a:moveTo>
                <a:cubicBezTo>
                  <a:pt x="932402" y="344369"/>
                  <a:pt x="937505" y="346654"/>
                  <a:pt x="941199" y="350348"/>
                </a:cubicBezTo>
                <a:lnTo>
                  <a:pt x="945200" y="360008"/>
                </a:lnTo>
                <a:lnTo>
                  <a:pt x="937178" y="381927"/>
                </a:lnTo>
                <a:lnTo>
                  <a:pt x="934711" y="383591"/>
                </a:lnTo>
                <a:cubicBezTo>
                  <a:pt x="932268" y="384624"/>
                  <a:pt x="929583" y="385195"/>
                  <a:pt x="926765" y="385195"/>
                </a:cubicBezTo>
                <a:cubicBezTo>
                  <a:pt x="915491" y="385195"/>
                  <a:pt x="906352" y="376056"/>
                  <a:pt x="906352" y="364782"/>
                </a:cubicBezTo>
                <a:cubicBezTo>
                  <a:pt x="906352" y="353508"/>
                  <a:pt x="915491" y="344369"/>
                  <a:pt x="926765" y="344369"/>
                </a:cubicBezTo>
                <a:close/>
                <a:moveTo>
                  <a:pt x="877988" y="344369"/>
                </a:moveTo>
                <a:cubicBezTo>
                  <a:pt x="889262" y="344369"/>
                  <a:pt x="898401" y="353508"/>
                  <a:pt x="898401" y="364782"/>
                </a:cubicBezTo>
                <a:cubicBezTo>
                  <a:pt x="898401" y="376056"/>
                  <a:pt x="889262" y="385195"/>
                  <a:pt x="877988" y="385195"/>
                </a:cubicBezTo>
                <a:cubicBezTo>
                  <a:pt x="866714" y="385195"/>
                  <a:pt x="857575" y="376056"/>
                  <a:pt x="857575" y="364782"/>
                </a:cubicBezTo>
                <a:cubicBezTo>
                  <a:pt x="857575" y="353508"/>
                  <a:pt x="866714" y="344369"/>
                  <a:pt x="877988" y="344369"/>
                </a:cubicBezTo>
                <a:close/>
                <a:moveTo>
                  <a:pt x="829211" y="344369"/>
                </a:moveTo>
                <a:cubicBezTo>
                  <a:pt x="840485" y="344369"/>
                  <a:pt x="849624" y="353508"/>
                  <a:pt x="849624" y="364782"/>
                </a:cubicBezTo>
                <a:cubicBezTo>
                  <a:pt x="849624" y="376056"/>
                  <a:pt x="840485" y="385195"/>
                  <a:pt x="829211" y="385195"/>
                </a:cubicBezTo>
                <a:cubicBezTo>
                  <a:pt x="817937" y="385195"/>
                  <a:pt x="808798" y="376056"/>
                  <a:pt x="808798" y="364782"/>
                </a:cubicBezTo>
                <a:cubicBezTo>
                  <a:pt x="808798" y="353508"/>
                  <a:pt x="817937" y="344369"/>
                  <a:pt x="829211" y="344369"/>
                </a:cubicBezTo>
                <a:close/>
                <a:moveTo>
                  <a:pt x="780434" y="344369"/>
                </a:moveTo>
                <a:cubicBezTo>
                  <a:pt x="791708" y="344369"/>
                  <a:pt x="800847" y="353508"/>
                  <a:pt x="800847" y="364782"/>
                </a:cubicBezTo>
                <a:cubicBezTo>
                  <a:pt x="800847" y="376056"/>
                  <a:pt x="791708" y="385195"/>
                  <a:pt x="780434" y="385195"/>
                </a:cubicBezTo>
                <a:cubicBezTo>
                  <a:pt x="769160" y="385195"/>
                  <a:pt x="760021" y="376056"/>
                  <a:pt x="760021" y="364782"/>
                </a:cubicBezTo>
                <a:cubicBezTo>
                  <a:pt x="760021" y="353508"/>
                  <a:pt x="769160" y="344369"/>
                  <a:pt x="780434" y="344369"/>
                </a:cubicBezTo>
                <a:close/>
                <a:moveTo>
                  <a:pt x="731657" y="344369"/>
                </a:moveTo>
                <a:cubicBezTo>
                  <a:pt x="742931" y="344369"/>
                  <a:pt x="752070" y="353508"/>
                  <a:pt x="752070" y="364782"/>
                </a:cubicBezTo>
                <a:cubicBezTo>
                  <a:pt x="752070" y="376056"/>
                  <a:pt x="742931" y="385195"/>
                  <a:pt x="731657" y="385195"/>
                </a:cubicBezTo>
                <a:cubicBezTo>
                  <a:pt x="720383" y="385195"/>
                  <a:pt x="711244" y="376056"/>
                  <a:pt x="711244" y="364782"/>
                </a:cubicBezTo>
                <a:cubicBezTo>
                  <a:pt x="711244" y="353508"/>
                  <a:pt x="720383" y="344369"/>
                  <a:pt x="731657" y="344369"/>
                </a:cubicBezTo>
                <a:close/>
                <a:moveTo>
                  <a:pt x="682880" y="344369"/>
                </a:moveTo>
                <a:cubicBezTo>
                  <a:pt x="694153" y="344369"/>
                  <a:pt x="703293" y="353508"/>
                  <a:pt x="703293" y="364782"/>
                </a:cubicBezTo>
                <a:cubicBezTo>
                  <a:pt x="703293" y="376056"/>
                  <a:pt x="694153" y="385195"/>
                  <a:pt x="682880" y="385195"/>
                </a:cubicBezTo>
                <a:cubicBezTo>
                  <a:pt x="671606" y="385195"/>
                  <a:pt x="662467" y="376056"/>
                  <a:pt x="662467" y="364782"/>
                </a:cubicBezTo>
                <a:cubicBezTo>
                  <a:pt x="662467" y="353508"/>
                  <a:pt x="671606" y="344369"/>
                  <a:pt x="682880" y="344369"/>
                </a:cubicBezTo>
                <a:close/>
                <a:moveTo>
                  <a:pt x="634103" y="344369"/>
                </a:moveTo>
                <a:cubicBezTo>
                  <a:pt x="645377" y="344369"/>
                  <a:pt x="654516" y="353508"/>
                  <a:pt x="654516" y="364782"/>
                </a:cubicBezTo>
                <a:cubicBezTo>
                  <a:pt x="654516" y="376056"/>
                  <a:pt x="645377" y="385195"/>
                  <a:pt x="634103" y="385195"/>
                </a:cubicBezTo>
                <a:cubicBezTo>
                  <a:pt x="622829" y="385195"/>
                  <a:pt x="613690" y="376056"/>
                  <a:pt x="613690" y="364782"/>
                </a:cubicBezTo>
                <a:cubicBezTo>
                  <a:pt x="613690" y="353508"/>
                  <a:pt x="622829" y="344369"/>
                  <a:pt x="634103" y="344369"/>
                </a:cubicBezTo>
                <a:close/>
                <a:moveTo>
                  <a:pt x="585326" y="344369"/>
                </a:moveTo>
                <a:cubicBezTo>
                  <a:pt x="596599" y="344369"/>
                  <a:pt x="605738" y="353508"/>
                  <a:pt x="605738" y="364782"/>
                </a:cubicBezTo>
                <a:cubicBezTo>
                  <a:pt x="605738" y="376056"/>
                  <a:pt x="596599" y="385195"/>
                  <a:pt x="585326" y="385195"/>
                </a:cubicBezTo>
                <a:cubicBezTo>
                  <a:pt x="574052" y="385195"/>
                  <a:pt x="564913" y="376056"/>
                  <a:pt x="564913" y="364782"/>
                </a:cubicBezTo>
                <a:cubicBezTo>
                  <a:pt x="564913" y="353508"/>
                  <a:pt x="574052" y="344369"/>
                  <a:pt x="585326" y="344369"/>
                </a:cubicBezTo>
                <a:close/>
                <a:moveTo>
                  <a:pt x="536549" y="344369"/>
                </a:moveTo>
                <a:cubicBezTo>
                  <a:pt x="547822" y="344369"/>
                  <a:pt x="556961" y="353508"/>
                  <a:pt x="556961" y="364782"/>
                </a:cubicBezTo>
                <a:cubicBezTo>
                  <a:pt x="556961" y="376056"/>
                  <a:pt x="547822" y="385195"/>
                  <a:pt x="536549" y="385195"/>
                </a:cubicBezTo>
                <a:cubicBezTo>
                  <a:pt x="525275" y="385195"/>
                  <a:pt x="516136" y="376056"/>
                  <a:pt x="516136" y="364782"/>
                </a:cubicBezTo>
                <a:cubicBezTo>
                  <a:pt x="516136" y="353508"/>
                  <a:pt x="525275" y="344369"/>
                  <a:pt x="536549" y="344369"/>
                </a:cubicBezTo>
                <a:close/>
                <a:moveTo>
                  <a:pt x="487772" y="344369"/>
                </a:moveTo>
                <a:cubicBezTo>
                  <a:pt x="499045" y="344369"/>
                  <a:pt x="508184" y="353508"/>
                  <a:pt x="508184" y="364782"/>
                </a:cubicBezTo>
                <a:cubicBezTo>
                  <a:pt x="508184" y="376056"/>
                  <a:pt x="499045" y="385195"/>
                  <a:pt x="487772" y="385195"/>
                </a:cubicBezTo>
                <a:cubicBezTo>
                  <a:pt x="476498" y="385195"/>
                  <a:pt x="467359" y="376056"/>
                  <a:pt x="467359" y="364782"/>
                </a:cubicBezTo>
                <a:cubicBezTo>
                  <a:pt x="467359" y="353508"/>
                  <a:pt x="476498" y="344369"/>
                  <a:pt x="487772" y="344369"/>
                </a:cubicBezTo>
                <a:close/>
                <a:moveTo>
                  <a:pt x="438994" y="344369"/>
                </a:moveTo>
                <a:cubicBezTo>
                  <a:pt x="450268" y="344369"/>
                  <a:pt x="459407" y="353508"/>
                  <a:pt x="459407" y="364782"/>
                </a:cubicBezTo>
                <a:cubicBezTo>
                  <a:pt x="459407" y="376056"/>
                  <a:pt x="450268" y="385195"/>
                  <a:pt x="438994" y="385195"/>
                </a:cubicBezTo>
                <a:cubicBezTo>
                  <a:pt x="427721" y="385195"/>
                  <a:pt x="418582" y="376056"/>
                  <a:pt x="418582" y="364782"/>
                </a:cubicBezTo>
                <a:cubicBezTo>
                  <a:pt x="418582" y="353508"/>
                  <a:pt x="427721" y="344369"/>
                  <a:pt x="438994" y="344369"/>
                </a:cubicBezTo>
                <a:close/>
                <a:moveTo>
                  <a:pt x="390217" y="344369"/>
                </a:moveTo>
                <a:cubicBezTo>
                  <a:pt x="401491" y="344369"/>
                  <a:pt x="410630" y="353508"/>
                  <a:pt x="410630" y="364782"/>
                </a:cubicBezTo>
                <a:cubicBezTo>
                  <a:pt x="410630" y="376056"/>
                  <a:pt x="401491" y="385195"/>
                  <a:pt x="390217" y="385195"/>
                </a:cubicBezTo>
                <a:cubicBezTo>
                  <a:pt x="378944" y="385195"/>
                  <a:pt x="369805" y="376056"/>
                  <a:pt x="369805" y="364782"/>
                </a:cubicBezTo>
                <a:cubicBezTo>
                  <a:pt x="369805" y="353508"/>
                  <a:pt x="378944" y="344369"/>
                  <a:pt x="390217" y="344369"/>
                </a:cubicBezTo>
                <a:close/>
                <a:moveTo>
                  <a:pt x="341440" y="344369"/>
                </a:moveTo>
                <a:cubicBezTo>
                  <a:pt x="352714" y="344369"/>
                  <a:pt x="361853" y="353508"/>
                  <a:pt x="361853" y="364782"/>
                </a:cubicBezTo>
                <a:cubicBezTo>
                  <a:pt x="361853" y="376056"/>
                  <a:pt x="352714" y="385195"/>
                  <a:pt x="341440" y="385195"/>
                </a:cubicBezTo>
                <a:cubicBezTo>
                  <a:pt x="330166" y="385195"/>
                  <a:pt x="321028" y="376056"/>
                  <a:pt x="321028" y="364782"/>
                </a:cubicBezTo>
                <a:cubicBezTo>
                  <a:pt x="321028" y="353508"/>
                  <a:pt x="330166" y="344369"/>
                  <a:pt x="341440" y="344369"/>
                </a:cubicBezTo>
                <a:close/>
                <a:moveTo>
                  <a:pt x="292663" y="344369"/>
                </a:moveTo>
                <a:cubicBezTo>
                  <a:pt x="303937" y="344369"/>
                  <a:pt x="313076" y="353508"/>
                  <a:pt x="313076" y="364782"/>
                </a:cubicBezTo>
                <a:cubicBezTo>
                  <a:pt x="313076" y="376056"/>
                  <a:pt x="303937" y="385195"/>
                  <a:pt x="292663" y="385195"/>
                </a:cubicBezTo>
                <a:cubicBezTo>
                  <a:pt x="281389" y="385195"/>
                  <a:pt x="272251" y="376056"/>
                  <a:pt x="272251" y="364782"/>
                </a:cubicBezTo>
                <a:cubicBezTo>
                  <a:pt x="272251" y="353508"/>
                  <a:pt x="281389" y="344369"/>
                  <a:pt x="292663" y="344369"/>
                </a:cubicBezTo>
                <a:close/>
                <a:moveTo>
                  <a:pt x="243886" y="344369"/>
                </a:moveTo>
                <a:cubicBezTo>
                  <a:pt x="255160" y="344369"/>
                  <a:pt x="264299" y="353508"/>
                  <a:pt x="264299" y="364782"/>
                </a:cubicBezTo>
                <a:cubicBezTo>
                  <a:pt x="264299" y="376056"/>
                  <a:pt x="255160" y="385195"/>
                  <a:pt x="243886" y="385195"/>
                </a:cubicBezTo>
                <a:cubicBezTo>
                  <a:pt x="232612" y="385195"/>
                  <a:pt x="223473" y="376056"/>
                  <a:pt x="223473" y="364782"/>
                </a:cubicBezTo>
                <a:cubicBezTo>
                  <a:pt x="223473" y="353508"/>
                  <a:pt x="232612" y="344369"/>
                  <a:pt x="243886" y="344369"/>
                </a:cubicBezTo>
                <a:close/>
                <a:moveTo>
                  <a:pt x="195109" y="344369"/>
                </a:moveTo>
                <a:cubicBezTo>
                  <a:pt x="206383" y="344369"/>
                  <a:pt x="215522" y="353508"/>
                  <a:pt x="215522" y="364782"/>
                </a:cubicBezTo>
                <a:cubicBezTo>
                  <a:pt x="215522" y="376056"/>
                  <a:pt x="206383" y="385195"/>
                  <a:pt x="195109" y="385195"/>
                </a:cubicBezTo>
                <a:cubicBezTo>
                  <a:pt x="183835" y="385195"/>
                  <a:pt x="174696" y="376056"/>
                  <a:pt x="174696" y="364782"/>
                </a:cubicBezTo>
                <a:cubicBezTo>
                  <a:pt x="174696" y="353508"/>
                  <a:pt x="183835" y="344369"/>
                  <a:pt x="195109" y="344369"/>
                </a:cubicBezTo>
                <a:close/>
                <a:moveTo>
                  <a:pt x="146332" y="344369"/>
                </a:moveTo>
                <a:cubicBezTo>
                  <a:pt x="157606" y="344369"/>
                  <a:pt x="166745" y="353508"/>
                  <a:pt x="166745" y="364782"/>
                </a:cubicBezTo>
                <a:cubicBezTo>
                  <a:pt x="166745" y="376056"/>
                  <a:pt x="157606" y="385195"/>
                  <a:pt x="146332" y="385195"/>
                </a:cubicBezTo>
                <a:cubicBezTo>
                  <a:pt x="135058" y="385195"/>
                  <a:pt x="125919" y="376056"/>
                  <a:pt x="125919" y="364782"/>
                </a:cubicBezTo>
                <a:cubicBezTo>
                  <a:pt x="125919" y="353508"/>
                  <a:pt x="135058" y="344369"/>
                  <a:pt x="146332" y="344369"/>
                </a:cubicBezTo>
                <a:close/>
                <a:moveTo>
                  <a:pt x="97555" y="344369"/>
                </a:moveTo>
                <a:cubicBezTo>
                  <a:pt x="108829" y="344369"/>
                  <a:pt x="117968" y="353508"/>
                  <a:pt x="117968" y="364782"/>
                </a:cubicBezTo>
                <a:cubicBezTo>
                  <a:pt x="117968" y="376056"/>
                  <a:pt x="108829" y="385195"/>
                  <a:pt x="97555" y="385195"/>
                </a:cubicBezTo>
                <a:cubicBezTo>
                  <a:pt x="86281" y="385195"/>
                  <a:pt x="77142" y="376056"/>
                  <a:pt x="77142" y="364782"/>
                </a:cubicBezTo>
                <a:cubicBezTo>
                  <a:pt x="77142" y="353508"/>
                  <a:pt x="86281" y="344369"/>
                  <a:pt x="97555" y="344369"/>
                </a:cubicBezTo>
                <a:close/>
                <a:moveTo>
                  <a:pt x="48778" y="344369"/>
                </a:moveTo>
                <a:cubicBezTo>
                  <a:pt x="60052" y="344369"/>
                  <a:pt x="69191" y="353508"/>
                  <a:pt x="69191" y="364782"/>
                </a:cubicBezTo>
                <a:cubicBezTo>
                  <a:pt x="69191" y="376056"/>
                  <a:pt x="60052" y="385195"/>
                  <a:pt x="48778" y="385195"/>
                </a:cubicBezTo>
                <a:cubicBezTo>
                  <a:pt x="37504" y="385195"/>
                  <a:pt x="28365" y="376056"/>
                  <a:pt x="28365" y="364782"/>
                </a:cubicBezTo>
                <a:cubicBezTo>
                  <a:pt x="28365" y="353508"/>
                  <a:pt x="37504" y="344369"/>
                  <a:pt x="48778" y="344369"/>
                </a:cubicBezTo>
                <a:close/>
                <a:moveTo>
                  <a:pt x="2" y="344369"/>
                </a:moveTo>
                <a:cubicBezTo>
                  <a:pt x="11275" y="344369"/>
                  <a:pt x="20414" y="353508"/>
                  <a:pt x="20414" y="364782"/>
                </a:cubicBezTo>
                <a:cubicBezTo>
                  <a:pt x="20414" y="376056"/>
                  <a:pt x="11275" y="385195"/>
                  <a:pt x="2" y="385195"/>
                </a:cubicBezTo>
                <a:lnTo>
                  <a:pt x="0" y="385194"/>
                </a:lnTo>
                <a:lnTo>
                  <a:pt x="0" y="344370"/>
                </a:lnTo>
                <a:close/>
                <a:moveTo>
                  <a:pt x="968876" y="291629"/>
                </a:moveTo>
                <a:lnTo>
                  <a:pt x="965684" y="304041"/>
                </a:lnTo>
                <a:lnTo>
                  <a:pt x="959440" y="321103"/>
                </a:lnTo>
                <a:lnTo>
                  <a:pt x="955129" y="310696"/>
                </a:lnTo>
                <a:cubicBezTo>
                  <a:pt x="955129" y="302240"/>
                  <a:pt x="960270" y="294986"/>
                  <a:pt x="967596" y="291887"/>
                </a:cubicBezTo>
                <a:close/>
                <a:moveTo>
                  <a:pt x="926765" y="290283"/>
                </a:moveTo>
                <a:cubicBezTo>
                  <a:pt x="938039" y="290283"/>
                  <a:pt x="947178" y="299422"/>
                  <a:pt x="947178" y="310696"/>
                </a:cubicBezTo>
                <a:cubicBezTo>
                  <a:pt x="947178" y="321970"/>
                  <a:pt x="938039" y="331108"/>
                  <a:pt x="926765" y="331108"/>
                </a:cubicBezTo>
                <a:cubicBezTo>
                  <a:pt x="915491" y="331108"/>
                  <a:pt x="906352" y="321970"/>
                  <a:pt x="906352" y="310696"/>
                </a:cubicBezTo>
                <a:cubicBezTo>
                  <a:pt x="906352" y="299422"/>
                  <a:pt x="915491" y="290283"/>
                  <a:pt x="926765" y="290283"/>
                </a:cubicBezTo>
                <a:close/>
                <a:moveTo>
                  <a:pt x="877988" y="290283"/>
                </a:moveTo>
                <a:cubicBezTo>
                  <a:pt x="889262" y="290283"/>
                  <a:pt x="898401" y="299422"/>
                  <a:pt x="898401" y="310696"/>
                </a:cubicBezTo>
                <a:cubicBezTo>
                  <a:pt x="898401" y="321970"/>
                  <a:pt x="889262" y="331108"/>
                  <a:pt x="877988" y="331108"/>
                </a:cubicBezTo>
                <a:cubicBezTo>
                  <a:pt x="866714" y="331108"/>
                  <a:pt x="857575" y="321970"/>
                  <a:pt x="857575" y="310696"/>
                </a:cubicBezTo>
                <a:cubicBezTo>
                  <a:pt x="857575" y="299422"/>
                  <a:pt x="866714" y="290283"/>
                  <a:pt x="877988" y="290283"/>
                </a:cubicBezTo>
                <a:close/>
                <a:moveTo>
                  <a:pt x="829211" y="290283"/>
                </a:moveTo>
                <a:cubicBezTo>
                  <a:pt x="840485" y="290283"/>
                  <a:pt x="849624" y="299422"/>
                  <a:pt x="849624" y="310696"/>
                </a:cubicBezTo>
                <a:cubicBezTo>
                  <a:pt x="849624" y="321970"/>
                  <a:pt x="840485" y="331108"/>
                  <a:pt x="829211" y="331108"/>
                </a:cubicBezTo>
                <a:cubicBezTo>
                  <a:pt x="817937" y="331108"/>
                  <a:pt x="808798" y="321970"/>
                  <a:pt x="808798" y="310696"/>
                </a:cubicBezTo>
                <a:cubicBezTo>
                  <a:pt x="808798" y="299422"/>
                  <a:pt x="817937" y="290283"/>
                  <a:pt x="829211" y="290283"/>
                </a:cubicBezTo>
                <a:close/>
                <a:moveTo>
                  <a:pt x="780434" y="290283"/>
                </a:moveTo>
                <a:cubicBezTo>
                  <a:pt x="791708" y="290283"/>
                  <a:pt x="800847" y="299422"/>
                  <a:pt x="800847" y="310696"/>
                </a:cubicBezTo>
                <a:cubicBezTo>
                  <a:pt x="800847" y="321970"/>
                  <a:pt x="791708" y="331108"/>
                  <a:pt x="780434" y="331108"/>
                </a:cubicBezTo>
                <a:cubicBezTo>
                  <a:pt x="769160" y="331108"/>
                  <a:pt x="760021" y="321970"/>
                  <a:pt x="760021" y="310696"/>
                </a:cubicBezTo>
                <a:cubicBezTo>
                  <a:pt x="760021" y="299422"/>
                  <a:pt x="769160" y="290283"/>
                  <a:pt x="780434" y="290283"/>
                </a:cubicBezTo>
                <a:close/>
                <a:moveTo>
                  <a:pt x="731657" y="290283"/>
                </a:moveTo>
                <a:cubicBezTo>
                  <a:pt x="742931" y="290283"/>
                  <a:pt x="752070" y="299422"/>
                  <a:pt x="752070" y="310696"/>
                </a:cubicBezTo>
                <a:cubicBezTo>
                  <a:pt x="752070" y="321970"/>
                  <a:pt x="742931" y="331108"/>
                  <a:pt x="731657" y="331108"/>
                </a:cubicBezTo>
                <a:cubicBezTo>
                  <a:pt x="720383" y="331108"/>
                  <a:pt x="711244" y="321970"/>
                  <a:pt x="711244" y="310696"/>
                </a:cubicBezTo>
                <a:cubicBezTo>
                  <a:pt x="711244" y="299422"/>
                  <a:pt x="720383" y="290283"/>
                  <a:pt x="731657" y="290283"/>
                </a:cubicBezTo>
                <a:close/>
                <a:moveTo>
                  <a:pt x="682880" y="290283"/>
                </a:moveTo>
                <a:cubicBezTo>
                  <a:pt x="694153" y="290283"/>
                  <a:pt x="703293" y="299422"/>
                  <a:pt x="703293" y="310696"/>
                </a:cubicBezTo>
                <a:cubicBezTo>
                  <a:pt x="703293" y="321970"/>
                  <a:pt x="694153" y="331108"/>
                  <a:pt x="682880" y="331108"/>
                </a:cubicBezTo>
                <a:cubicBezTo>
                  <a:pt x="671606" y="331108"/>
                  <a:pt x="662467" y="321970"/>
                  <a:pt x="662467" y="310696"/>
                </a:cubicBezTo>
                <a:cubicBezTo>
                  <a:pt x="662467" y="299422"/>
                  <a:pt x="671606" y="290283"/>
                  <a:pt x="682880" y="290283"/>
                </a:cubicBezTo>
                <a:close/>
                <a:moveTo>
                  <a:pt x="634103" y="290283"/>
                </a:moveTo>
                <a:cubicBezTo>
                  <a:pt x="645377" y="290283"/>
                  <a:pt x="654516" y="299422"/>
                  <a:pt x="654516" y="310696"/>
                </a:cubicBezTo>
                <a:cubicBezTo>
                  <a:pt x="654516" y="321970"/>
                  <a:pt x="645377" y="331108"/>
                  <a:pt x="634103" y="331108"/>
                </a:cubicBezTo>
                <a:cubicBezTo>
                  <a:pt x="622829" y="331108"/>
                  <a:pt x="613690" y="321970"/>
                  <a:pt x="613690" y="310696"/>
                </a:cubicBezTo>
                <a:cubicBezTo>
                  <a:pt x="613690" y="299422"/>
                  <a:pt x="622829" y="290283"/>
                  <a:pt x="634103" y="290283"/>
                </a:cubicBezTo>
                <a:close/>
                <a:moveTo>
                  <a:pt x="585326" y="290283"/>
                </a:moveTo>
                <a:cubicBezTo>
                  <a:pt x="596599" y="290283"/>
                  <a:pt x="605738" y="299422"/>
                  <a:pt x="605738" y="310696"/>
                </a:cubicBezTo>
                <a:cubicBezTo>
                  <a:pt x="605738" y="321970"/>
                  <a:pt x="596599" y="331108"/>
                  <a:pt x="585326" y="331108"/>
                </a:cubicBezTo>
                <a:cubicBezTo>
                  <a:pt x="574052" y="331108"/>
                  <a:pt x="564913" y="321970"/>
                  <a:pt x="564913" y="310696"/>
                </a:cubicBezTo>
                <a:cubicBezTo>
                  <a:pt x="564913" y="299422"/>
                  <a:pt x="574052" y="290283"/>
                  <a:pt x="585326" y="290283"/>
                </a:cubicBezTo>
                <a:close/>
                <a:moveTo>
                  <a:pt x="536549" y="290283"/>
                </a:moveTo>
                <a:cubicBezTo>
                  <a:pt x="547822" y="290283"/>
                  <a:pt x="556961" y="299422"/>
                  <a:pt x="556961" y="310696"/>
                </a:cubicBezTo>
                <a:cubicBezTo>
                  <a:pt x="556961" y="321970"/>
                  <a:pt x="547822" y="331108"/>
                  <a:pt x="536549" y="331108"/>
                </a:cubicBezTo>
                <a:cubicBezTo>
                  <a:pt x="525275" y="331108"/>
                  <a:pt x="516136" y="321970"/>
                  <a:pt x="516136" y="310696"/>
                </a:cubicBezTo>
                <a:cubicBezTo>
                  <a:pt x="516136" y="299422"/>
                  <a:pt x="525275" y="290283"/>
                  <a:pt x="536549" y="290283"/>
                </a:cubicBezTo>
                <a:close/>
                <a:moveTo>
                  <a:pt x="487772" y="290283"/>
                </a:moveTo>
                <a:cubicBezTo>
                  <a:pt x="499045" y="290283"/>
                  <a:pt x="508184" y="299422"/>
                  <a:pt x="508184" y="310696"/>
                </a:cubicBezTo>
                <a:cubicBezTo>
                  <a:pt x="508184" y="321970"/>
                  <a:pt x="499045" y="331108"/>
                  <a:pt x="487772" y="331108"/>
                </a:cubicBezTo>
                <a:cubicBezTo>
                  <a:pt x="476498" y="331108"/>
                  <a:pt x="467359" y="321970"/>
                  <a:pt x="467359" y="310696"/>
                </a:cubicBezTo>
                <a:cubicBezTo>
                  <a:pt x="467359" y="299422"/>
                  <a:pt x="476498" y="290283"/>
                  <a:pt x="487772" y="290283"/>
                </a:cubicBezTo>
                <a:close/>
                <a:moveTo>
                  <a:pt x="438994" y="290283"/>
                </a:moveTo>
                <a:cubicBezTo>
                  <a:pt x="450268" y="290283"/>
                  <a:pt x="459407" y="299422"/>
                  <a:pt x="459407" y="310696"/>
                </a:cubicBezTo>
                <a:cubicBezTo>
                  <a:pt x="459407" y="321970"/>
                  <a:pt x="450268" y="331108"/>
                  <a:pt x="438994" y="331108"/>
                </a:cubicBezTo>
                <a:cubicBezTo>
                  <a:pt x="427721" y="331108"/>
                  <a:pt x="418582" y="321970"/>
                  <a:pt x="418582" y="310696"/>
                </a:cubicBezTo>
                <a:cubicBezTo>
                  <a:pt x="418582" y="299422"/>
                  <a:pt x="427721" y="290283"/>
                  <a:pt x="438994" y="290283"/>
                </a:cubicBezTo>
                <a:close/>
                <a:moveTo>
                  <a:pt x="390217" y="290283"/>
                </a:moveTo>
                <a:cubicBezTo>
                  <a:pt x="401491" y="290283"/>
                  <a:pt x="410630" y="299422"/>
                  <a:pt x="410630" y="310696"/>
                </a:cubicBezTo>
                <a:cubicBezTo>
                  <a:pt x="410630" y="321970"/>
                  <a:pt x="401491" y="331108"/>
                  <a:pt x="390217" y="331108"/>
                </a:cubicBezTo>
                <a:cubicBezTo>
                  <a:pt x="378944" y="331108"/>
                  <a:pt x="369805" y="321970"/>
                  <a:pt x="369805" y="310696"/>
                </a:cubicBezTo>
                <a:cubicBezTo>
                  <a:pt x="369805" y="299422"/>
                  <a:pt x="378944" y="290283"/>
                  <a:pt x="390217" y="290283"/>
                </a:cubicBezTo>
                <a:close/>
                <a:moveTo>
                  <a:pt x="341440" y="290283"/>
                </a:moveTo>
                <a:cubicBezTo>
                  <a:pt x="352714" y="290283"/>
                  <a:pt x="361853" y="299422"/>
                  <a:pt x="361853" y="310696"/>
                </a:cubicBezTo>
                <a:cubicBezTo>
                  <a:pt x="361853" y="321970"/>
                  <a:pt x="352714" y="331108"/>
                  <a:pt x="341440" y="331108"/>
                </a:cubicBezTo>
                <a:cubicBezTo>
                  <a:pt x="330166" y="331108"/>
                  <a:pt x="321028" y="321970"/>
                  <a:pt x="321028" y="310696"/>
                </a:cubicBezTo>
                <a:cubicBezTo>
                  <a:pt x="321028" y="299422"/>
                  <a:pt x="330166" y="290283"/>
                  <a:pt x="341440" y="290283"/>
                </a:cubicBezTo>
                <a:close/>
                <a:moveTo>
                  <a:pt x="292663" y="290283"/>
                </a:moveTo>
                <a:cubicBezTo>
                  <a:pt x="303937" y="290283"/>
                  <a:pt x="313076" y="299422"/>
                  <a:pt x="313076" y="310696"/>
                </a:cubicBezTo>
                <a:cubicBezTo>
                  <a:pt x="313076" y="321970"/>
                  <a:pt x="303937" y="331108"/>
                  <a:pt x="292663" y="331108"/>
                </a:cubicBezTo>
                <a:cubicBezTo>
                  <a:pt x="281389" y="331108"/>
                  <a:pt x="272251" y="321970"/>
                  <a:pt x="272251" y="310696"/>
                </a:cubicBezTo>
                <a:cubicBezTo>
                  <a:pt x="272251" y="299422"/>
                  <a:pt x="281389" y="290283"/>
                  <a:pt x="292663" y="290283"/>
                </a:cubicBezTo>
                <a:close/>
                <a:moveTo>
                  <a:pt x="243886" y="290283"/>
                </a:moveTo>
                <a:cubicBezTo>
                  <a:pt x="255160" y="290283"/>
                  <a:pt x="264299" y="299422"/>
                  <a:pt x="264299" y="310696"/>
                </a:cubicBezTo>
                <a:cubicBezTo>
                  <a:pt x="264299" y="321970"/>
                  <a:pt x="255160" y="331108"/>
                  <a:pt x="243886" y="331108"/>
                </a:cubicBezTo>
                <a:cubicBezTo>
                  <a:pt x="232612" y="331108"/>
                  <a:pt x="223473" y="321970"/>
                  <a:pt x="223473" y="310696"/>
                </a:cubicBezTo>
                <a:cubicBezTo>
                  <a:pt x="223473" y="299422"/>
                  <a:pt x="232612" y="290283"/>
                  <a:pt x="243886" y="290283"/>
                </a:cubicBezTo>
                <a:close/>
                <a:moveTo>
                  <a:pt x="195109" y="290283"/>
                </a:moveTo>
                <a:cubicBezTo>
                  <a:pt x="206383" y="290283"/>
                  <a:pt x="215522" y="299422"/>
                  <a:pt x="215522" y="310696"/>
                </a:cubicBezTo>
                <a:cubicBezTo>
                  <a:pt x="215522" y="321970"/>
                  <a:pt x="206383" y="331108"/>
                  <a:pt x="195109" y="331108"/>
                </a:cubicBezTo>
                <a:cubicBezTo>
                  <a:pt x="183835" y="331108"/>
                  <a:pt x="174696" y="321970"/>
                  <a:pt x="174696" y="310696"/>
                </a:cubicBezTo>
                <a:cubicBezTo>
                  <a:pt x="174696" y="299422"/>
                  <a:pt x="183835" y="290283"/>
                  <a:pt x="195109" y="290283"/>
                </a:cubicBezTo>
                <a:close/>
                <a:moveTo>
                  <a:pt x="146332" y="290283"/>
                </a:moveTo>
                <a:cubicBezTo>
                  <a:pt x="157606" y="290283"/>
                  <a:pt x="166745" y="299422"/>
                  <a:pt x="166745" y="310696"/>
                </a:cubicBezTo>
                <a:cubicBezTo>
                  <a:pt x="166745" y="321970"/>
                  <a:pt x="157606" y="331108"/>
                  <a:pt x="146332" y="331108"/>
                </a:cubicBezTo>
                <a:cubicBezTo>
                  <a:pt x="135058" y="331108"/>
                  <a:pt x="125919" y="321970"/>
                  <a:pt x="125919" y="310696"/>
                </a:cubicBezTo>
                <a:cubicBezTo>
                  <a:pt x="125919" y="299422"/>
                  <a:pt x="135058" y="290283"/>
                  <a:pt x="146332" y="290283"/>
                </a:cubicBezTo>
                <a:close/>
                <a:moveTo>
                  <a:pt x="97555" y="290283"/>
                </a:moveTo>
                <a:cubicBezTo>
                  <a:pt x="108829" y="290283"/>
                  <a:pt x="117968" y="299422"/>
                  <a:pt x="117968" y="310696"/>
                </a:cubicBezTo>
                <a:cubicBezTo>
                  <a:pt x="117968" y="321970"/>
                  <a:pt x="108829" y="331108"/>
                  <a:pt x="97555" y="331108"/>
                </a:cubicBezTo>
                <a:cubicBezTo>
                  <a:pt x="86281" y="331108"/>
                  <a:pt x="77142" y="321970"/>
                  <a:pt x="77142" y="310696"/>
                </a:cubicBezTo>
                <a:cubicBezTo>
                  <a:pt x="77142" y="299422"/>
                  <a:pt x="86281" y="290283"/>
                  <a:pt x="97555" y="290283"/>
                </a:cubicBezTo>
                <a:close/>
                <a:moveTo>
                  <a:pt x="48778" y="290283"/>
                </a:moveTo>
                <a:cubicBezTo>
                  <a:pt x="60052" y="290283"/>
                  <a:pt x="69191" y="299422"/>
                  <a:pt x="69191" y="310696"/>
                </a:cubicBezTo>
                <a:cubicBezTo>
                  <a:pt x="69191" y="321970"/>
                  <a:pt x="60052" y="331108"/>
                  <a:pt x="48778" y="331108"/>
                </a:cubicBezTo>
                <a:cubicBezTo>
                  <a:pt x="37504" y="331108"/>
                  <a:pt x="28365" y="321970"/>
                  <a:pt x="28365" y="310696"/>
                </a:cubicBezTo>
                <a:cubicBezTo>
                  <a:pt x="28365" y="299422"/>
                  <a:pt x="37504" y="290283"/>
                  <a:pt x="48778" y="290283"/>
                </a:cubicBezTo>
                <a:close/>
                <a:moveTo>
                  <a:pt x="2" y="290283"/>
                </a:moveTo>
                <a:cubicBezTo>
                  <a:pt x="11275" y="290283"/>
                  <a:pt x="20414" y="299422"/>
                  <a:pt x="20414" y="310696"/>
                </a:cubicBezTo>
                <a:cubicBezTo>
                  <a:pt x="20414" y="321970"/>
                  <a:pt x="11275" y="331108"/>
                  <a:pt x="2" y="331108"/>
                </a:cubicBezTo>
                <a:lnTo>
                  <a:pt x="0" y="331107"/>
                </a:lnTo>
                <a:lnTo>
                  <a:pt x="0" y="290284"/>
                </a:lnTo>
                <a:close/>
                <a:moveTo>
                  <a:pt x="975542" y="236197"/>
                </a:moveTo>
                <a:lnTo>
                  <a:pt x="982755" y="237653"/>
                </a:lnTo>
                <a:lnTo>
                  <a:pt x="972775" y="276464"/>
                </a:lnTo>
                <a:lnTo>
                  <a:pt x="967596" y="275418"/>
                </a:lnTo>
                <a:cubicBezTo>
                  <a:pt x="960270" y="272320"/>
                  <a:pt x="955129" y="265065"/>
                  <a:pt x="955129" y="256609"/>
                </a:cubicBezTo>
                <a:cubicBezTo>
                  <a:pt x="955129" y="245336"/>
                  <a:pt x="964268" y="236197"/>
                  <a:pt x="975542" y="236197"/>
                </a:cubicBezTo>
                <a:close/>
                <a:moveTo>
                  <a:pt x="926765" y="236197"/>
                </a:moveTo>
                <a:cubicBezTo>
                  <a:pt x="938039" y="236197"/>
                  <a:pt x="947178" y="245336"/>
                  <a:pt x="947178" y="256609"/>
                </a:cubicBezTo>
                <a:cubicBezTo>
                  <a:pt x="947178" y="267883"/>
                  <a:pt x="938039" y="277022"/>
                  <a:pt x="926765" y="277022"/>
                </a:cubicBezTo>
                <a:cubicBezTo>
                  <a:pt x="915491" y="277022"/>
                  <a:pt x="906352" y="267883"/>
                  <a:pt x="906352" y="256609"/>
                </a:cubicBezTo>
                <a:cubicBezTo>
                  <a:pt x="906352" y="245336"/>
                  <a:pt x="915491" y="236197"/>
                  <a:pt x="926765" y="236197"/>
                </a:cubicBezTo>
                <a:close/>
                <a:moveTo>
                  <a:pt x="877988" y="236197"/>
                </a:moveTo>
                <a:cubicBezTo>
                  <a:pt x="889262" y="236197"/>
                  <a:pt x="898401" y="245336"/>
                  <a:pt x="898401" y="256609"/>
                </a:cubicBezTo>
                <a:cubicBezTo>
                  <a:pt x="898401" y="267883"/>
                  <a:pt x="889262" y="277022"/>
                  <a:pt x="877988" y="277022"/>
                </a:cubicBezTo>
                <a:cubicBezTo>
                  <a:pt x="866714" y="277022"/>
                  <a:pt x="857575" y="267883"/>
                  <a:pt x="857575" y="256609"/>
                </a:cubicBezTo>
                <a:cubicBezTo>
                  <a:pt x="857575" y="245336"/>
                  <a:pt x="866714" y="236197"/>
                  <a:pt x="877988" y="236197"/>
                </a:cubicBezTo>
                <a:close/>
                <a:moveTo>
                  <a:pt x="829211" y="236197"/>
                </a:moveTo>
                <a:cubicBezTo>
                  <a:pt x="840485" y="236197"/>
                  <a:pt x="849624" y="245336"/>
                  <a:pt x="849624" y="256609"/>
                </a:cubicBezTo>
                <a:cubicBezTo>
                  <a:pt x="849624" y="267883"/>
                  <a:pt x="840485" y="277022"/>
                  <a:pt x="829211" y="277022"/>
                </a:cubicBezTo>
                <a:cubicBezTo>
                  <a:pt x="817937" y="277022"/>
                  <a:pt x="808798" y="267883"/>
                  <a:pt x="808798" y="256609"/>
                </a:cubicBezTo>
                <a:cubicBezTo>
                  <a:pt x="808798" y="245336"/>
                  <a:pt x="817937" y="236197"/>
                  <a:pt x="829211" y="236197"/>
                </a:cubicBezTo>
                <a:close/>
                <a:moveTo>
                  <a:pt x="780434" y="236197"/>
                </a:moveTo>
                <a:cubicBezTo>
                  <a:pt x="791708" y="236197"/>
                  <a:pt x="800847" y="245336"/>
                  <a:pt x="800847" y="256609"/>
                </a:cubicBezTo>
                <a:cubicBezTo>
                  <a:pt x="800847" y="267883"/>
                  <a:pt x="791708" y="277022"/>
                  <a:pt x="780434" y="277022"/>
                </a:cubicBezTo>
                <a:cubicBezTo>
                  <a:pt x="769160" y="277022"/>
                  <a:pt x="760021" y="267883"/>
                  <a:pt x="760021" y="256609"/>
                </a:cubicBezTo>
                <a:cubicBezTo>
                  <a:pt x="760021" y="245336"/>
                  <a:pt x="769160" y="236197"/>
                  <a:pt x="780434" y="236197"/>
                </a:cubicBezTo>
                <a:close/>
                <a:moveTo>
                  <a:pt x="731657" y="236197"/>
                </a:moveTo>
                <a:cubicBezTo>
                  <a:pt x="742931" y="236197"/>
                  <a:pt x="752070" y="245336"/>
                  <a:pt x="752070" y="256609"/>
                </a:cubicBezTo>
                <a:cubicBezTo>
                  <a:pt x="752070" y="267883"/>
                  <a:pt x="742931" y="277022"/>
                  <a:pt x="731657" y="277022"/>
                </a:cubicBezTo>
                <a:cubicBezTo>
                  <a:pt x="720383" y="277022"/>
                  <a:pt x="711244" y="267883"/>
                  <a:pt x="711244" y="256609"/>
                </a:cubicBezTo>
                <a:cubicBezTo>
                  <a:pt x="711244" y="245336"/>
                  <a:pt x="720383" y="236197"/>
                  <a:pt x="731657" y="236197"/>
                </a:cubicBezTo>
                <a:close/>
                <a:moveTo>
                  <a:pt x="682880" y="236197"/>
                </a:moveTo>
                <a:cubicBezTo>
                  <a:pt x="694153" y="236197"/>
                  <a:pt x="703293" y="245336"/>
                  <a:pt x="703293" y="256609"/>
                </a:cubicBezTo>
                <a:cubicBezTo>
                  <a:pt x="703293" y="267883"/>
                  <a:pt x="694153" y="277022"/>
                  <a:pt x="682880" y="277022"/>
                </a:cubicBezTo>
                <a:cubicBezTo>
                  <a:pt x="671606" y="277022"/>
                  <a:pt x="662467" y="267883"/>
                  <a:pt x="662467" y="256609"/>
                </a:cubicBezTo>
                <a:cubicBezTo>
                  <a:pt x="662467" y="245336"/>
                  <a:pt x="671606" y="236197"/>
                  <a:pt x="682880" y="236197"/>
                </a:cubicBezTo>
                <a:close/>
                <a:moveTo>
                  <a:pt x="634103" y="236197"/>
                </a:moveTo>
                <a:cubicBezTo>
                  <a:pt x="645377" y="236197"/>
                  <a:pt x="654516" y="245336"/>
                  <a:pt x="654516" y="256609"/>
                </a:cubicBezTo>
                <a:cubicBezTo>
                  <a:pt x="654516" y="267883"/>
                  <a:pt x="645377" y="277022"/>
                  <a:pt x="634103" y="277022"/>
                </a:cubicBezTo>
                <a:cubicBezTo>
                  <a:pt x="622829" y="277022"/>
                  <a:pt x="613690" y="267883"/>
                  <a:pt x="613690" y="256609"/>
                </a:cubicBezTo>
                <a:cubicBezTo>
                  <a:pt x="613690" y="245336"/>
                  <a:pt x="622829" y="236197"/>
                  <a:pt x="634103" y="236197"/>
                </a:cubicBezTo>
                <a:close/>
                <a:moveTo>
                  <a:pt x="585326" y="236197"/>
                </a:moveTo>
                <a:cubicBezTo>
                  <a:pt x="596599" y="236197"/>
                  <a:pt x="605738" y="245336"/>
                  <a:pt x="605738" y="256609"/>
                </a:cubicBezTo>
                <a:cubicBezTo>
                  <a:pt x="605738" y="267883"/>
                  <a:pt x="596599" y="277022"/>
                  <a:pt x="585326" y="277022"/>
                </a:cubicBezTo>
                <a:cubicBezTo>
                  <a:pt x="574052" y="277022"/>
                  <a:pt x="564913" y="267883"/>
                  <a:pt x="564913" y="256609"/>
                </a:cubicBezTo>
                <a:cubicBezTo>
                  <a:pt x="564913" y="245336"/>
                  <a:pt x="574052" y="236197"/>
                  <a:pt x="585326" y="236197"/>
                </a:cubicBezTo>
                <a:close/>
                <a:moveTo>
                  <a:pt x="536549" y="236197"/>
                </a:moveTo>
                <a:cubicBezTo>
                  <a:pt x="547822" y="236197"/>
                  <a:pt x="556961" y="245336"/>
                  <a:pt x="556961" y="256609"/>
                </a:cubicBezTo>
                <a:cubicBezTo>
                  <a:pt x="556961" y="267883"/>
                  <a:pt x="547822" y="277022"/>
                  <a:pt x="536549" y="277022"/>
                </a:cubicBezTo>
                <a:cubicBezTo>
                  <a:pt x="525275" y="277022"/>
                  <a:pt x="516136" y="267883"/>
                  <a:pt x="516136" y="256609"/>
                </a:cubicBezTo>
                <a:cubicBezTo>
                  <a:pt x="516136" y="245336"/>
                  <a:pt x="525275" y="236197"/>
                  <a:pt x="536549" y="236197"/>
                </a:cubicBezTo>
                <a:close/>
                <a:moveTo>
                  <a:pt x="487772" y="236197"/>
                </a:moveTo>
                <a:cubicBezTo>
                  <a:pt x="499045" y="236197"/>
                  <a:pt x="508184" y="245336"/>
                  <a:pt x="508184" y="256609"/>
                </a:cubicBezTo>
                <a:cubicBezTo>
                  <a:pt x="508184" y="267883"/>
                  <a:pt x="499045" y="277022"/>
                  <a:pt x="487772" y="277022"/>
                </a:cubicBezTo>
                <a:cubicBezTo>
                  <a:pt x="476498" y="277022"/>
                  <a:pt x="467359" y="267883"/>
                  <a:pt x="467359" y="256609"/>
                </a:cubicBezTo>
                <a:cubicBezTo>
                  <a:pt x="467359" y="245336"/>
                  <a:pt x="476498" y="236197"/>
                  <a:pt x="487772" y="236197"/>
                </a:cubicBezTo>
                <a:close/>
                <a:moveTo>
                  <a:pt x="438994" y="236197"/>
                </a:moveTo>
                <a:cubicBezTo>
                  <a:pt x="450268" y="236197"/>
                  <a:pt x="459407" y="245336"/>
                  <a:pt x="459407" y="256609"/>
                </a:cubicBezTo>
                <a:cubicBezTo>
                  <a:pt x="459407" y="267883"/>
                  <a:pt x="450268" y="277022"/>
                  <a:pt x="438994" y="277022"/>
                </a:cubicBezTo>
                <a:cubicBezTo>
                  <a:pt x="427721" y="277022"/>
                  <a:pt x="418582" y="267883"/>
                  <a:pt x="418582" y="256609"/>
                </a:cubicBezTo>
                <a:cubicBezTo>
                  <a:pt x="418582" y="245336"/>
                  <a:pt x="427721" y="236197"/>
                  <a:pt x="438994" y="236197"/>
                </a:cubicBezTo>
                <a:close/>
                <a:moveTo>
                  <a:pt x="390217" y="236197"/>
                </a:moveTo>
                <a:cubicBezTo>
                  <a:pt x="401491" y="236197"/>
                  <a:pt x="410630" y="245336"/>
                  <a:pt x="410630" y="256609"/>
                </a:cubicBezTo>
                <a:cubicBezTo>
                  <a:pt x="410630" y="267883"/>
                  <a:pt x="401491" y="277022"/>
                  <a:pt x="390217" y="277022"/>
                </a:cubicBezTo>
                <a:cubicBezTo>
                  <a:pt x="378944" y="277022"/>
                  <a:pt x="369805" y="267883"/>
                  <a:pt x="369805" y="256609"/>
                </a:cubicBezTo>
                <a:cubicBezTo>
                  <a:pt x="369805" y="245336"/>
                  <a:pt x="378944" y="236197"/>
                  <a:pt x="390217" y="236197"/>
                </a:cubicBezTo>
                <a:close/>
                <a:moveTo>
                  <a:pt x="341440" y="236197"/>
                </a:moveTo>
                <a:cubicBezTo>
                  <a:pt x="352714" y="236197"/>
                  <a:pt x="361853" y="245336"/>
                  <a:pt x="361853" y="256609"/>
                </a:cubicBezTo>
                <a:cubicBezTo>
                  <a:pt x="361853" y="267883"/>
                  <a:pt x="352714" y="277022"/>
                  <a:pt x="341440" y="277022"/>
                </a:cubicBezTo>
                <a:cubicBezTo>
                  <a:pt x="330166" y="277022"/>
                  <a:pt x="321028" y="267883"/>
                  <a:pt x="321028" y="256609"/>
                </a:cubicBezTo>
                <a:cubicBezTo>
                  <a:pt x="321028" y="245336"/>
                  <a:pt x="330166" y="236197"/>
                  <a:pt x="341440" y="236197"/>
                </a:cubicBezTo>
                <a:close/>
                <a:moveTo>
                  <a:pt x="292663" y="236197"/>
                </a:moveTo>
                <a:cubicBezTo>
                  <a:pt x="303937" y="236197"/>
                  <a:pt x="313076" y="245336"/>
                  <a:pt x="313076" y="256609"/>
                </a:cubicBezTo>
                <a:cubicBezTo>
                  <a:pt x="313076" y="267883"/>
                  <a:pt x="303937" y="277022"/>
                  <a:pt x="292663" y="277022"/>
                </a:cubicBezTo>
                <a:cubicBezTo>
                  <a:pt x="281389" y="277022"/>
                  <a:pt x="272251" y="267883"/>
                  <a:pt x="272251" y="256609"/>
                </a:cubicBezTo>
                <a:cubicBezTo>
                  <a:pt x="272251" y="245336"/>
                  <a:pt x="281389" y="236197"/>
                  <a:pt x="292663" y="236197"/>
                </a:cubicBezTo>
                <a:close/>
                <a:moveTo>
                  <a:pt x="243886" y="236197"/>
                </a:moveTo>
                <a:cubicBezTo>
                  <a:pt x="255160" y="236197"/>
                  <a:pt x="264299" y="245336"/>
                  <a:pt x="264299" y="256609"/>
                </a:cubicBezTo>
                <a:cubicBezTo>
                  <a:pt x="264299" y="267883"/>
                  <a:pt x="255160" y="277022"/>
                  <a:pt x="243886" y="277022"/>
                </a:cubicBezTo>
                <a:cubicBezTo>
                  <a:pt x="232612" y="277022"/>
                  <a:pt x="223473" y="267883"/>
                  <a:pt x="223473" y="256609"/>
                </a:cubicBezTo>
                <a:cubicBezTo>
                  <a:pt x="223473" y="245336"/>
                  <a:pt x="232612" y="236197"/>
                  <a:pt x="243886" y="236197"/>
                </a:cubicBezTo>
                <a:close/>
                <a:moveTo>
                  <a:pt x="195109" y="236197"/>
                </a:moveTo>
                <a:cubicBezTo>
                  <a:pt x="206383" y="236197"/>
                  <a:pt x="215522" y="245336"/>
                  <a:pt x="215522" y="256609"/>
                </a:cubicBezTo>
                <a:cubicBezTo>
                  <a:pt x="215522" y="267883"/>
                  <a:pt x="206383" y="277022"/>
                  <a:pt x="195109" y="277022"/>
                </a:cubicBezTo>
                <a:cubicBezTo>
                  <a:pt x="183835" y="277022"/>
                  <a:pt x="174696" y="267883"/>
                  <a:pt x="174696" y="256609"/>
                </a:cubicBezTo>
                <a:cubicBezTo>
                  <a:pt x="174696" y="245336"/>
                  <a:pt x="183835" y="236197"/>
                  <a:pt x="195109" y="236197"/>
                </a:cubicBezTo>
                <a:close/>
                <a:moveTo>
                  <a:pt x="146332" y="236197"/>
                </a:moveTo>
                <a:cubicBezTo>
                  <a:pt x="157606" y="236197"/>
                  <a:pt x="166745" y="245336"/>
                  <a:pt x="166745" y="256609"/>
                </a:cubicBezTo>
                <a:cubicBezTo>
                  <a:pt x="166745" y="267883"/>
                  <a:pt x="157606" y="277022"/>
                  <a:pt x="146332" y="277022"/>
                </a:cubicBezTo>
                <a:cubicBezTo>
                  <a:pt x="135058" y="277022"/>
                  <a:pt x="125919" y="267883"/>
                  <a:pt x="125919" y="256609"/>
                </a:cubicBezTo>
                <a:cubicBezTo>
                  <a:pt x="125919" y="245336"/>
                  <a:pt x="135058" y="236197"/>
                  <a:pt x="146332" y="236197"/>
                </a:cubicBezTo>
                <a:close/>
                <a:moveTo>
                  <a:pt x="97555" y="236197"/>
                </a:moveTo>
                <a:cubicBezTo>
                  <a:pt x="108829" y="236197"/>
                  <a:pt x="117968" y="245336"/>
                  <a:pt x="117968" y="256609"/>
                </a:cubicBezTo>
                <a:cubicBezTo>
                  <a:pt x="117968" y="267883"/>
                  <a:pt x="108829" y="277022"/>
                  <a:pt x="97555" y="277022"/>
                </a:cubicBezTo>
                <a:cubicBezTo>
                  <a:pt x="86281" y="277022"/>
                  <a:pt x="77142" y="267883"/>
                  <a:pt x="77142" y="256609"/>
                </a:cubicBezTo>
                <a:cubicBezTo>
                  <a:pt x="77142" y="245336"/>
                  <a:pt x="86281" y="236197"/>
                  <a:pt x="97555" y="236197"/>
                </a:cubicBezTo>
                <a:close/>
                <a:moveTo>
                  <a:pt x="48778" y="236197"/>
                </a:moveTo>
                <a:cubicBezTo>
                  <a:pt x="60052" y="236197"/>
                  <a:pt x="69191" y="245336"/>
                  <a:pt x="69191" y="256609"/>
                </a:cubicBezTo>
                <a:cubicBezTo>
                  <a:pt x="69191" y="267883"/>
                  <a:pt x="60052" y="277022"/>
                  <a:pt x="48778" y="277022"/>
                </a:cubicBezTo>
                <a:cubicBezTo>
                  <a:pt x="37504" y="277022"/>
                  <a:pt x="28365" y="267883"/>
                  <a:pt x="28365" y="256609"/>
                </a:cubicBezTo>
                <a:cubicBezTo>
                  <a:pt x="28365" y="245336"/>
                  <a:pt x="37504" y="236197"/>
                  <a:pt x="48778" y="236197"/>
                </a:cubicBezTo>
                <a:close/>
                <a:moveTo>
                  <a:pt x="2" y="236197"/>
                </a:moveTo>
                <a:cubicBezTo>
                  <a:pt x="11275" y="236197"/>
                  <a:pt x="20414" y="245336"/>
                  <a:pt x="20414" y="256609"/>
                </a:cubicBezTo>
                <a:cubicBezTo>
                  <a:pt x="20414" y="267883"/>
                  <a:pt x="11275" y="277022"/>
                  <a:pt x="2" y="277022"/>
                </a:cubicBezTo>
                <a:lnTo>
                  <a:pt x="0" y="277021"/>
                </a:lnTo>
                <a:lnTo>
                  <a:pt x="0" y="236198"/>
                </a:lnTo>
                <a:close/>
                <a:moveTo>
                  <a:pt x="975542" y="182110"/>
                </a:moveTo>
                <a:cubicBezTo>
                  <a:pt x="981179" y="182110"/>
                  <a:pt x="986282" y="184395"/>
                  <a:pt x="989976" y="188089"/>
                </a:cubicBezTo>
                <a:lnTo>
                  <a:pt x="992557" y="194320"/>
                </a:lnTo>
                <a:lnTo>
                  <a:pt x="990601" y="207139"/>
                </a:lnTo>
                <a:lnTo>
                  <a:pt x="987678" y="218507"/>
                </a:lnTo>
                <a:lnTo>
                  <a:pt x="983488" y="221332"/>
                </a:lnTo>
                <a:cubicBezTo>
                  <a:pt x="981046" y="222365"/>
                  <a:pt x="978360" y="222936"/>
                  <a:pt x="975542" y="222936"/>
                </a:cubicBezTo>
                <a:cubicBezTo>
                  <a:pt x="964268" y="222936"/>
                  <a:pt x="955129" y="213797"/>
                  <a:pt x="955129" y="202523"/>
                </a:cubicBezTo>
                <a:cubicBezTo>
                  <a:pt x="955129" y="191250"/>
                  <a:pt x="964268" y="182110"/>
                  <a:pt x="975542" y="182110"/>
                </a:cubicBezTo>
                <a:close/>
                <a:moveTo>
                  <a:pt x="926765" y="182110"/>
                </a:moveTo>
                <a:cubicBezTo>
                  <a:pt x="938039" y="182110"/>
                  <a:pt x="947178" y="191250"/>
                  <a:pt x="947178" y="202523"/>
                </a:cubicBezTo>
                <a:cubicBezTo>
                  <a:pt x="947178" y="213797"/>
                  <a:pt x="938039" y="222936"/>
                  <a:pt x="926765" y="222936"/>
                </a:cubicBezTo>
                <a:cubicBezTo>
                  <a:pt x="915491" y="222936"/>
                  <a:pt x="906352" y="213797"/>
                  <a:pt x="906352" y="202523"/>
                </a:cubicBezTo>
                <a:cubicBezTo>
                  <a:pt x="906352" y="191250"/>
                  <a:pt x="915491" y="182110"/>
                  <a:pt x="926765" y="182110"/>
                </a:cubicBezTo>
                <a:close/>
                <a:moveTo>
                  <a:pt x="877988" y="182110"/>
                </a:moveTo>
                <a:cubicBezTo>
                  <a:pt x="889262" y="182110"/>
                  <a:pt x="898401" y="191250"/>
                  <a:pt x="898401" y="202523"/>
                </a:cubicBezTo>
                <a:cubicBezTo>
                  <a:pt x="898401" y="213797"/>
                  <a:pt x="889262" y="222936"/>
                  <a:pt x="877988" y="222936"/>
                </a:cubicBezTo>
                <a:cubicBezTo>
                  <a:pt x="866714" y="222936"/>
                  <a:pt x="857575" y="213797"/>
                  <a:pt x="857575" y="202523"/>
                </a:cubicBezTo>
                <a:cubicBezTo>
                  <a:pt x="857575" y="191250"/>
                  <a:pt x="866714" y="182110"/>
                  <a:pt x="877988" y="182110"/>
                </a:cubicBezTo>
                <a:close/>
                <a:moveTo>
                  <a:pt x="829211" y="182110"/>
                </a:moveTo>
                <a:cubicBezTo>
                  <a:pt x="840485" y="182110"/>
                  <a:pt x="849624" y="191250"/>
                  <a:pt x="849624" y="202523"/>
                </a:cubicBezTo>
                <a:cubicBezTo>
                  <a:pt x="849624" y="213797"/>
                  <a:pt x="840485" y="222936"/>
                  <a:pt x="829211" y="222936"/>
                </a:cubicBezTo>
                <a:cubicBezTo>
                  <a:pt x="817937" y="222936"/>
                  <a:pt x="808798" y="213797"/>
                  <a:pt x="808798" y="202523"/>
                </a:cubicBezTo>
                <a:cubicBezTo>
                  <a:pt x="808798" y="191250"/>
                  <a:pt x="817937" y="182110"/>
                  <a:pt x="829211" y="182110"/>
                </a:cubicBezTo>
                <a:close/>
                <a:moveTo>
                  <a:pt x="780434" y="182110"/>
                </a:moveTo>
                <a:cubicBezTo>
                  <a:pt x="791708" y="182110"/>
                  <a:pt x="800847" y="191250"/>
                  <a:pt x="800847" y="202523"/>
                </a:cubicBezTo>
                <a:cubicBezTo>
                  <a:pt x="800847" y="213797"/>
                  <a:pt x="791708" y="222936"/>
                  <a:pt x="780434" y="222936"/>
                </a:cubicBezTo>
                <a:cubicBezTo>
                  <a:pt x="769160" y="222936"/>
                  <a:pt x="760021" y="213797"/>
                  <a:pt x="760021" y="202523"/>
                </a:cubicBezTo>
                <a:cubicBezTo>
                  <a:pt x="760021" y="191250"/>
                  <a:pt x="769160" y="182110"/>
                  <a:pt x="780434" y="182110"/>
                </a:cubicBezTo>
                <a:close/>
                <a:moveTo>
                  <a:pt x="731657" y="182110"/>
                </a:moveTo>
                <a:cubicBezTo>
                  <a:pt x="742931" y="182110"/>
                  <a:pt x="752070" y="191250"/>
                  <a:pt x="752070" y="202523"/>
                </a:cubicBezTo>
                <a:cubicBezTo>
                  <a:pt x="752070" y="213797"/>
                  <a:pt x="742931" y="222936"/>
                  <a:pt x="731657" y="222936"/>
                </a:cubicBezTo>
                <a:cubicBezTo>
                  <a:pt x="720383" y="222936"/>
                  <a:pt x="711244" y="213797"/>
                  <a:pt x="711244" y="202523"/>
                </a:cubicBezTo>
                <a:cubicBezTo>
                  <a:pt x="711244" y="191250"/>
                  <a:pt x="720383" y="182110"/>
                  <a:pt x="731657" y="182110"/>
                </a:cubicBezTo>
                <a:close/>
                <a:moveTo>
                  <a:pt x="682880" y="182110"/>
                </a:moveTo>
                <a:cubicBezTo>
                  <a:pt x="694153" y="182110"/>
                  <a:pt x="703293" y="191250"/>
                  <a:pt x="703293" y="202523"/>
                </a:cubicBezTo>
                <a:cubicBezTo>
                  <a:pt x="703293" y="213797"/>
                  <a:pt x="694153" y="222936"/>
                  <a:pt x="682880" y="222936"/>
                </a:cubicBezTo>
                <a:cubicBezTo>
                  <a:pt x="671606" y="222936"/>
                  <a:pt x="662467" y="213797"/>
                  <a:pt x="662467" y="202523"/>
                </a:cubicBezTo>
                <a:cubicBezTo>
                  <a:pt x="662467" y="191250"/>
                  <a:pt x="671606" y="182110"/>
                  <a:pt x="682880" y="182110"/>
                </a:cubicBezTo>
                <a:close/>
                <a:moveTo>
                  <a:pt x="634103" y="182110"/>
                </a:moveTo>
                <a:cubicBezTo>
                  <a:pt x="645377" y="182110"/>
                  <a:pt x="654516" y="191250"/>
                  <a:pt x="654516" y="202523"/>
                </a:cubicBezTo>
                <a:cubicBezTo>
                  <a:pt x="654516" y="213797"/>
                  <a:pt x="645377" y="222936"/>
                  <a:pt x="634103" y="222936"/>
                </a:cubicBezTo>
                <a:cubicBezTo>
                  <a:pt x="622829" y="222936"/>
                  <a:pt x="613690" y="213797"/>
                  <a:pt x="613690" y="202523"/>
                </a:cubicBezTo>
                <a:cubicBezTo>
                  <a:pt x="613690" y="191250"/>
                  <a:pt x="622829" y="182110"/>
                  <a:pt x="634103" y="182110"/>
                </a:cubicBezTo>
                <a:close/>
                <a:moveTo>
                  <a:pt x="585326" y="182110"/>
                </a:moveTo>
                <a:cubicBezTo>
                  <a:pt x="596599" y="182110"/>
                  <a:pt x="605738" y="191250"/>
                  <a:pt x="605738" y="202523"/>
                </a:cubicBezTo>
                <a:cubicBezTo>
                  <a:pt x="605738" y="213797"/>
                  <a:pt x="596599" y="222936"/>
                  <a:pt x="585326" y="222936"/>
                </a:cubicBezTo>
                <a:cubicBezTo>
                  <a:pt x="574052" y="222936"/>
                  <a:pt x="564913" y="213797"/>
                  <a:pt x="564913" y="202523"/>
                </a:cubicBezTo>
                <a:cubicBezTo>
                  <a:pt x="564913" y="191250"/>
                  <a:pt x="574052" y="182110"/>
                  <a:pt x="585326" y="182110"/>
                </a:cubicBezTo>
                <a:close/>
                <a:moveTo>
                  <a:pt x="536549" y="182110"/>
                </a:moveTo>
                <a:cubicBezTo>
                  <a:pt x="547822" y="182110"/>
                  <a:pt x="556961" y="191250"/>
                  <a:pt x="556961" y="202523"/>
                </a:cubicBezTo>
                <a:cubicBezTo>
                  <a:pt x="556961" y="213797"/>
                  <a:pt x="547822" y="222936"/>
                  <a:pt x="536549" y="222936"/>
                </a:cubicBezTo>
                <a:cubicBezTo>
                  <a:pt x="525275" y="222936"/>
                  <a:pt x="516136" y="213797"/>
                  <a:pt x="516136" y="202523"/>
                </a:cubicBezTo>
                <a:cubicBezTo>
                  <a:pt x="516136" y="191250"/>
                  <a:pt x="525275" y="182110"/>
                  <a:pt x="536549" y="182110"/>
                </a:cubicBezTo>
                <a:close/>
                <a:moveTo>
                  <a:pt x="487772" y="182110"/>
                </a:moveTo>
                <a:cubicBezTo>
                  <a:pt x="499045" y="182110"/>
                  <a:pt x="508184" y="191250"/>
                  <a:pt x="508184" y="202523"/>
                </a:cubicBezTo>
                <a:cubicBezTo>
                  <a:pt x="508184" y="213797"/>
                  <a:pt x="499045" y="222936"/>
                  <a:pt x="487772" y="222936"/>
                </a:cubicBezTo>
                <a:cubicBezTo>
                  <a:pt x="476498" y="222936"/>
                  <a:pt x="467359" y="213797"/>
                  <a:pt x="467359" y="202523"/>
                </a:cubicBezTo>
                <a:cubicBezTo>
                  <a:pt x="467359" y="191250"/>
                  <a:pt x="476498" y="182110"/>
                  <a:pt x="487772" y="182110"/>
                </a:cubicBezTo>
                <a:close/>
                <a:moveTo>
                  <a:pt x="438994" y="182110"/>
                </a:moveTo>
                <a:cubicBezTo>
                  <a:pt x="450268" y="182110"/>
                  <a:pt x="459407" y="191250"/>
                  <a:pt x="459407" y="202523"/>
                </a:cubicBezTo>
                <a:cubicBezTo>
                  <a:pt x="459407" y="213797"/>
                  <a:pt x="450268" y="222936"/>
                  <a:pt x="438994" y="222936"/>
                </a:cubicBezTo>
                <a:cubicBezTo>
                  <a:pt x="427721" y="222936"/>
                  <a:pt x="418582" y="213797"/>
                  <a:pt x="418582" y="202523"/>
                </a:cubicBezTo>
                <a:cubicBezTo>
                  <a:pt x="418582" y="191250"/>
                  <a:pt x="427721" y="182110"/>
                  <a:pt x="438994" y="182110"/>
                </a:cubicBezTo>
                <a:close/>
                <a:moveTo>
                  <a:pt x="390217" y="182110"/>
                </a:moveTo>
                <a:cubicBezTo>
                  <a:pt x="401491" y="182110"/>
                  <a:pt x="410630" y="191250"/>
                  <a:pt x="410630" y="202523"/>
                </a:cubicBezTo>
                <a:cubicBezTo>
                  <a:pt x="410630" y="213797"/>
                  <a:pt x="401491" y="222936"/>
                  <a:pt x="390217" y="222936"/>
                </a:cubicBezTo>
                <a:cubicBezTo>
                  <a:pt x="378944" y="222936"/>
                  <a:pt x="369805" y="213797"/>
                  <a:pt x="369805" y="202523"/>
                </a:cubicBezTo>
                <a:cubicBezTo>
                  <a:pt x="369805" y="191250"/>
                  <a:pt x="378944" y="182110"/>
                  <a:pt x="390217" y="182110"/>
                </a:cubicBezTo>
                <a:close/>
                <a:moveTo>
                  <a:pt x="341440" y="182110"/>
                </a:moveTo>
                <a:cubicBezTo>
                  <a:pt x="352714" y="182110"/>
                  <a:pt x="361853" y="191250"/>
                  <a:pt x="361853" y="202523"/>
                </a:cubicBezTo>
                <a:cubicBezTo>
                  <a:pt x="361853" y="213797"/>
                  <a:pt x="352714" y="222936"/>
                  <a:pt x="341440" y="222936"/>
                </a:cubicBezTo>
                <a:cubicBezTo>
                  <a:pt x="330166" y="222936"/>
                  <a:pt x="321028" y="213797"/>
                  <a:pt x="321028" y="202523"/>
                </a:cubicBezTo>
                <a:cubicBezTo>
                  <a:pt x="321028" y="191250"/>
                  <a:pt x="330166" y="182110"/>
                  <a:pt x="341440" y="182110"/>
                </a:cubicBezTo>
                <a:close/>
                <a:moveTo>
                  <a:pt x="292663" y="182110"/>
                </a:moveTo>
                <a:cubicBezTo>
                  <a:pt x="303937" y="182110"/>
                  <a:pt x="313076" y="191250"/>
                  <a:pt x="313076" y="202523"/>
                </a:cubicBezTo>
                <a:cubicBezTo>
                  <a:pt x="313076" y="213797"/>
                  <a:pt x="303937" y="222936"/>
                  <a:pt x="292663" y="222936"/>
                </a:cubicBezTo>
                <a:cubicBezTo>
                  <a:pt x="281389" y="222936"/>
                  <a:pt x="272251" y="213797"/>
                  <a:pt x="272251" y="202523"/>
                </a:cubicBezTo>
                <a:cubicBezTo>
                  <a:pt x="272251" y="191250"/>
                  <a:pt x="281389" y="182110"/>
                  <a:pt x="292663" y="182110"/>
                </a:cubicBezTo>
                <a:close/>
                <a:moveTo>
                  <a:pt x="243886" y="182110"/>
                </a:moveTo>
                <a:cubicBezTo>
                  <a:pt x="255160" y="182110"/>
                  <a:pt x="264299" y="191250"/>
                  <a:pt x="264299" y="202523"/>
                </a:cubicBezTo>
                <a:cubicBezTo>
                  <a:pt x="264299" y="213797"/>
                  <a:pt x="255160" y="222936"/>
                  <a:pt x="243886" y="222936"/>
                </a:cubicBezTo>
                <a:cubicBezTo>
                  <a:pt x="232612" y="222936"/>
                  <a:pt x="223473" y="213797"/>
                  <a:pt x="223473" y="202523"/>
                </a:cubicBezTo>
                <a:cubicBezTo>
                  <a:pt x="223473" y="191250"/>
                  <a:pt x="232612" y="182110"/>
                  <a:pt x="243886" y="182110"/>
                </a:cubicBezTo>
                <a:close/>
                <a:moveTo>
                  <a:pt x="195109" y="182110"/>
                </a:moveTo>
                <a:cubicBezTo>
                  <a:pt x="206383" y="182110"/>
                  <a:pt x="215522" y="191250"/>
                  <a:pt x="215522" y="202523"/>
                </a:cubicBezTo>
                <a:cubicBezTo>
                  <a:pt x="215522" y="213797"/>
                  <a:pt x="206383" y="222936"/>
                  <a:pt x="195109" y="222936"/>
                </a:cubicBezTo>
                <a:cubicBezTo>
                  <a:pt x="183835" y="222936"/>
                  <a:pt x="174696" y="213797"/>
                  <a:pt x="174696" y="202523"/>
                </a:cubicBezTo>
                <a:cubicBezTo>
                  <a:pt x="174696" y="191250"/>
                  <a:pt x="183835" y="182110"/>
                  <a:pt x="195109" y="182110"/>
                </a:cubicBezTo>
                <a:close/>
                <a:moveTo>
                  <a:pt x="146332" y="182110"/>
                </a:moveTo>
                <a:cubicBezTo>
                  <a:pt x="157606" y="182110"/>
                  <a:pt x="166745" y="191250"/>
                  <a:pt x="166745" y="202523"/>
                </a:cubicBezTo>
                <a:cubicBezTo>
                  <a:pt x="166745" y="213797"/>
                  <a:pt x="157606" y="222936"/>
                  <a:pt x="146332" y="222936"/>
                </a:cubicBezTo>
                <a:cubicBezTo>
                  <a:pt x="135058" y="222936"/>
                  <a:pt x="125919" y="213797"/>
                  <a:pt x="125919" y="202523"/>
                </a:cubicBezTo>
                <a:cubicBezTo>
                  <a:pt x="125919" y="191250"/>
                  <a:pt x="135058" y="182110"/>
                  <a:pt x="146332" y="182110"/>
                </a:cubicBezTo>
                <a:close/>
                <a:moveTo>
                  <a:pt x="97555" y="182110"/>
                </a:moveTo>
                <a:cubicBezTo>
                  <a:pt x="108829" y="182110"/>
                  <a:pt x="117968" y="191250"/>
                  <a:pt x="117968" y="202523"/>
                </a:cubicBezTo>
                <a:cubicBezTo>
                  <a:pt x="117968" y="213797"/>
                  <a:pt x="108829" y="222936"/>
                  <a:pt x="97555" y="222936"/>
                </a:cubicBezTo>
                <a:cubicBezTo>
                  <a:pt x="86281" y="222936"/>
                  <a:pt x="77142" y="213797"/>
                  <a:pt x="77142" y="202523"/>
                </a:cubicBezTo>
                <a:cubicBezTo>
                  <a:pt x="77142" y="191250"/>
                  <a:pt x="86281" y="182110"/>
                  <a:pt x="97555" y="182110"/>
                </a:cubicBezTo>
                <a:close/>
                <a:moveTo>
                  <a:pt x="48778" y="182110"/>
                </a:moveTo>
                <a:cubicBezTo>
                  <a:pt x="60052" y="182110"/>
                  <a:pt x="69191" y="191250"/>
                  <a:pt x="69191" y="202523"/>
                </a:cubicBezTo>
                <a:cubicBezTo>
                  <a:pt x="69191" y="213797"/>
                  <a:pt x="60052" y="222936"/>
                  <a:pt x="48778" y="222936"/>
                </a:cubicBezTo>
                <a:cubicBezTo>
                  <a:pt x="37504" y="222936"/>
                  <a:pt x="28365" y="213797"/>
                  <a:pt x="28365" y="202523"/>
                </a:cubicBezTo>
                <a:cubicBezTo>
                  <a:pt x="28365" y="191250"/>
                  <a:pt x="37504" y="182110"/>
                  <a:pt x="48778" y="182110"/>
                </a:cubicBezTo>
                <a:close/>
                <a:moveTo>
                  <a:pt x="2" y="182110"/>
                </a:moveTo>
                <a:cubicBezTo>
                  <a:pt x="11275" y="182110"/>
                  <a:pt x="20414" y="191250"/>
                  <a:pt x="20414" y="202523"/>
                </a:cubicBezTo>
                <a:cubicBezTo>
                  <a:pt x="20414" y="213797"/>
                  <a:pt x="11275" y="222936"/>
                  <a:pt x="2" y="222936"/>
                </a:cubicBezTo>
                <a:lnTo>
                  <a:pt x="0" y="222935"/>
                </a:lnTo>
                <a:lnTo>
                  <a:pt x="0" y="182111"/>
                </a:lnTo>
                <a:close/>
                <a:moveTo>
                  <a:pt x="975542" y="128024"/>
                </a:moveTo>
                <a:cubicBezTo>
                  <a:pt x="986816" y="128024"/>
                  <a:pt x="995955" y="137163"/>
                  <a:pt x="995955" y="148437"/>
                </a:cubicBezTo>
                <a:cubicBezTo>
                  <a:pt x="995955" y="159711"/>
                  <a:pt x="986816" y="168850"/>
                  <a:pt x="975542" y="168850"/>
                </a:cubicBezTo>
                <a:cubicBezTo>
                  <a:pt x="964268" y="168850"/>
                  <a:pt x="955129" y="159711"/>
                  <a:pt x="955129" y="148437"/>
                </a:cubicBezTo>
                <a:cubicBezTo>
                  <a:pt x="955129" y="137163"/>
                  <a:pt x="964268" y="128024"/>
                  <a:pt x="975542" y="128024"/>
                </a:cubicBezTo>
                <a:close/>
                <a:moveTo>
                  <a:pt x="926765" y="128024"/>
                </a:moveTo>
                <a:cubicBezTo>
                  <a:pt x="938039" y="128024"/>
                  <a:pt x="947178" y="137163"/>
                  <a:pt x="947178" y="148437"/>
                </a:cubicBezTo>
                <a:cubicBezTo>
                  <a:pt x="947178" y="159711"/>
                  <a:pt x="938039" y="168850"/>
                  <a:pt x="926765" y="168850"/>
                </a:cubicBezTo>
                <a:cubicBezTo>
                  <a:pt x="915491" y="168850"/>
                  <a:pt x="906352" y="159711"/>
                  <a:pt x="906352" y="148437"/>
                </a:cubicBezTo>
                <a:cubicBezTo>
                  <a:pt x="906352" y="137163"/>
                  <a:pt x="915491" y="128024"/>
                  <a:pt x="926765" y="128024"/>
                </a:cubicBezTo>
                <a:close/>
                <a:moveTo>
                  <a:pt x="877988" y="128024"/>
                </a:moveTo>
                <a:cubicBezTo>
                  <a:pt x="889262" y="128024"/>
                  <a:pt x="898401" y="137163"/>
                  <a:pt x="898401" y="148437"/>
                </a:cubicBezTo>
                <a:cubicBezTo>
                  <a:pt x="898401" y="159711"/>
                  <a:pt x="889262" y="168850"/>
                  <a:pt x="877988" y="168850"/>
                </a:cubicBezTo>
                <a:cubicBezTo>
                  <a:pt x="866714" y="168850"/>
                  <a:pt x="857575" y="159711"/>
                  <a:pt x="857575" y="148437"/>
                </a:cubicBezTo>
                <a:cubicBezTo>
                  <a:pt x="857575" y="137163"/>
                  <a:pt x="866714" y="128024"/>
                  <a:pt x="877988" y="128024"/>
                </a:cubicBezTo>
                <a:close/>
                <a:moveTo>
                  <a:pt x="829211" y="128024"/>
                </a:moveTo>
                <a:cubicBezTo>
                  <a:pt x="840485" y="128024"/>
                  <a:pt x="849624" y="137163"/>
                  <a:pt x="849624" y="148437"/>
                </a:cubicBezTo>
                <a:cubicBezTo>
                  <a:pt x="849624" y="159711"/>
                  <a:pt x="840485" y="168850"/>
                  <a:pt x="829211" y="168850"/>
                </a:cubicBezTo>
                <a:cubicBezTo>
                  <a:pt x="817937" y="168850"/>
                  <a:pt x="808798" y="159711"/>
                  <a:pt x="808798" y="148437"/>
                </a:cubicBezTo>
                <a:cubicBezTo>
                  <a:pt x="808798" y="137163"/>
                  <a:pt x="817937" y="128024"/>
                  <a:pt x="829211" y="128024"/>
                </a:cubicBezTo>
                <a:close/>
                <a:moveTo>
                  <a:pt x="780434" y="128024"/>
                </a:moveTo>
                <a:cubicBezTo>
                  <a:pt x="791708" y="128024"/>
                  <a:pt x="800847" y="137163"/>
                  <a:pt x="800847" y="148437"/>
                </a:cubicBezTo>
                <a:cubicBezTo>
                  <a:pt x="800847" y="159711"/>
                  <a:pt x="791708" y="168850"/>
                  <a:pt x="780434" y="168850"/>
                </a:cubicBezTo>
                <a:cubicBezTo>
                  <a:pt x="769160" y="168850"/>
                  <a:pt x="760021" y="159711"/>
                  <a:pt x="760021" y="148437"/>
                </a:cubicBezTo>
                <a:cubicBezTo>
                  <a:pt x="760021" y="137163"/>
                  <a:pt x="769160" y="128024"/>
                  <a:pt x="780434" y="128024"/>
                </a:cubicBezTo>
                <a:close/>
                <a:moveTo>
                  <a:pt x="731657" y="128024"/>
                </a:moveTo>
                <a:cubicBezTo>
                  <a:pt x="742931" y="128024"/>
                  <a:pt x="752070" y="137163"/>
                  <a:pt x="752070" y="148437"/>
                </a:cubicBezTo>
                <a:cubicBezTo>
                  <a:pt x="752070" y="159711"/>
                  <a:pt x="742931" y="168850"/>
                  <a:pt x="731657" y="168850"/>
                </a:cubicBezTo>
                <a:cubicBezTo>
                  <a:pt x="720383" y="168850"/>
                  <a:pt x="711244" y="159711"/>
                  <a:pt x="711244" y="148437"/>
                </a:cubicBezTo>
                <a:cubicBezTo>
                  <a:pt x="711244" y="137163"/>
                  <a:pt x="720383" y="128024"/>
                  <a:pt x="731657" y="128024"/>
                </a:cubicBezTo>
                <a:close/>
                <a:moveTo>
                  <a:pt x="682880" y="128024"/>
                </a:moveTo>
                <a:cubicBezTo>
                  <a:pt x="694153" y="128024"/>
                  <a:pt x="703293" y="137163"/>
                  <a:pt x="703293" y="148437"/>
                </a:cubicBezTo>
                <a:cubicBezTo>
                  <a:pt x="703293" y="159711"/>
                  <a:pt x="694153" y="168850"/>
                  <a:pt x="682880" y="168850"/>
                </a:cubicBezTo>
                <a:cubicBezTo>
                  <a:pt x="671606" y="168850"/>
                  <a:pt x="662467" y="159711"/>
                  <a:pt x="662467" y="148437"/>
                </a:cubicBezTo>
                <a:cubicBezTo>
                  <a:pt x="662467" y="137163"/>
                  <a:pt x="671606" y="128024"/>
                  <a:pt x="682880" y="128024"/>
                </a:cubicBezTo>
                <a:close/>
                <a:moveTo>
                  <a:pt x="634103" y="128024"/>
                </a:moveTo>
                <a:cubicBezTo>
                  <a:pt x="645377" y="128024"/>
                  <a:pt x="654516" y="137163"/>
                  <a:pt x="654516" y="148437"/>
                </a:cubicBezTo>
                <a:cubicBezTo>
                  <a:pt x="654516" y="159711"/>
                  <a:pt x="645377" y="168850"/>
                  <a:pt x="634103" y="168850"/>
                </a:cubicBezTo>
                <a:cubicBezTo>
                  <a:pt x="622829" y="168850"/>
                  <a:pt x="613690" y="159711"/>
                  <a:pt x="613690" y="148437"/>
                </a:cubicBezTo>
                <a:cubicBezTo>
                  <a:pt x="613690" y="137163"/>
                  <a:pt x="622829" y="128024"/>
                  <a:pt x="634103" y="128024"/>
                </a:cubicBezTo>
                <a:close/>
                <a:moveTo>
                  <a:pt x="585326" y="128024"/>
                </a:moveTo>
                <a:cubicBezTo>
                  <a:pt x="596599" y="128024"/>
                  <a:pt x="605738" y="137163"/>
                  <a:pt x="605738" y="148437"/>
                </a:cubicBezTo>
                <a:cubicBezTo>
                  <a:pt x="605738" y="159711"/>
                  <a:pt x="596599" y="168850"/>
                  <a:pt x="585326" y="168850"/>
                </a:cubicBezTo>
                <a:cubicBezTo>
                  <a:pt x="574052" y="168850"/>
                  <a:pt x="564913" y="159711"/>
                  <a:pt x="564913" y="148437"/>
                </a:cubicBezTo>
                <a:cubicBezTo>
                  <a:pt x="564913" y="137163"/>
                  <a:pt x="574052" y="128024"/>
                  <a:pt x="585326" y="128024"/>
                </a:cubicBezTo>
                <a:close/>
                <a:moveTo>
                  <a:pt x="536549" y="128024"/>
                </a:moveTo>
                <a:cubicBezTo>
                  <a:pt x="547822" y="128024"/>
                  <a:pt x="556961" y="137163"/>
                  <a:pt x="556961" y="148437"/>
                </a:cubicBezTo>
                <a:cubicBezTo>
                  <a:pt x="556961" y="159711"/>
                  <a:pt x="547822" y="168850"/>
                  <a:pt x="536549" y="168850"/>
                </a:cubicBezTo>
                <a:cubicBezTo>
                  <a:pt x="525275" y="168850"/>
                  <a:pt x="516136" y="159711"/>
                  <a:pt x="516136" y="148437"/>
                </a:cubicBezTo>
                <a:cubicBezTo>
                  <a:pt x="516136" y="137163"/>
                  <a:pt x="525275" y="128024"/>
                  <a:pt x="536549" y="128024"/>
                </a:cubicBezTo>
                <a:close/>
                <a:moveTo>
                  <a:pt x="487772" y="128024"/>
                </a:moveTo>
                <a:cubicBezTo>
                  <a:pt x="499045" y="128024"/>
                  <a:pt x="508184" y="137163"/>
                  <a:pt x="508184" y="148437"/>
                </a:cubicBezTo>
                <a:cubicBezTo>
                  <a:pt x="508184" y="159711"/>
                  <a:pt x="499045" y="168850"/>
                  <a:pt x="487772" y="168850"/>
                </a:cubicBezTo>
                <a:cubicBezTo>
                  <a:pt x="476498" y="168850"/>
                  <a:pt x="467359" y="159711"/>
                  <a:pt x="467359" y="148437"/>
                </a:cubicBezTo>
                <a:cubicBezTo>
                  <a:pt x="467359" y="137163"/>
                  <a:pt x="476498" y="128024"/>
                  <a:pt x="487772" y="128024"/>
                </a:cubicBezTo>
                <a:close/>
                <a:moveTo>
                  <a:pt x="438994" y="128024"/>
                </a:moveTo>
                <a:cubicBezTo>
                  <a:pt x="450268" y="128024"/>
                  <a:pt x="459407" y="137163"/>
                  <a:pt x="459407" y="148437"/>
                </a:cubicBezTo>
                <a:cubicBezTo>
                  <a:pt x="459407" y="159711"/>
                  <a:pt x="450268" y="168850"/>
                  <a:pt x="438994" y="168850"/>
                </a:cubicBezTo>
                <a:cubicBezTo>
                  <a:pt x="427721" y="168850"/>
                  <a:pt x="418582" y="159711"/>
                  <a:pt x="418582" y="148437"/>
                </a:cubicBezTo>
                <a:cubicBezTo>
                  <a:pt x="418582" y="137163"/>
                  <a:pt x="427721" y="128024"/>
                  <a:pt x="438994" y="128024"/>
                </a:cubicBezTo>
                <a:close/>
                <a:moveTo>
                  <a:pt x="390217" y="128024"/>
                </a:moveTo>
                <a:cubicBezTo>
                  <a:pt x="401491" y="128024"/>
                  <a:pt x="410630" y="137163"/>
                  <a:pt x="410630" y="148437"/>
                </a:cubicBezTo>
                <a:cubicBezTo>
                  <a:pt x="410630" y="159711"/>
                  <a:pt x="401491" y="168850"/>
                  <a:pt x="390217" y="168850"/>
                </a:cubicBezTo>
                <a:cubicBezTo>
                  <a:pt x="378944" y="168850"/>
                  <a:pt x="369805" y="159711"/>
                  <a:pt x="369805" y="148437"/>
                </a:cubicBezTo>
                <a:cubicBezTo>
                  <a:pt x="369805" y="137163"/>
                  <a:pt x="378944" y="128024"/>
                  <a:pt x="390217" y="128024"/>
                </a:cubicBezTo>
                <a:close/>
                <a:moveTo>
                  <a:pt x="341440" y="128024"/>
                </a:moveTo>
                <a:cubicBezTo>
                  <a:pt x="352714" y="128024"/>
                  <a:pt x="361853" y="137163"/>
                  <a:pt x="361853" y="148437"/>
                </a:cubicBezTo>
                <a:cubicBezTo>
                  <a:pt x="361853" y="159711"/>
                  <a:pt x="352714" y="168850"/>
                  <a:pt x="341440" y="168850"/>
                </a:cubicBezTo>
                <a:cubicBezTo>
                  <a:pt x="330166" y="168850"/>
                  <a:pt x="321028" y="159711"/>
                  <a:pt x="321028" y="148437"/>
                </a:cubicBezTo>
                <a:cubicBezTo>
                  <a:pt x="321028" y="137163"/>
                  <a:pt x="330166" y="128024"/>
                  <a:pt x="341440" y="128024"/>
                </a:cubicBezTo>
                <a:close/>
                <a:moveTo>
                  <a:pt x="292663" y="128024"/>
                </a:moveTo>
                <a:cubicBezTo>
                  <a:pt x="303937" y="128024"/>
                  <a:pt x="313076" y="137163"/>
                  <a:pt x="313076" y="148437"/>
                </a:cubicBezTo>
                <a:cubicBezTo>
                  <a:pt x="313076" y="159711"/>
                  <a:pt x="303937" y="168850"/>
                  <a:pt x="292663" y="168850"/>
                </a:cubicBezTo>
                <a:cubicBezTo>
                  <a:pt x="281389" y="168850"/>
                  <a:pt x="272251" y="159711"/>
                  <a:pt x="272251" y="148437"/>
                </a:cubicBezTo>
                <a:cubicBezTo>
                  <a:pt x="272251" y="137163"/>
                  <a:pt x="281389" y="128024"/>
                  <a:pt x="292663" y="128024"/>
                </a:cubicBezTo>
                <a:close/>
                <a:moveTo>
                  <a:pt x="243886" y="128024"/>
                </a:moveTo>
                <a:cubicBezTo>
                  <a:pt x="255160" y="128024"/>
                  <a:pt x="264299" y="137163"/>
                  <a:pt x="264299" y="148437"/>
                </a:cubicBezTo>
                <a:cubicBezTo>
                  <a:pt x="264299" y="159711"/>
                  <a:pt x="255160" y="168850"/>
                  <a:pt x="243886" y="168850"/>
                </a:cubicBezTo>
                <a:cubicBezTo>
                  <a:pt x="232612" y="168850"/>
                  <a:pt x="223473" y="159711"/>
                  <a:pt x="223473" y="148437"/>
                </a:cubicBezTo>
                <a:cubicBezTo>
                  <a:pt x="223473" y="137163"/>
                  <a:pt x="232612" y="128024"/>
                  <a:pt x="243886" y="128024"/>
                </a:cubicBezTo>
                <a:close/>
                <a:moveTo>
                  <a:pt x="195109" y="128024"/>
                </a:moveTo>
                <a:cubicBezTo>
                  <a:pt x="206383" y="128024"/>
                  <a:pt x="215522" y="137163"/>
                  <a:pt x="215522" y="148437"/>
                </a:cubicBezTo>
                <a:cubicBezTo>
                  <a:pt x="215522" y="159711"/>
                  <a:pt x="206383" y="168850"/>
                  <a:pt x="195109" y="168850"/>
                </a:cubicBezTo>
                <a:cubicBezTo>
                  <a:pt x="183835" y="168850"/>
                  <a:pt x="174696" y="159711"/>
                  <a:pt x="174696" y="148437"/>
                </a:cubicBezTo>
                <a:cubicBezTo>
                  <a:pt x="174696" y="137163"/>
                  <a:pt x="183835" y="128024"/>
                  <a:pt x="195109" y="128024"/>
                </a:cubicBezTo>
                <a:close/>
                <a:moveTo>
                  <a:pt x="146332" y="128024"/>
                </a:moveTo>
                <a:cubicBezTo>
                  <a:pt x="157606" y="128024"/>
                  <a:pt x="166745" y="137163"/>
                  <a:pt x="166745" y="148437"/>
                </a:cubicBezTo>
                <a:cubicBezTo>
                  <a:pt x="166745" y="159711"/>
                  <a:pt x="157606" y="168850"/>
                  <a:pt x="146332" y="168850"/>
                </a:cubicBezTo>
                <a:cubicBezTo>
                  <a:pt x="135058" y="168850"/>
                  <a:pt x="125919" y="159711"/>
                  <a:pt x="125919" y="148437"/>
                </a:cubicBezTo>
                <a:cubicBezTo>
                  <a:pt x="125919" y="137163"/>
                  <a:pt x="135058" y="128024"/>
                  <a:pt x="146332" y="128024"/>
                </a:cubicBezTo>
                <a:close/>
                <a:moveTo>
                  <a:pt x="97555" y="128024"/>
                </a:moveTo>
                <a:cubicBezTo>
                  <a:pt x="108829" y="128024"/>
                  <a:pt x="117968" y="137163"/>
                  <a:pt x="117968" y="148437"/>
                </a:cubicBezTo>
                <a:cubicBezTo>
                  <a:pt x="117968" y="159711"/>
                  <a:pt x="108829" y="168850"/>
                  <a:pt x="97555" y="168850"/>
                </a:cubicBezTo>
                <a:cubicBezTo>
                  <a:pt x="86281" y="168850"/>
                  <a:pt x="77142" y="159711"/>
                  <a:pt x="77142" y="148437"/>
                </a:cubicBezTo>
                <a:cubicBezTo>
                  <a:pt x="77142" y="137163"/>
                  <a:pt x="86281" y="128024"/>
                  <a:pt x="97555" y="128024"/>
                </a:cubicBezTo>
                <a:close/>
                <a:moveTo>
                  <a:pt x="48778" y="128024"/>
                </a:moveTo>
                <a:cubicBezTo>
                  <a:pt x="60052" y="128024"/>
                  <a:pt x="69191" y="137163"/>
                  <a:pt x="69191" y="148437"/>
                </a:cubicBezTo>
                <a:cubicBezTo>
                  <a:pt x="69191" y="159711"/>
                  <a:pt x="60052" y="168850"/>
                  <a:pt x="48778" y="168850"/>
                </a:cubicBezTo>
                <a:cubicBezTo>
                  <a:pt x="37504" y="168850"/>
                  <a:pt x="28365" y="159711"/>
                  <a:pt x="28365" y="148437"/>
                </a:cubicBezTo>
                <a:cubicBezTo>
                  <a:pt x="28365" y="137163"/>
                  <a:pt x="37504" y="128024"/>
                  <a:pt x="48778" y="128024"/>
                </a:cubicBezTo>
                <a:close/>
                <a:moveTo>
                  <a:pt x="2" y="128024"/>
                </a:moveTo>
                <a:cubicBezTo>
                  <a:pt x="11275" y="128024"/>
                  <a:pt x="20414" y="137163"/>
                  <a:pt x="20414" y="148437"/>
                </a:cubicBezTo>
                <a:cubicBezTo>
                  <a:pt x="20414" y="159711"/>
                  <a:pt x="11275" y="168850"/>
                  <a:pt x="2" y="168850"/>
                </a:cubicBezTo>
                <a:lnTo>
                  <a:pt x="0" y="168849"/>
                </a:lnTo>
                <a:lnTo>
                  <a:pt x="0" y="128025"/>
                </a:lnTo>
                <a:close/>
                <a:moveTo>
                  <a:pt x="1006915" y="87087"/>
                </a:moveTo>
                <a:lnTo>
                  <a:pt x="1006262" y="100037"/>
                </a:lnTo>
                <a:lnTo>
                  <a:pt x="1003906" y="94351"/>
                </a:lnTo>
                <a:close/>
                <a:moveTo>
                  <a:pt x="975542" y="73938"/>
                </a:moveTo>
                <a:cubicBezTo>
                  <a:pt x="986816" y="73938"/>
                  <a:pt x="995955" y="83077"/>
                  <a:pt x="995955" y="94351"/>
                </a:cubicBezTo>
                <a:cubicBezTo>
                  <a:pt x="995955" y="105625"/>
                  <a:pt x="986816" y="114764"/>
                  <a:pt x="975542" y="114764"/>
                </a:cubicBezTo>
                <a:cubicBezTo>
                  <a:pt x="964268" y="114764"/>
                  <a:pt x="955129" y="105625"/>
                  <a:pt x="955129" y="94351"/>
                </a:cubicBezTo>
                <a:cubicBezTo>
                  <a:pt x="955129" y="83077"/>
                  <a:pt x="964268" y="73938"/>
                  <a:pt x="975542" y="73938"/>
                </a:cubicBezTo>
                <a:close/>
                <a:moveTo>
                  <a:pt x="926765" y="73938"/>
                </a:moveTo>
                <a:cubicBezTo>
                  <a:pt x="938039" y="73938"/>
                  <a:pt x="947178" y="83077"/>
                  <a:pt x="947178" y="94351"/>
                </a:cubicBezTo>
                <a:cubicBezTo>
                  <a:pt x="947178" y="105625"/>
                  <a:pt x="938039" y="114764"/>
                  <a:pt x="926765" y="114764"/>
                </a:cubicBezTo>
                <a:cubicBezTo>
                  <a:pt x="915491" y="114764"/>
                  <a:pt x="906352" y="105625"/>
                  <a:pt x="906352" y="94351"/>
                </a:cubicBezTo>
                <a:cubicBezTo>
                  <a:pt x="906352" y="83077"/>
                  <a:pt x="915491" y="73938"/>
                  <a:pt x="926765" y="73938"/>
                </a:cubicBezTo>
                <a:close/>
                <a:moveTo>
                  <a:pt x="877988" y="73938"/>
                </a:moveTo>
                <a:cubicBezTo>
                  <a:pt x="889262" y="73938"/>
                  <a:pt x="898401" y="83077"/>
                  <a:pt x="898401" y="94351"/>
                </a:cubicBezTo>
                <a:cubicBezTo>
                  <a:pt x="898401" y="105625"/>
                  <a:pt x="889262" y="114764"/>
                  <a:pt x="877988" y="114764"/>
                </a:cubicBezTo>
                <a:cubicBezTo>
                  <a:pt x="866714" y="114764"/>
                  <a:pt x="857575" y="105625"/>
                  <a:pt x="857575" y="94351"/>
                </a:cubicBezTo>
                <a:cubicBezTo>
                  <a:pt x="857575" y="83077"/>
                  <a:pt x="866714" y="73938"/>
                  <a:pt x="877988" y="73938"/>
                </a:cubicBezTo>
                <a:close/>
                <a:moveTo>
                  <a:pt x="829211" y="73938"/>
                </a:moveTo>
                <a:cubicBezTo>
                  <a:pt x="840485" y="73938"/>
                  <a:pt x="849624" y="83077"/>
                  <a:pt x="849624" y="94351"/>
                </a:cubicBezTo>
                <a:cubicBezTo>
                  <a:pt x="849624" y="105625"/>
                  <a:pt x="840485" y="114764"/>
                  <a:pt x="829211" y="114764"/>
                </a:cubicBezTo>
                <a:cubicBezTo>
                  <a:pt x="817937" y="114764"/>
                  <a:pt x="808798" y="105625"/>
                  <a:pt x="808798" y="94351"/>
                </a:cubicBezTo>
                <a:cubicBezTo>
                  <a:pt x="808798" y="83077"/>
                  <a:pt x="817937" y="73938"/>
                  <a:pt x="829211" y="73938"/>
                </a:cubicBezTo>
                <a:close/>
                <a:moveTo>
                  <a:pt x="780434" y="73938"/>
                </a:moveTo>
                <a:cubicBezTo>
                  <a:pt x="791708" y="73938"/>
                  <a:pt x="800847" y="83077"/>
                  <a:pt x="800847" y="94351"/>
                </a:cubicBezTo>
                <a:cubicBezTo>
                  <a:pt x="800847" y="105625"/>
                  <a:pt x="791708" y="114764"/>
                  <a:pt x="780434" y="114764"/>
                </a:cubicBezTo>
                <a:cubicBezTo>
                  <a:pt x="769160" y="114764"/>
                  <a:pt x="760021" y="105625"/>
                  <a:pt x="760021" y="94351"/>
                </a:cubicBezTo>
                <a:cubicBezTo>
                  <a:pt x="760021" y="83077"/>
                  <a:pt x="769160" y="73938"/>
                  <a:pt x="780434" y="73938"/>
                </a:cubicBezTo>
                <a:close/>
                <a:moveTo>
                  <a:pt x="731657" y="73938"/>
                </a:moveTo>
                <a:cubicBezTo>
                  <a:pt x="742931" y="73938"/>
                  <a:pt x="752070" y="83077"/>
                  <a:pt x="752070" y="94351"/>
                </a:cubicBezTo>
                <a:cubicBezTo>
                  <a:pt x="752070" y="105625"/>
                  <a:pt x="742931" y="114764"/>
                  <a:pt x="731657" y="114764"/>
                </a:cubicBezTo>
                <a:cubicBezTo>
                  <a:pt x="720383" y="114764"/>
                  <a:pt x="711244" y="105625"/>
                  <a:pt x="711244" y="94351"/>
                </a:cubicBezTo>
                <a:cubicBezTo>
                  <a:pt x="711244" y="83077"/>
                  <a:pt x="720383" y="73938"/>
                  <a:pt x="731657" y="73938"/>
                </a:cubicBezTo>
                <a:close/>
                <a:moveTo>
                  <a:pt x="682880" y="73938"/>
                </a:moveTo>
                <a:cubicBezTo>
                  <a:pt x="694153" y="73938"/>
                  <a:pt x="703293" y="83077"/>
                  <a:pt x="703293" y="94351"/>
                </a:cubicBezTo>
                <a:cubicBezTo>
                  <a:pt x="703293" y="105625"/>
                  <a:pt x="694153" y="114764"/>
                  <a:pt x="682880" y="114764"/>
                </a:cubicBezTo>
                <a:cubicBezTo>
                  <a:pt x="671606" y="114764"/>
                  <a:pt x="662467" y="105625"/>
                  <a:pt x="662467" y="94351"/>
                </a:cubicBezTo>
                <a:cubicBezTo>
                  <a:pt x="662467" y="83077"/>
                  <a:pt x="671606" y="73938"/>
                  <a:pt x="682880" y="73938"/>
                </a:cubicBezTo>
                <a:close/>
                <a:moveTo>
                  <a:pt x="634103" y="73938"/>
                </a:moveTo>
                <a:cubicBezTo>
                  <a:pt x="645377" y="73938"/>
                  <a:pt x="654516" y="83077"/>
                  <a:pt x="654516" y="94351"/>
                </a:cubicBezTo>
                <a:cubicBezTo>
                  <a:pt x="654516" y="105625"/>
                  <a:pt x="645377" y="114764"/>
                  <a:pt x="634103" y="114764"/>
                </a:cubicBezTo>
                <a:cubicBezTo>
                  <a:pt x="622829" y="114764"/>
                  <a:pt x="613690" y="105625"/>
                  <a:pt x="613690" y="94351"/>
                </a:cubicBezTo>
                <a:cubicBezTo>
                  <a:pt x="613690" y="83077"/>
                  <a:pt x="622829" y="73938"/>
                  <a:pt x="634103" y="73938"/>
                </a:cubicBezTo>
                <a:close/>
                <a:moveTo>
                  <a:pt x="585326" y="73938"/>
                </a:moveTo>
                <a:cubicBezTo>
                  <a:pt x="596599" y="73938"/>
                  <a:pt x="605738" y="83077"/>
                  <a:pt x="605738" y="94351"/>
                </a:cubicBezTo>
                <a:cubicBezTo>
                  <a:pt x="605738" y="105625"/>
                  <a:pt x="596599" y="114764"/>
                  <a:pt x="585326" y="114764"/>
                </a:cubicBezTo>
                <a:cubicBezTo>
                  <a:pt x="574052" y="114764"/>
                  <a:pt x="564913" y="105625"/>
                  <a:pt x="564913" y="94351"/>
                </a:cubicBezTo>
                <a:cubicBezTo>
                  <a:pt x="564913" y="83077"/>
                  <a:pt x="574052" y="73938"/>
                  <a:pt x="585326" y="73938"/>
                </a:cubicBezTo>
                <a:close/>
                <a:moveTo>
                  <a:pt x="536549" y="73938"/>
                </a:moveTo>
                <a:cubicBezTo>
                  <a:pt x="547822" y="73938"/>
                  <a:pt x="556961" y="83077"/>
                  <a:pt x="556961" y="94351"/>
                </a:cubicBezTo>
                <a:cubicBezTo>
                  <a:pt x="556961" y="105625"/>
                  <a:pt x="547822" y="114764"/>
                  <a:pt x="536549" y="114764"/>
                </a:cubicBezTo>
                <a:cubicBezTo>
                  <a:pt x="525275" y="114764"/>
                  <a:pt x="516136" y="105625"/>
                  <a:pt x="516136" y="94351"/>
                </a:cubicBezTo>
                <a:cubicBezTo>
                  <a:pt x="516136" y="83077"/>
                  <a:pt x="525275" y="73938"/>
                  <a:pt x="536549" y="73938"/>
                </a:cubicBezTo>
                <a:close/>
                <a:moveTo>
                  <a:pt x="487772" y="73938"/>
                </a:moveTo>
                <a:cubicBezTo>
                  <a:pt x="499045" y="73938"/>
                  <a:pt x="508184" y="83077"/>
                  <a:pt x="508184" y="94351"/>
                </a:cubicBezTo>
                <a:cubicBezTo>
                  <a:pt x="508184" y="105625"/>
                  <a:pt x="499045" y="114764"/>
                  <a:pt x="487772" y="114764"/>
                </a:cubicBezTo>
                <a:cubicBezTo>
                  <a:pt x="476498" y="114764"/>
                  <a:pt x="467359" y="105625"/>
                  <a:pt x="467359" y="94351"/>
                </a:cubicBezTo>
                <a:cubicBezTo>
                  <a:pt x="467359" y="83077"/>
                  <a:pt x="476498" y="73938"/>
                  <a:pt x="487772" y="73938"/>
                </a:cubicBezTo>
                <a:close/>
                <a:moveTo>
                  <a:pt x="438994" y="73938"/>
                </a:moveTo>
                <a:cubicBezTo>
                  <a:pt x="450268" y="73938"/>
                  <a:pt x="459407" y="83077"/>
                  <a:pt x="459407" y="94351"/>
                </a:cubicBezTo>
                <a:cubicBezTo>
                  <a:pt x="459407" y="105625"/>
                  <a:pt x="450268" y="114764"/>
                  <a:pt x="438994" y="114764"/>
                </a:cubicBezTo>
                <a:cubicBezTo>
                  <a:pt x="427721" y="114764"/>
                  <a:pt x="418582" y="105625"/>
                  <a:pt x="418582" y="94351"/>
                </a:cubicBezTo>
                <a:cubicBezTo>
                  <a:pt x="418582" y="83077"/>
                  <a:pt x="427721" y="73938"/>
                  <a:pt x="438994" y="73938"/>
                </a:cubicBezTo>
                <a:close/>
                <a:moveTo>
                  <a:pt x="390217" y="73938"/>
                </a:moveTo>
                <a:cubicBezTo>
                  <a:pt x="401491" y="73938"/>
                  <a:pt x="410630" y="83077"/>
                  <a:pt x="410630" y="94351"/>
                </a:cubicBezTo>
                <a:cubicBezTo>
                  <a:pt x="410630" y="105625"/>
                  <a:pt x="401491" y="114764"/>
                  <a:pt x="390217" y="114764"/>
                </a:cubicBezTo>
                <a:cubicBezTo>
                  <a:pt x="378944" y="114764"/>
                  <a:pt x="369805" y="105625"/>
                  <a:pt x="369805" y="94351"/>
                </a:cubicBezTo>
                <a:cubicBezTo>
                  <a:pt x="369805" y="83077"/>
                  <a:pt x="378944" y="73938"/>
                  <a:pt x="390217" y="73938"/>
                </a:cubicBezTo>
                <a:close/>
                <a:moveTo>
                  <a:pt x="341440" y="73938"/>
                </a:moveTo>
                <a:cubicBezTo>
                  <a:pt x="352714" y="73938"/>
                  <a:pt x="361853" y="83077"/>
                  <a:pt x="361853" y="94351"/>
                </a:cubicBezTo>
                <a:cubicBezTo>
                  <a:pt x="361853" y="105625"/>
                  <a:pt x="352714" y="114764"/>
                  <a:pt x="341440" y="114764"/>
                </a:cubicBezTo>
                <a:cubicBezTo>
                  <a:pt x="330166" y="114764"/>
                  <a:pt x="321028" y="105625"/>
                  <a:pt x="321028" y="94351"/>
                </a:cubicBezTo>
                <a:cubicBezTo>
                  <a:pt x="321028" y="83077"/>
                  <a:pt x="330166" y="73938"/>
                  <a:pt x="341440" y="73938"/>
                </a:cubicBezTo>
                <a:close/>
                <a:moveTo>
                  <a:pt x="292663" y="73938"/>
                </a:moveTo>
                <a:cubicBezTo>
                  <a:pt x="303937" y="73938"/>
                  <a:pt x="313076" y="83077"/>
                  <a:pt x="313076" y="94351"/>
                </a:cubicBezTo>
                <a:cubicBezTo>
                  <a:pt x="313076" y="105625"/>
                  <a:pt x="303937" y="114764"/>
                  <a:pt x="292663" y="114764"/>
                </a:cubicBezTo>
                <a:cubicBezTo>
                  <a:pt x="281389" y="114764"/>
                  <a:pt x="272251" y="105625"/>
                  <a:pt x="272251" y="94351"/>
                </a:cubicBezTo>
                <a:cubicBezTo>
                  <a:pt x="272251" y="83077"/>
                  <a:pt x="281389" y="73938"/>
                  <a:pt x="292663" y="73938"/>
                </a:cubicBezTo>
                <a:close/>
                <a:moveTo>
                  <a:pt x="243886" y="73938"/>
                </a:moveTo>
                <a:cubicBezTo>
                  <a:pt x="255160" y="73938"/>
                  <a:pt x="264299" y="83077"/>
                  <a:pt x="264299" y="94351"/>
                </a:cubicBezTo>
                <a:cubicBezTo>
                  <a:pt x="264299" y="105625"/>
                  <a:pt x="255160" y="114764"/>
                  <a:pt x="243886" y="114764"/>
                </a:cubicBezTo>
                <a:cubicBezTo>
                  <a:pt x="232612" y="114764"/>
                  <a:pt x="223473" y="105625"/>
                  <a:pt x="223473" y="94351"/>
                </a:cubicBezTo>
                <a:cubicBezTo>
                  <a:pt x="223473" y="83077"/>
                  <a:pt x="232612" y="73938"/>
                  <a:pt x="243886" y="73938"/>
                </a:cubicBezTo>
                <a:close/>
                <a:moveTo>
                  <a:pt x="195109" y="73938"/>
                </a:moveTo>
                <a:cubicBezTo>
                  <a:pt x="206383" y="73938"/>
                  <a:pt x="215522" y="83077"/>
                  <a:pt x="215522" y="94351"/>
                </a:cubicBezTo>
                <a:cubicBezTo>
                  <a:pt x="215522" y="105625"/>
                  <a:pt x="206383" y="114764"/>
                  <a:pt x="195109" y="114764"/>
                </a:cubicBezTo>
                <a:cubicBezTo>
                  <a:pt x="183835" y="114764"/>
                  <a:pt x="174696" y="105625"/>
                  <a:pt x="174696" y="94351"/>
                </a:cubicBezTo>
                <a:cubicBezTo>
                  <a:pt x="174696" y="83077"/>
                  <a:pt x="183835" y="73938"/>
                  <a:pt x="195109" y="73938"/>
                </a:cubicBezTo>
                <a:close/>
                <a:moveTo>
                  <a:pt x="146332" y="73938"/>
                </a:moveTo>
                <a:cubicBezTo>
                  <a:pt x="157606" y="73938"/>
                  <a:pt x="166745" y="83077"/>
                  <a:pt x="166745" y="94351"/>
                </a:cubicBezTo>
                <a:cubicBezTo>
                  <a:pt x="166745" y="105625"/>
                  <a:pt x="157606" y="114764"/>
                  <a:pt x="146332" y="114764"/>
                </a:cubicBezTo>
                <a:cubicBezTo>
                  <a:pt x="135058" y="114764"/>
                  <a:pt x="125919" y="105625"/>
                  <a:pt x="125919" y="94351"/>
                </a:cubicBezTo>
                <a:cubicBezTo>
                  <a:pt x="125919" y="83077"/>
                  <a:pt x="135058" y="73938"/>
                  <a:pt x="146332" y="73938"/>
                </a:cubicBezTo>
                <a:close/>
                <a:moveTo>
                  <a:pt x="97555" y="73938"/>
                </a:moveTo>
                <a:cubicBezTo>
                  <a:pt x="108829" y="73938"/>
                  <a:pt x="117968" y="83077"/>
                  <a:pt x="117968" y="94351"/>
                </a:cubicBezTo>
                <a:cubicBezTo>
                  <a:pt x="117968" y="105625"/>
                  <a:pt x="108829" y="114764"/>
                  <a:pt x="97555" y="114764"/>
                </a:cubicBezTo>
                <a:cubicBezTo>
                  <a:pt x="86281" y="114764"/>
                  <a:pt x="77142" y="105625"/>
                  <a:pt x="77142" y="94351"/>
                </a:cubicBezTo>
                <a:cubicBezTo>
                  <a:pt x="77142" y="83077"/>
                  <a:pt x="86281" y="73938"/>
                  <a:pt x="97555" y="73938"/>
                </a:cubicBezTo>
                <a:close/>
                <a:moveTo>
                  <a:pt x="48778" y="73938"/>
                </a:moveTo>
                <a:cubicBezTo>
                  <a:pt x="60052" y="73938"/>
                  <a:pt x="69191" y="83077"/>
                  <a:pt x="69191" y="94351"/>
                </a:cubicBezTo>
                <a:cubicBezTo>
                  <a:pt x="69191" y="105625"/>
                  <a:pt x="60052" y="114764"/>
                  <a:pt x="48778" y="114764"/>
                </a:cubicBezTo>
                <a:cubicBezTo>
                  <a:pt x="37504" y="114764"/>
                  <a:pt x="28365" y="105625"/>
                  <a:pt x="28365" y="94351"/>
                </a:cubicBezTo>
                <a:cubicBezTo>
                  <a:pt x="28365" y="83077"/>
                  <a:pt x="37504" y="73938"/>
                  <a:pt x="48778" y="73938"/>
                </a:cubicBezTo>
                <a:close/>
                <a:moveTo>
                  <a:pt x="2" y="73938"/>
                </a:moveTo>
                <a:cubicBezTo>
                  <a:pt x="11275" y="73938"/>
                  <a:pt x="20414" y="83077"/>
                  <a:pt x="20414" y="94351"/>
                </a:cubicBezTo>
                <a:cubicBezTo>
                  <a:pt x="20414" y="105625"/>
                  <a:pt x="11275" y="114764"/>
                  <a:pt x="2" y="114764"/>
                </a:cubicBezTo>
                <a:lnTo>
                  <a:pt x="0" y="114763"/>
                </a:lnTo>
                <a:lnTo>
                  <a:pt x="0" y="73939"/>
                </a:lnTo>
                <a:close/>
                <a:moveTo>
                  <a:pt x="1010013" y="25745"/>
                </a:moveTo>
                <a:lnTo>
                  <a:pt x="1008696" y="51828"/>
                </a:lnTo>
                <a:lnTo>
                  <a:pt x="1003906" y="40265"/>
                </a:lnTo>
                <a:cubicBezTo>
                  <a:pt x="1003906" y="34628"/>
                  <a:pt x="1006192" y="29525"/>
                  <a:pt x="1009885" y="25831"/>
                </a:cubicBezTo>
                <a:close/>
                <a:moveTo>
                  <a:pt x="975542" y="19852"/>
                </a:moveTo>
                <a:cubicBezTo>
                  <a:pt x="986816" y="19852"/>
                  <a:pt x="995955" y="28991"/>
                  <a:pt x="995955" y="40265"/>
                </a:cubicBezTo>
                <a:cubicBezTo>
                  <a:pt x="995955" y="51539"/>
                  <a:pt x="986816" y="60678"/>
                  <a:pt x="975542" y="60678"/>
                </a:cubicBezTo>
                <a:cubicBezTo>
                  <a:pt x="964268" y="60678"/>
                  <a:pt x="955129" y="51539"/>
                  <a:pt x="955129" y="40265"/>
                </a:cubicBezTo>
                <a:cubicBezTo>
                  <a:pt x="955129" y="28991"/>
                  <a:pt x="964268" y="19852"/>
                  <a:pt x="975542" y="19852"/>
                </a:cubicBezTo>
                <a:close/>
                <a:moveTo>
                  <a:pt x="926765" y="19852"/>
                </a:moveTo>
                <a:cubicBezTo>
                  <a:pt x="938039" y="19852"/>
                  <a:pt x="947178" y="28991"/>
                  <a:pt x="947178" y="40265"/>
                </a:cubicBezTo>
                <a:cubicBezTo>
                  <a:pt x="947178" y="51539"/>
                  <a:pt x="938039" y="60678"/>
                  <a:pt x="926765" y="60678"/>
                </a:cubicBezTo>
                <a:cubicBezTo>
                  <a:pt x="915491" y="60678"/>
                  <a:pt x="906352" y="51539"/>
                  <a:pt x="906352" y="40265"/>
                </a:cubicBezTo>
                <a:cubicBezTo>
                  <a:pt x="906352" y="28991"/>
                  <a:pt x="915491" y="19852"/>
                  <a:pt x="926765" y="19852"/>
                </a:cubicBezTo>
                <a:close/>
                <a:moveTo>
                  <a:pt x="877988" y="19852"/>
                </a:moveTo>
                <a:cubicBezTo>
                  <a:pt x="889262" y="19852"/>
                  <a:pt x="898401" y="28991"/>
                  <a:pt x="898401" y="40265"/>
                </a:cubicBezTo>
                <a:cubicBezTo>
                  <a:pt x="898401" y="51539"/>
                  <a:pt x="889262" y="60678"/>
                  <a:pt x="877988" y="60678"/>
                </a:cubicBezTo>
                <a:cubicBezTo>
                  <a:pt x="866714" y="60678"/>
                  <a:pt x="857575" y="51539"/>
                  <a:pt x="857575" y="40265"/>
                </a:cubicBezTo>
                <a:cubicBezTo>
                  <a:pt x="857575" y="28991"/>
                  <a:pt x="866714" y="19852"/>
                  <a:pt x="877988" y="19852"/>
                </a:cubicBezTo>
                <a:close/>
                <a:moveTo>
                  <a:pt x="829211" y="19852"/>
                </a:moveTo>
                <a:cubicBezTo>
                  <a:pt x="840485" y="19852"/>
                  <a:pt x="849624" y="28991"/>
                  <a:pt x="849624" y="40265"/>
                </a:cubicBezTo>
                <a:cubicBezTo>
                  <a:pt x="849624" y="51539"/>
                  <a:pt x="840485" y="60678"/>
                  <a:pt x="829211" y="60678"/>
                </a:cubicBezTo>
                <a:cubicBezTo>
                  <a:pt x="817937" y="60678"/>
                  <a:pt x="808798" y="51539"/>
                  <a:pt x="808798" y="40265"/>
                </a:cubicBezTo>
                <a:cubicBezTo>
                  <a:pt x="808798" y="28991"/>
                  <a:pt x="817937" y="19852"/>
                  <a:pt x="829211" y="19852"/>
                </a:cubicBezTo>
                <a:close/>
                <a:moveTo>
                  <a:pt x="780434" y="19852"/>
                </a:moveTo>
                <a:cubicBezTo>
                  <a:pt x="791708" y="19852"/>
                  <a:pt x="800847" y="28991"/>
                  <a:pt x="800847" y="40265"/>
                </a:cubicBezTo>
                <a:cubicBezTo>
                  <a:pt x="800847" y="51539"/>
                  <a:pt x="791708" y="60678"/>
                  <a:pt x="780434" y="60678"/>
                </a:cubicBezTo>
                <a:cubicBezTo>
                  <a:pt x="769160" y="60678"/>
                  <a:pt x="760021" y="51539"/>
                  <a:pt x="760021" y="40265"/>
                </a:cubicBezTo>
                <a:cubicBezTo>
                  <a:pt x="760021" y="28991"/>
                  <a:pt x="769160" y="19852"/>
                  <a:pt x="780434" y="19852"/>
                </a:cubicBezTo>
                <a:close/>
                <a:moveTo>
                  <a:pt x="731657" y="19852"/>
                </a:moveTo>
                <a:cubicBezTo>
                  <a:pt x="742931" y="19852"/>
                  <a:pt x="752070" y="28991"/>
                  <a:pt x="752070" y="40265"/>
                </a:cubicBezTo>
                <a:cubicBezTo>
                  <a:pt x="752070" y="51539"/>
                  <a:pt x="742931" y="60678"/>
                  <a:pt x="731657" y="60678"/>
                </a:cubicBezTo>
                <a:cubicBezTo>
                  <a:pt x="720383" y="60678"/>
                  <a:pt x="711244" y="51539"/>
                  <a:pt x="711244" y="40265"/>
                </a:cubicBezTo>
                <a:cubicBezTo>
                  <a:pt x="711244" y="28991"/>
                  <a:pt x="720383" y="19852"/>
                  <a:pt x="731657" y="19852"/>
                </a:cubicBezTo>
                <a:close/>
                <a:moveTo>
                  <a:pt x="682880" y="19852"/>
                </a:moveTo>
                <a:cubicBezTo>
                  <a:pt x="694153" y="19852"/>
                  <a:pt x="703293" y="28991"/>
                  <a:pt x="703293" y="40265"/>
                </a:cubicBezTo>
                <a:cubicBezTo>
                  <a:pt x="703293" y="51539"/>
                  <a:pt x="694153" y="60678"/>
                  <a:pt x="682880" y="60678"/>
                </a:cubicBezTo>
                <a:cubicBezTo>
                  <a:pt x="671606" y="60678"/>
                  <a:pt x="662467" y="51539"/>
                  <a:pt x="662467" y="40265"/>
                </a:cubicBezTo>
                <a:cubicBezTo>
                  <a:pt x="662467" y="28991"/>
                  <a:pt x="671606" y="19852"/>
                  <a:pt x="682880" y="19852"/>
                </a:cubicBezTo>
                <a:close/>
                <a:moveTo>
                  <a:pt x="634103" y="19852"/>
                </a:moveTo>
                <a:cubicBezTo>
                  <a:pt x="645377" y="19852"/>
                  <a:pt x="654516" y="28991"/>
                  <a:pt x="654516" y="40265"/>
                </a:cubicBezTo>
                <a:cubicBezTo>
                  <a:pt x="654516" y="51539"/>
                  <a:pt x="645377" y="60678"/>
                  <a:pt x="634103" y="60678"/>
                </a:cubicBezTo>
                <a:cubicBezTo>
                  <a:pt x="622829" y="60678"/>
                  <a:pt x="613690" y="51539"/>
                  <a:pt x="613690" y="40265"/>
                </a:cubicBezTo>
                <a:cubicBezTo>
                  <a:pt x="613690" y="28991"/>
                  <a:pt x="622829" y="19852"/>
                  <a:pt x="634103" y="19852"/>
                </a:cubicBezTo>
                <a:close/>
                <a:moveTo>
                  <a:pt x="585326" y="19852"/>
                </a:moveTo>
                <a:cubicBezTo>
                  <a:pt x="596599" y="19852"/>
                  <a:pt x="605738" y="28991"/>
                  <a:pt x="605738" y="40265"/>
                </a:cubicBezTo>
                <a:cubicBezTo>
                  <a:pt x="605738" y="51539"/>
                  <a:pt x="596599" y="60678"/>
                  <a:pt x="585326" y="60678"/>
                </a:cubicBezTo>
                <a:cubicBezTo>
                  <a:pt x="574052" y="60678"/>
                  <a:pt x="564913" y="51539"/>
                  <a:pt x="564913" y="40265"/>
                </a:cubicBezTo>
                <a:cubicBezTo>
                  <a:pt x="564913" y="28991"/>
                  <a:pt x="574052" y="19852"/>
                  <a:pt x="585326" y="19852"/>
                </a:cubicBezTo>
                <a:close/>
                <a:moveTo>
                  <a:pt x="536549" y="19852"/>
                </a:moveTo>
                <a:cubicBezTo>
                  <a:pt x="547822" y="19852"/>
                  <a:pt x="556961" y="28991"/>
                  <a:pt x="556961" y="40265"/>
                </a:cubicBezTo>
                <a:cubicBezTo>
                  <a:pt x="556961" y="51539"/>
                  <a:pt x="547822" y="60678"/>
                  <a:pt x="536549" y="60678"/>
                </a:cubicBezTo>
                <a:cubicBezTo>
                  <a:pt x="525275" y="60678"/>
                  <a:pt x="516136" y="51539"/>
                  <a:pt x="516136" y="40265"/>
                </a:cubicBezTo>
                <a:cubicBezTo>
                  <a:pt x="516136" y="28991"/>
                  <a:pt x="525275" y="19852"/>
                  <a:pt x="536549" y="19852"/>
                </a:cubicBezTo>
                <a:close/>
                <a:moveTo>
                  <a:pt x="487772" y="19852"/>
                </a:moveTo>
                <a:cubicBezTo>
                  <a:pt x="499045" y="19852"/>
                  <a:pt x="508184" y="28991"/>
                  <a:pt x="508184" y="40265"/>
                </a:cubicBezTo>
                <a:cubicBezTo>
                  <a:pt x="508184" y="51539"/>
                  <a:pt x="499045" y="60678"/>
                  <a:pt x="487772" y="60678"/>
                </a:cubicBezTo>
                <a:cubicBezTo>
                  <a:pt x="476498" y="60678"/>
                  <a:pt x="467359" y="51539"/>
                  <a:pt x="467359" y="40265"/>
                </a:cubicBezTo>
                <a:cubicBezTo>
                  <a:pt x="467359" y="28991"/>
                  <a:pt x="476498" y="19852"/>
                  <a:pt x="487772" y="19852"/>
                </a:cubicBezTo>
                <a:close/>
                <a:moveTo>
                  <a:pt x="438994" y="19852"/>
                </a:moveTo>
                <a:cubicBezTo>
                  <a:pt x="450268" y="19852"/>
                  <a:pt x="459407" y="28991"/>
                  <a:pt x="459407" y="40265"/>
                </a:cubicBezTo>
                <a:cubicBezTo>
                  <a:pt x="459407" y="51539"/>
                  <a:pt x="450268" y="60678"/>
                  <a:pt x="438994" y="60678"/>
                </a:cubicBezTo>
                <a:cubicBezTo>
                  <a:pt x="427721" y="60678"/>
                  <a:pt x="418582" y="51539"/>
                  <a:pt x="418582" y="40265"/>
                </a:cubicBezTo>
                <a:cubicBezTo>
                  <a:pt x="418582" y="28991"/>
                  <a:pt x="427721" y="19852"/>
                  <a:pt x="438994" y="19852"/>
                </a:cubicBezTo>
                <a:close/>
                <a:moveTo>
                  <a:pt x="390217" y="19852"/>
                </a:moveTo>
                <a:cubicBezTo>
                  <a:pt x="401491" y="19852"/>
                  <a:pt x="410630" y="28991"/>
                  <a:pt x="410630" y="40265"/>
                </a:cubicBezTo>
                <a:cubicBezTo>
                  <a:pt x="410630" y="51539"/>
                  <a:pt x="401491" y="60678"/>
                  <a:pt x="390217" y="60678"/>
                </a:cubicBezTo>
                <a:cubicBezTo>
                  <a:pt x="378944" y="60678"/>
                  <a:pt x="369805" y="51539"/>
                  <a:pt x="369805" y="40265"/>
                </a:cubicBezTo>
                <a:cubicBezTo>
                  <a:pt x="369805" y="28991"/>
                  <a:pt x="378944" y="19852"/>
                  <a:pt x="390217" y="19852"/>
                </a:cubicBezTo>
                <a:close/>
                <a:moveTo>
                  <a:pt x="341440" y="19852"/>
                </a:moveTo>
                <a:cubicBezTo>
                  <a:pt x="352714" y="19852"/>
                  <a:pt x="361853" y="28991"/>
                  <a:pt x="361853" y="40265"/>
                </a:cubicBezTo>
                <a:cubicBezTo>
                  <a:pt x="361853" y="51539"/>
                  <a:pt x="352714" y="60678"/>
                  <a:pt x="341440" y="60678"/>
                </a:cubicBezTo>
                <a:cubicBezTo>
                  <a:pt x="330166" y="60678"/>
                  <a:pt x="321028" y="51539"/>
                  <a:pt x="321028" y="40265"/>
                </a:cubicBezTo>
                <a:cubicBezTo>
                  <a:pt x="321028" y="28991"/>
                  <a:pt x="330166" y="19852"/>
                  <a:pt x="341440" y="19852"/>
                </a:cubicBezTo>
                <a:close/>
                <a:moveTo>
                  <a:pt x="292663" y="19852"/>
                </a:moveTo>
                <a:cubicBezTo>
                  <a:pt x="303937" y="19852"/>
                  <a:pt x="313076" y="28991"/>
                  <a:pt x="313076" y="40265"/>
                </a:cubicBezTo>
                <a:cubicBezTo>
                  <a:pt x="313076" y="51539"/>
                  <a:pt x="303937" y="60678"/>
                  <a:pt x="292663" y="60678"/>
                </a:cubicBezTo>
                <a:cubicBezTo>
                  <a:pt x="281389" y="60678"/>
                  <a:pt x="272251" y="51539"/>
                  <a:pt x="272251" y="40265"/>
                </a:cubicBezTo>
                <a:cubicBezTo>
                  <a:pt x="272251" y="28991"/>
                  <a:pt x="281389" y="19852"/>
                  <a:pt x="292663" y="19852"/>
                </a:cubicBezTo>
                <a:close/>
                <a:moveTo>
                  <a:pt x="243886" y="19852"/>
                </a:moveTo>
                <a:cubicBezTo>
                  <a:pt x="255160" y="19852"/>
                  <a:pt x="264299" y="28991"/>
                  <a:pt x="264299" y="40265"/>
                </a:cubicBezTo>
                <a:cubicBezTo>
                  <a:pt x="264299" y="51539"/>
                  <a:pt x="255160" y="60678"/>
                  <a:pt x="243886" y="60678"/>
                </a:cubicBezTo>
                <a:cubicBezTo>
                  <a:pt x="232612" y="60678"/>
                  <a:pt x="223473" y="51539"/>
                  <a:pt x="223473" y="40265"/>
                </a:cubicBezTo>
                <a:cubicBezTo>
                  <a:pt x="223473" y="28991"/>
                  <a:pt x="232612" y="19852"/>
                  <a:pt x="243886" y="19852"/>
                </a:cubicBezTo>
                <a:close/>
                <a:moveTo>
                  <a:pt x="195109" y="19852"/>
                </a:moveTo>
                <a:cubicBezTo>
                  <a:pt x="206383" y="19852"/>
                  <a:pt x="215522" y="28991"/>
                  <a:pt x="215522" y="40265"/>
                </a:cubicBezTo>
                <a:cubicBezTo>
                  <a:pt x="215522" y="51539"/>
                  <a:pt x="206383" y="60678"/>
                  <a:pt x="195109" y="60678"/>
                </a:cubicBezTo>
                <a:cubicBezTo>
                  <a:pt x="183835" y="60678"/>
                  <a:pt x="174696" y="51539"/>
                  <a:pt x="174696" y="40265"/>
                </a:cubicBezTo>
                <a:cubicBezTo>
                  <a:pt x="174696" y="28991"/>
                  <a:pt x="183835" y="19852"/>
                  <a:pt x="195109" y="19852"/>
                </a:cubicBezTo>
                <a:close/>
                <a:moveTo>
                  <a:pt x="146332" y="19852"/>
                </a:moveTo>
                <a:cubicBezTo>
                  <a:pt x="157606" y="19852"/>
                  <a:pt x="166745" y="28991"/>
                  <a:pt x="166745" y="40265"/>
                </a:cubicBezTo>
                <a:cubicBezTo>
                  <a:pt x="166745" y="51539"/>
                  <a:pt x="157606" y="60678"/>
                  <a:pt x="146332" y="60678"/>
                </a:cubicBezTo>
                <a:cubicBezTo>
                  <a:pt x="135058" y="60678"/>
                  <a:pt x="125919" y="51539"/>
                  <a:pt x="125919" y="40265"/>
                </a:cubicBezTo>
                <a:cubicBezTo>
                  <a:pt x="125919" y="28991"/>
                  <a:pt x="135058" y="19852"/>
                  <a:pt x="146332" y="19852"/>
                </a:cubicBezTo>
                <a:close/>
                <a:moveTo>
                  <a:pt x="97555" y="19852"/>
                </a:moveTo>
                <a:cubicBezTo>
                  <a:pt x="108829" y="19852"/>
                  <a:pt x="117968" y="28991"/>
                  <a:pt x="117968" y="40265"/>
                </a:cubicBezTo>
                <a:cubicBezTo>
                  <a:pt x="117968" y="51539"/>
                  <a:pt x="108829" y="60678"/>
                  <a:pt x="97555" y="60678"/>
                </a:cubicBezTo>
                <a:cubicBezTo>
                  <a:pt x="86281" y="60678"/>
                  <a:pt x="77142" y="51539"/>
                  <a:pt x="77142" y="40265"/>
                </a:cubicBezTo>
                <a:cubicBezTo>
                  <a:pt x="77142" y="28991"/>
                  <a:pt x="86281" y="19852"/>
                  <a:pt x="97555" y="19852"/>
                </a:cubicBezTo>
                <a:close/>
                <a:moveTo>
                  <a:pt x="48778" y="19852"/>
                </a:moveTo>
                <a:cubicBezTo>
                  <a:pt x="60052" y="19852"/>
                  <a:pt x="69191" y="28991"/>
                  <a:pt x="69191" y="40265"/>
                </a:cubicBezTo>
                <a:cubicBezTo>
                  <a:pt x="69191" y="51539"/>
                  <a:pt x="60052" y="60678"/>
                  <a:pt x="48778" y="60678"/>
                </a:cubicBezTo>
                <a:cubicBezTo>
                  <a:pt x="37504" y="60678"/>
                  <a:pt x="28365" y="51539"/>
                  <a:pt x="28365" y="40265"/>
                </a:cubicBezTo>
                <a:cubicBezTo>
                  <a:pt x="28365" y="28991"/>
                  <a:pt x="37504" y="19852"/>
                  <a:pt x="48778" y="19852"/>
                </a:cubicBezTo>
                <a:close/>
                <a:moveTo>
                  <a:pt x="2" y="19852"/>
                </a:moveTo>
                <a:cubicBezTo>
                  <a:pt x="11275" y="19852"/>
                  <a:pt x="20414" y="28991"/>
                  <a:pt x="20414" y="40265"/>
                </a:cubicBezTo>
                <a:cubicBezTo>
                  <a:pt x="20414" y="51539"/>
                  <a:pt x="11275" y="60678"/>
                  <a:pt x="2" y="60678"/>
                </a:cubicBezTo>
                <a:lnTo>
                  <a:pt x="0" y="60677"/>
                </a:lnTo>
                <a:lnTo>
                  <a:pt x="0" y="19853"/>
                </a:lnTo>
                <a:close/>
                <a:moveTo>
                  <a:pt x="1009631" y="0"/>
                </a:moveTo>
                <a:lnTo>
                  <a:pt x="1010974" y="0"/>
                </a:lnTo>
                <a:lnTo>
                  <a:pt x="1011044" y="1394"/>
                </a:lnTo>
                <a:lnTo>
                  <a:pt x="1009885" y="613"/>
                </a:lnTo>
                <a:close/>
                <a:moveTo>
                  <a:pt x="960854" y="0"/>
                </a:moveTo>
                <a:lnTo>
                  <a:pt x="990230" y="0"/>
                </a:lnTo>
                <a:lnTo>
                  <a:pt x="989976" y="613"/>
                </a:lnTo>
                <a:cubicBezTo>
                  <a:pt x="986282" y="4307"/>
                  <a:pt x="981179" y="6592"/>
                  <a:pt x="975542" y="6592"/>
                </a:cubicBezTo>
                <a:cubicBezTo>
                  <a:pt x="969905" y="6592"/>
                  <a:pt x="964802" y="4307"/>
                  <a:pt x="961108" y="613"/>
                </a:cubicBezTo>
                <a:close/>
                <a:moveTo>
                  <a:pt x="912077" y="0"/>
                </a:moveTo>
                <a:lnTo>
                  <a:pt x="941453" y="0"/>
                </a:lnTo>
                <a:lnTo>
                  <a:pt x="941199" y="613"/>
                </a:lnTo>
                <a:cubicBezTo>
                  <a:pt x="937505" y="4307"/>
                  <a:pt x="932402" y="6592"/>
                  <a:pt x="926765" y="6592"/>
                </a:cubicBezTo>
                <a:cubicBezTo>
                  <a:pt x="921128" y="6592"/>
                  <a:pt x="916025" y="4307"/>
                  <a:pt x="912331" y="613"/>
                </a:cubicBezTo>
                <a:close/>
                <a:moveTo>
                  <a:pt x="863300" y="0"/>
                </a:moveTo>
                <a:lnTo>
                  <a:pt x="892676" y="0"/>
                </a:lnTo>
                <a:lnTo>
                  <a:pt x="892422" y="613"/>
                </a:lnTo>
                <a:cubicBezTo>
                  <a:pt x="888728" y="4307"/>
                  <a:pt x="883625" y="6592"/>
                  <a:pt x="877988" y="6592"/>
                </a:cubicBezTo>
                <a:cubicBezTo>
                  <a:pt x="872351" y="6592"/>
                  <a:pt x="867248" y="4307"/>
                  <a:pt x="863554" y="613"/>
                </a:cubicBezTo>
                <a:close/>
                <a:moveTo>
                  <a:pt x="814523" y="0"/>
                </a:moveTo>
                <a:lnTo>
                  <a:pt x="843899" y="0"/>
                </a:lnTo>
                <a:lnTo>
                  <a:pt x="843645" y="613"/>
                </a:lnTo>
                <a:cubicBezTo>
                  <a:pt x="839951" y="4307"/>
                  <a:pt x="834848" y="6592"/>
                  <a:pt x="829211" y="6592"/>
                </a:cubicBezTo>
                <a:cubicBezTo>
                  <a:pt x="823574" y="6592"/>
                  <a:pt x="818471" y="4307"/>
                  <a:pt x="814777" y="613"/>
                </a:cubicBezTo>
                <a:close/>
                <a:moveTo>
                  <a:pt x="765746" y="0"/>
                </a:moveTo>
                <a:lnTo>
                  <a:pt x="795122" y="0"/>
                </a:lnTo>
                <a:lnTo>
                  <a:pt x="794868" y="613"/>
                </a:lnTo>
                <a:cubicBezTo>
                  <a:pt x="791174" y="4307"/>
                  <a:pt x="786071" y="6592"/>
                  <a:pt x="780434" y="6592"/>
                </a:cubicBezTo>
                <a:cubicBezTo>
                  <a:pt x="774797" y="6592"/>
                  <a:pt x="769694" y="4307"/>
                  <a:pt x="766000" y="613"/>
                </a:cubicBezTo>
                <a:close/>
                <a:moveTo>
                  <a:pt x="716969" y="0"/>
                </a:moveTo>
                <a:lnTo>
                  <a:pt x="746345" y="0"/>
                </a:lnTo>
                <a:lnTo>
                  <a:pt x="746091" y="613"/>
                </a:lnTo>
                <a:cubicBezTo>
                  <a:pt x="742397" y="4307"/>
                  <a:pt x="737294" y="6592"/>
                  <a:pt x="731657" y="6592"/>
                </a:cubicBezTo>
                <a:cubicBezTo>
                  <a:pt x="726020" y="6592"/>
                  <a:pt x="720917" y="4307"/>
                  <a:pt x="717223" y="613"/>
                </a:cubicBezTo>
                <a:close/>
                <a:moveTo>
                  <a:pt x="668192" y="0"/>
                </a:moveTo>
                <a:lnTo>
                  <a:pt x="697568" y="0"/>
                </a:lnTo>
                <a:lnTo>
                  <a:pt x="697314" y="613"/>
                </a:lnTo>
                <a:cubicBezTo>
                  <a:pt x="693620" y="4307"/>
                  <a:pt x="688517" y="6592"/>
                  <a:pt x="682880" y="6592"/>
                </a:cubicBezTo>
                <a:cubicBezTo>
                  <a:pt x="677243" y="6592"/>
                  <a:pt x="672140" y="4307"/>
                  <a:pt x="668446" y="613"/>
                </a:cubicBezTo>
                <a:close/>
                <a:moveTo>
                  <a:pt x="619415" y="0"/>
                </a:moveTo>
                <a:lnTo>
                  <a:pt x="648791" y="0"/>
                </a:lnTo>
                <a:lnTo>
                  <a:pt x="648537" y="613"/>
                </a:lnTo>
                <a:cubicBezTo>
                  <a:pt x="644843" y="4307"/>
                  <a:pt x="639740" y="6592"/>
                  <a:pt x="634103" y="6592"/>
                </a:cubicBezTo>
                <a:cubicBezTo>
                  <a:pt x="628466" y="6592"/>
                  <a:pt x="623363" y="4307"/>
                  <a:pt x="619669" y="613"/>
                </a:cubicBezTo>
                <a:close/>
                <a:moveTo>
                  <a:pt x="570638" y="0"/>
                </a:moveTo>
                <a:lnTo>
                  <a:pt x="600013" y="0"/>
                </a:lnTo>
                <a:lnTo>
                  <a:pt x="599760" y="613"/>
                </a:lnTo>
                <a:cubicBezTo>
                  <a:pt x="596066" y="4307"/>
                  <a:pt x="590963" y="6592"/>
                  <a:pt x="585326" y="6592"/>
                </a:cubicBezTo>
                <a:cubicBezTo>
                  <a:pt x="579689" y="6592"/>
                  <a:pt x="574586" y="4307"/>
                  <a:pt x="570892" y="613"/>
                </a:cubicBezTo>
                <a:close/>
                <a:moveTo>
                  <a:pt x="521861" y="0"/>
                </a:moveTo>
                <a:lnTo>
                  <a:pt x="551237" y="0"/>
                </a:lnTo>
                <a:lnTo>
                  <a:pt x="550983" y="613"/>
                </a:lnTo>
                <a:cubicBezTo>
                  <a:pt x="547289" y="4307"/>
                  <a:pt x="542185" y="6592"/>
                  <a:pt x="536549" y="6592"/>
                </a:cubicBezTo>
                <a:cubicBezTo>
                  <a:pt x="530912" y="6592"/>
                  <a:pt x="525808" y="4307"/>
                  <a:pt x="522114" y="613"/>
                </a:cubicBezTo>
                <a:close/>
                <a:moveTo>
                  <a:pt x="473084" y="0"/>
                </a:moveTo>
                <a:lnTo>
                  <a:pt x="502459" y="0"/>
                </a:lnTo>
                <a:lnTo>
                  <a:pt x="502206" y="613"/>
                </a:lnTo>
                <a:cubicBezTo>
                  <a:pt x="498512" y="4307"/>
                  <a:pt x="493408" y="6592"/>
                  <a:pt x="487772" y="6592"/>
                </a:cubicBezTo>
                <a:cubicBezTo>
                  <a:pt x="482135" y="6592"/>
                  <a:pt x="477031" y="4307"/>
                  <a:pt x="473337" y="613"/>
                </a:cubicBezTo>
                <a:close/>
                <a:moveTo>
                  <a:pt x="424307" y="0"/>
                </a:moveTo>
                <a:lnTo>
                  <a:pt x="453682" y="0"/>
                </a:lnTo>
                <a:lnTo>
                  <a:pt x="453429" y="613"/>
                </a:lnTo>
                <a:cubicBezTo>
                  <a:pt x="449735" y="4307"/>
                  <a:pt x="444631" y="6592"/>
                  <a:pt x="438994" y="6592"/>
                </a:cubicBezTo>
                <a:cubicBezTo>
                  <a:pt x="433358" y="6592"/>
                  <a:pt x="428254" y="4307"/>
                  <a:pt x="424560" y="613"/>
                </a:cubicBezTo>
                <a:close/>
                <a:moveTo>
                  <a:pt x="375529" y="0"/>
                </a:moveTo>
                <a:lnTo>
                  <a:pt x="404905" y="0"/>
                </a:lnTo>
                <a:lnTo>
                  <a:pt x="404651" y="613"/>
                </a:lnTo>
                <a:cubicBezTo>
                  <a:pt x="400957" y="4307"/>
                  <a:pt x="395854" y="6592"/>
                  <a:pt x="390217" y="6592"/>
                </a:cubicBezTo>
                <a:cubicBezTo>
                  <a:pt x="384580" y="6592"/>
                  <a:pt x="379477" y="4307"/>
                  <a:pt x="375783" y="613"/>
                </a:cubicBezTo>
                <a:close/>
                <a:moveTo>
                  <a:pt x="326752" y="0"/>
                </a:moveTo>
                <a:lnTo>
                  <a:pt x="356128" y="0"/>
                </a:lnTo>
                <a:lnTo>
                  <a:pt x="355874" y="613"/>
                </a:lnTo>
                <a:cubicBezTo>
                  <a:pt x="352180" y="4307"/>
                  <a:pt x="347077" y="6592"/>
                  <a:pt x="341440" y="6592"/>
                </a:cubicBezTo>
                <a:cubicBezTo>
                  <a:pt x="335803" y="6592"/>
                  <a:pt x="330700" y="4307"/>
                  <a:pt x="327006" y="613"/>
                </a:cubicBezTo>
                <a:close/>
                <a:moveTo>
                  <a:pt x="277975" y="0"/>
                </a:moveTo>
                <a:lnTo>
                  <a:pt x="307351" y="0"/>
                </a:lnTo>
                <a:lnTo>
                  <a:pt x="307097" y="613"/>
                </a:lnTo>
                <a:cubicBezTo>
                  <a:pt x="303403" y="4307"/>
                  <a:pt x="298300" y="6592"/>
                  <a:pt x="292663" y="6592"/>
                </a:cubicBezTo>
                <a:cubicBezTo>
                  <a:pt x="287026" y="6592"/>
                  <a:pt x="281923" y="4307"/>
                  <a:pt x="278229" y="613"/>
                </a:cubicBezTo>
                <a:close/>
                <a:moveTo>
                  <a:pt x="229198" y="0"/>
                </a:moveTo>
                <a:lnTo>
                  <a:pt x="258574" y="0"/>
                </a:lnTo>
                <a:lnTo>
                  <a:pt x="258320" y="613"/>
                </a:lnTo>
                <a:cubicBezTo>
                  <a:pt x="254626" y="4307"/>
                  <a:pt x="249523" y="6592"/>
                  <a:pt x="243886" y="6592"/>
                </a:cubicBezTo>
                <a:cubicBezTo>
                  <a:pt x="238249" y="6592"/>
                  <a:pt x="233146" y="4307"/>
                  <a:pt x="229452" y="613"/>
                </a:cubicBezTo>
                <a:close/>
                <a:moveTo>
                  <a:pt x="180421" y="0"/>
                </a:moveTo>
                <a:lnTo>
                  <a:pt x="209797" y="0"/>
                </a:lnTo>
                <a:lnTo>
                  <a:pt x="209543" y="613"/>
                </a:lnTo>
                <a:cubicBezTo>
                  <a:pt x="205849" y="4307"/>
                  <a:pt x="200746" y="6592"/>
                  <a:pt x="195109" y="6592"/>
                </a:cubicBezTo>
                <a:cubicBezTo>
                  <a:pt x="189472" y="6592"/>
                  <a:pt x="184369" y="4307"/>
                  <a:pt x="180675" y="613"/>
                </a:cubicBezTo>
                <a:close/>
                <a:moveTo>
                  <a:pt x="131644" y="0"/>
                </a:moveTo>
                <a:lnTo>
                  <a:pt x="161020" y="0"/>
                </a:lnTo>
                <a:lnTo>
                  <a:pt x="160766" y="613"/>
                </a:lnTo>
                <a:cubicBezTo>
                  <a:pt x="157072" y="4307"/>
                  <a:pt x="151969" y="6592"/>
                  <a:pt x="146332" y="6592"/>
                </a:cubicBezTo>
                <a:cubicBezTo>
                  <a:pt x="140695" y="6592"/>
                  <a:pt x="135592" y="4307"/>
                  <a:pt x="131898" y="613"/>
                </a:cubicBezTo>
                <a:close/>
                <a:moveTo>
                  <a:pt x="82867" y="0"/>
                </a:moveTo>
                <a:lnTo>
                  <a:pt x="112243" y="0"/>
                </a:lnTo>
                <a:lnTo>
                  <a:pt x="111989" y="613"/>
                </a:lnTo>
                <a:cubicBezTo>
                  <a:pt x="108295" y="4307"/>
                  <a:pt x="103192" y="6592"/>
                  <a:pt x="97555" y="6592"/>
                </a:cubicBezTo>
                <a:cubicBezTo>
                  <a:pt x="91918" y="6592"/>
                  <a:pt x="86815" y="4307"/>
                  <a:pt x="83121" y="613"/>
                </a:cubicBezTo>
                <a:close/>
                <a:moveTo>
                  <a:pt x="34090" y="0"/>
                </a:moveTo>
                <a:lnTo>
                  <a:pt x="63466" y="0"/>
                </a:lnTo>
                <a:lnTo>
                  <a:pt x="63212" y="613"/>
                </a:lnTo>
                <a:cubicBezTo>
                  <a:pt x="59518" y="4307"/>
                  <a:pt x="54415" y="6592"/>
                  <a:pt x="48778" y="6592"/>
                </a:cubicBezTo>
                <a:cubicBezTo>
                  <a:pt x="43141" y="6592"/>
                  <a:pt x="38038" y="4307"/>
                  <a:pt x="34344" y="613"/>
                </a:cubicBezTo>
                <a:close/>
                <a:moveTo>
                  <a:pt x="0" y="0"/>
                </a:moveTo>
                <a:lnTo>
                  <a:pt x="14689" y="0"/>
                </a:lnTo>
                <a:lnTo>
                  <a:pt x="14435" y="613"/>
                </a:lnTo>
                <a:cubicBezTo>
                  <a:pt x="10741" y="4307"/>
                  <a:pt x="5638" y="6592"/>
                  <a:pt x="2" y="6592"/>
                </a:cubicBezTo>
                <a:lnTo>
                  <a:pt x="0" y="65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24298fa12fa_0_3516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g24298fa12fa_0_3516"/>
          <p:cNvSpPr/>
          <p:nvPr/>
        </p:nvSpPr>
        <p:spPr>
          <a:xfrm>
            <a:off x="8340399" y="3006658"/>
            <a:ext cx="3854797" cy="3851345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g24298fa12fa_0_3516"/>
          <p:cNvSpPr txBox="1">
            <a:spLocks noGrp="1"/>
          </p:cNvSpPr>
          <p:nvPr>
            <p:ph type="body" idx="1"/>
          </p:nvPr>
        </p:nvSpPr>
        <p:spPr>
          <a:xfrm>
            <a:off x="3078592" y="6499667"/>
            <a:ext cx="13767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5" name="Google Shape;685;g24298fa12fa_0_3516"/>
          <p:cNvSpPr txBox="1">
            <a:spLocks noGrp="1"/>
          </p:cNvSpPr>
          <p:nvPr>
            <p:ph type="body" idx="3"/>
          </p:nvPr>
        </p:nvSpPr>
        <p:spPr>
          <a:xfrm>
            <a:off x="6983590" y="6499667"/>
            <a:ext cx="7452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6" name="Google Shape;686;g24298fa12fa_0_3516"/>
          <p:cNvSpPr txBox="1"/>
          <p:nvPr/>
        </p:nvSpPr>
        <p:spPr>
          <a:xfrm>
            <a:off x="4978277" y="6499669"/>
            <a:ext cx="224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24298fa12fa_0_3516"/>
          <p:cNvSpPr txBox="1">
            <a:spLocks noGrp="1"/>
          </p:cNvSpPr>
          <p:nvPr>
            <p:ph type="body" idx="4"/>
          </p:nvPr>
        </p:nvSpPr>
        <p:spPr>
          <a:xfrm>
            <a:off x="5236821" y="6499667"/>
            <a:ext cx="8559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8" name="Google Shape;688;g24298fa12fa_0_3516"/>
          <p:cNvSpPr txBox="1">
            <a:spLocks noGrp="1"/>
          </p:cNvSpPr>
          <p:nvPr>
            <p:ph type="body" idx="5"/>
          </p:nvPr>
        </p:nvSpPr>
        <p:spPr>
          <a:xfrm>
            <a:off x="527051" y="2076467"/>
            <a:ext cx="55449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40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9" name="Google Shape;689;g24298fa12fa_0_3516"/>
          <p:cNvSpPr txBox="1">
            <a:spLocks noGrp="1"/>
          </p:cNvSpPr>
          <p:nvPr>
            <p:ph type="body" idx="6"/>
          </p:nvPr>
        </p:nvSpPr>
        <p:spPr>
          <a:xfrm>
            <a:off x="527051" y="4129148"/>
            <a:ext cx="2328900" cy="32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0" name="Google Shape;690;g24298fa12fa_0_3516"/>
          <p:cNvSpPr txBox="1">
            <a:spLocks noGrp="1"/>
          </p:cNvSpPr>
          <p:nvPr>
            <p:ph type="body" idx="7"/>
          </p:nvPr>
        </p:nvSpPr>
        <p:spPr>
          <a:xfrm>
            <a:off x="527051" y="3593767"/>
            <a:ext cx="55449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1" name="Google Shape;691;g24298fa12fa_0_3516"/>
          <p:cNvSpPr txBox="1"/>
          <p:nvPr/>
        </p:nvSpPr>
        <p:spPr>
          <a:xfrm>
            <a:off x="527051" y="6499669"/>
            <a:ext cx="1981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Tiger Analytics Inc. © 2022.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24298fa12fa_0_3516"/>
          <p:cNvSpPr txBox="1"/>
          <p:nvPr/>
        </p:nvSpPr>
        <p:spPr>
          <a:xfrm>
            <a:off x="6629043" y="6499669"/>
            <a:ext cx="31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399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s/Agenda">
  <p:cSld name="Topics/Agenda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4298fa12fa_0_3531"/>
          <p:cNvSpPr/>
          <p:nvPr/>
        </p:nvSpPr>
        <p:spPr>
          <a:xfrm>
            <a:off x="4" y="3"/>
            <a:ext cx="301543" cy="347262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g24298fa12fa_0_3531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g24298fa12fa_0_3531"/>
          <p:cNvSpPr/>
          <p:nvPr/>
        </p:nvSpPr>
        <p:spPr>
          <a:xfrm rot="5400000" flipH="1">
            <a:off x="10994626" y="-83685"/>
            <a:ext cx="1123625" cy="1271122"/>
          </a:xfrm>
          <a:custGeom>
            <a:avLst/>
            <a:gdLst/>
            <a:ahLst/>
            <a:cxnLst/>
            <a:rect l="l" t="t" r="r" b="b"/>
            <a:pathLst>
              <a:path w="843246" h="953938" extrusionOk="0">
                <a:moveTo>
                  <a:pt x="843246" y="953827"/>
                </a:moveTo>
                <a:lnTo>
                  <a:pt x="843246" y="756569"/>
                </a:lnTo>
                <a:lnTo>
                  <a:pt x="842143" y="756680"/>
                </a:lnTo>
                <a:cubicBezTo>
                  <a:pt x="485983" y="756680"/>
                  <a:pt x="197258" y="467955"/>
                  <a:pt x="197258" y="111795"/>
                </a:cubicBezTo>
                <a:lnTo>
                  <a:pt x="214160" y="0"/>
                </a:lnTo>
                <a:lnTo>
                  <a:pt x="11270" y="0"/>
                </a:lnTo>
                <a:lnTo>
                  <a:pt x="0" y="111795"/>
                </a:lnTo>
                <a:cubicBezTo>
                  <a:pt x="0" y="576898"/>
                  <a:pt x="377040" y="953938"/>
                  <a:pt x="842143" y="953938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g24298fa12fa_0_3531"/>
          <p:cNvSpPr txBox="1">
            <a:spLocks noGrp="1"/>
          </p:cNvSpPr>
          <p:nvPr>
            <p:ph type="body" idx="1"/>
          </p:nvPr>
        </p:nvSpPr>
        <p:spPr>
          <a:xfrm>
            <a:off x="527052" y="1686767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8" name="Google Shape;698;g24298fa12fa_0_3531"/>
          <p:cNvSpPr txBox="1">
            <a:spLocks noGrp="1"/>
          </p:cNvSpPr>
          <p:nvPr>
            <p:ph type="body" idx="2"/>
          </p:nvPr>
        </p:nvSpPr>
        <p:spPr>
          <a:xfrm>
            <a:off x="1013238" y="1686767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9" name="Google Shape;699;g24298fa12fa_0_3531"/>
          <p:cNvSpPr txBox="1">
            <a:spLocks noGrp="1"/>
          </p:cNvSpPr>
          <p:nvPr>
            <p:ph type="body" idx="3"/>
          </p:nvPr>
        </p:nvSpPr>
        <p:spPr>
          <a:xfrm>
            <a:off x="1334386" y="1686767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0" name="Google Shape;700;g24298fa12fa_0_3531"/>
          <p:cNvSpPr txBox="1">
            <a:spLocks noGrp="1"/>
          </p:cNvSpPr>
          <p:nvPr>
            <p:ph type="body" idx="4"/>
          </p:nvPr>
        </p:nvSpPr>
        <p:spPr>
          <a:xfrm>
            <a:off x="527052" y="2625067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1" name="Google Shape;701;g24298fa12fa_0_3531"/>
          <p:cNvSpPr txBox="1">
            <a:spLocks noGrp="1"/>
          </p:cNvSpPr>
          <p:nvPr>
            <p:ph type="body" idx="5"/>
          </p:nvPr>
        </p:nvSpPr>
        <p:spPr>
          <a:xfrm>
            <a:off x="1013238" y="2625067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2" name="Google Shape;702;g24298fa12fa_0_3531"/>
          <p:cNvSpPr txBox="1">
            <a:spLocks noGrp="1"/>
          </p:cNvSpPr>
          <p:nvPr>
            <p:ph type="body" idx="6"/>
          </p:nvPr>
        </p:nvSpPr>
        <p:spPr>
          <a:xfrm>
            <a:off x="1334386" y="2625067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3" name="Google Shape;703;g24298fa12fa_0_3531"/>
          <p:cNvSpPr txBox="1">
            <a:spLocks noGrp="1"/>
          </p:cNvSpPr>
          <p:nvPr>
            <p:ph type="body" idx="7"/>
          </p:nvPr>
        </p:nvSpPr>
        <p:spPr>
          <a:xfrm>
            <a:off x="527052" y="3563367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4" name="Google Shape;704;g24298fa12fa_0_3531"/>
          <p:cNvSpPr txBox="1">
            <a:spLocks noGrp="1"/>
          </p:cNvSpPr>
          <p:nvPr>
            <p:ph type="body" idx="8"/>
          </p:nvPr>
        </p:nvSpPr>
        <p:spPr>
          <a:xfrm>
            <a:off x="1013238" y="3563367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5" name="Google Shape;705;g24298fa12fa_0_3531"/>
          <p:cNvSpPr txBox="1">
            <a:spLocks noGrp="1"/>
          </p:cNvSpPr>
          <p:nvPr>
            <p:ph type="body" idx="9"/>
          </p:nvPr>
        </p:nvSpPr>
        <p:spPr>
          <a:xfrm>
            <a:off x="1334386" y="3563367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6" name="Google Shape;706;g24298fa12fa_0_3531"/>
          <p:cNvSpPr txBox="1">
            <a:spLocks noGrp="1"/>
          </p:cNvSpPr>
          <p:nvPr>
            <p:ph type="body" idx="13"/>
          </p:nvPr>
        </p:nvSpPr>
        <p:spPr>
          <a:xfrm>
            <a:off x="527052" y="4501667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7" name="Google Shape;707;g24298fa12fa_0_3531"/>
          <p:cNvSpPr txBox="1">
            <a:spLocks noGrp="1"/>
          </p:cNvSpPr>
          <p:nvPr>
            <p:ph type="body" idx="14"/>
          </p:nvPr>
        </p:nvSpPr>
        <p:spPr>
          <a:xfrm>
            <a:off x="1013238" y="4501667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8" name="Google Shape;708;g24298fa12fa_0_3531"/>
          <p:cNvSpPr txBox="1">
            <a:spLocks noGrp="1"/>
          </p:cNvSpPr>
          <p:nvPr>
            <p:ph type="body" idx="15"/>
          </p:nvPr>
        </p:nvSpPr>
        <p:spPr>
          <a:xfrm>
            <a:off x="1334386" y="4501667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9" name="Google Shape;709;g24298fa12fa_0_3531"/>
          <p:cNvSpPr txBox="1">
            <a:spLocks noGrp="1"/>
          </p:cNvSpPr>
          <p:nvPr>
            <p:ph type="body" idx="16"/>
          </p:nvPr>
        </p:nvSpPr>
        <p:spPr>
          <a:xfrm>
            <a:off x="527052" y="5439967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0" name="Google Shape;710;g24298fa12fa_0_3531"/>
          <p:cNvSpPr txBox="1">
            <a:spLocks noGrp="1"/>
          </p:cNvSpPr>
          <p:nvPr>
            <p:ph type="body" idx="17"/>
          </p:nvPr>
        </p:nvSpPr>
        <p:spPr>
          <a:xfrm>
            <a:off x="1013238" y="5439967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1" name="Google Shape;711;g24298fa12fa_0_3531"/>
          <p:cNvSpPr txBox="1">
            <a:spLocks noGrp="1"/>
          </p:cNvSpPr>
          <p:nvPr>
            <p:ph type="body" idx="18"/>
          </p:nvPr>
        </p:nvSpPr>
        <p:spPr>
          <a:xfrm>
            <a:off x="1334386" y="5439967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2" name="Google Shape;712;g24298fa12fa_0_3531"/>
          <p:cNvSpPr txBox="1">
            <a:spLocks noGrp="1"/>
          </p:cNvSpPr>
          <p:nvPr>
            <p:ph type="body" idx="19"/>
          </p:nvPr>
        </p:nvSpPr>
        <p:spPr>
          <a:xfrm>
            <a:off x="6451868" y="1686767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3" name="Google Shape;713;g24298fa12fa_0_3531"/>
          <p:cNvSpPr txBox="1">
            <a:spLocks noGrp="1"/>
          </p:cNvSpPr>
          <p:nvPr>
            <p:ph type="body" idx="20"/>
          </p:nvPr>
        </p:nvSpPr>
        <p:spPr>
          <a:xfrm>
            <a:off x="6938054" y="1686767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4" name="Google Shape;714;g24298fa12fa_0_3531"/>
          <p:cNvSpPr txBox="1">
            <a:spLocks noGrp="1"/>
          </p:cNvSpPr>
          <p:nvPr>
            <p:ph type="body" idx="21"/>
          </p:nvPr>
        </p:nvSpPr>
        <p:spPr>
          <a:xfrm>
            <a:off x="7259202" y="1686767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5" name="Google Shape;715;g24298fa12fa_0_3531"/>
          <p:cNvSpPr txBox="1">
            <a:spLocks noGrp="1"/>
          </p:cNvSpPr>
          <p:nvPr>
            <p:ph type="body" idx="22"/>
          </p:nvPr>
        </p:nvSpPr>
        <p:spPr>
          <a:xfrm>
            <a:off x="6451868" y="2625067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6" name="Google Shape;716;g24298fa12fa_0_3531"/>
          <p:cNvSpPr txBox="1">
            <a:spLocks noGrp="1"/>
          </p:cNvSpPr>
          <p:nvPr>
            <p:ph type="body" idx="23"/>
          </p:nvPr>
        </p:nvSpPr>
        <p:spPr>
          <a:xfrm>
            <a:off x="6938054" y="2625067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7" name="Google Shape;717;g24298fa12fa_0_3531"/>
          <p:cNvSpPr txBox="1">
            <a:spLocks noGrp="1"/>
          </p:cNvSpPr>
          <p:nvPr>
            <p:ph type="body" idx="24"/>
          </p:nvPr>
        </p:nvSpPr>
        <p:spPr>
          <a:xfrm>
            <a:off x="7259202" y="2625067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8" name="Google Shape;718;g24298fa12fa_0_3531"/>
          <p:cNvSpPr txBox="1">
            <a:spLocks noGrp="1"/>
          </p:cNvSpPr>
          <p:nvPr>
            <p:ph type="body" idx="25"/>
          </p:nvPr>
        </p:nvSpPr>
        <p:spPr>
          <a:xfrm>
            <a:off x="6451868" y="3563367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9" name="Google Shape;719;g24298fa12fa_0_3531"/>
          <p:cNvSpPr txBox="1">
            <a:spLocks noGrp="1"/>
          </p:cNvSpPr>
          <p:nvPr>
            <p:ph type="body" idx="26"/>
          </p:nvPr>
        </p:nvSpPr>
        <p:spPr>
          <a:xfrm>
            <a:off x="6938054" y="3563367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0" name="Google Shape;720;g24298fa12fa_0_3531"/>
          <p:cNvSpPr txBox="1">
            <a:spLocks noGrp="1"/>
          </p:cNvSpPr>
          <p:nvPr>
            <p:ph type="body" idx="27"/>
          </p:nvPr>
        </p:nvSpPr>
        <p:spPr>
          <a:xfrm>
            <a:off x="7259202" y="3563367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1" name="Google Shape;721;g24298fa12fa_0_3531"/>
          <p:cNvSpPr txBox="1">
            <a:spLocks noGrp="1"/>
          </p:cNvSpPr>
          <p:nvPr>
            <p:ph type="body" idx="28"/>
          </p:nvPr>
        </p:nvSpPr>
        <p:spPr>
          <a:xfrm>
            <a:off x="6451868" y="4501667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2" name="Google Shape;722;g24298fa12fa_0_3531"/>
          <p:cNvSpPr txBox="1">
            <a:spLocks noGrp="1"/>
          </p:cNvSpPr>
          <p:nvPr>
            <p:ph type="body" idx="29"/>
          </p:nvPr>
        </p:nvSpPr>
        <p:spPr>
          <a:xfrm>
            <a:off x="6938054" y="4501667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3" name="Google Shape;723;g24298fa12fa_0_3531"/>
          <p:cNvSpPr txBox="1">
            <a:spLocks noGrp="1"/>
          </p:cNvSpPr>
          <p:nvPr>
            <p:ph type="body" idx="30"/>
          </p:nvPr>
        </p:nvSpPr>
        <p:spPr>
          <a:xfrm>
            <a:off x="7259202" y="4501667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4" name="Google Shape;724;g24298fa12fa_0_3531"/>
          <p:cNvSpPr txBox="1">
            <a:spLocks noGrp="1"/>
          </p:cNvSpPr>
          <p:nvPr>
            <p:ph type="body" idx="31"/>
          </p:nvPr>
        </p:nvSpPr>
        <p:spPr>
          <a:xfrm>
            <a:off x="6451868" y="5439967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5" name="Google Shape;725;g24298fa12fa_0_3531"/>
          <p:cNvSpPr txBox="1">
            <a:spLocks noGrp="1"/>
          </p:cNvSpPr>
          <p:nvPr>
            <p:ph type="body" idx="32"/>
          </p:nvPr>
        </p:nvSpPr>
        <p:spPr>
          <a:xfrm>
            <a:off x="6938054" y="5439967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6" name="Google Shape;726;g24298fa12fa_0_3531"/>
          <p:cNvSpPr txBox="1">
            <a:spLocks noGrp="1"/>
          </p:cNvSpPr>
          <p:nvPr>
            <p:ph type="body" idx="33"/>
          </p:nvPr>
        </p:nvSpPr>
        <p:spPr>
          <a:xfrm>
            <a:off x="7259202" y="5439967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7" name="Google Shape;727;g24298fa12fa_0_3531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8" name="Google Shape;728;g24298fa12fa_0_3531"/>
          <p:cNvGrpSpPr/>
          <p:nvPr/>
        </p:nvGrpSpPr>
        <p:grpSpPr>
          <a:xfrm>
            <a:off x="1" y="6814630"/>
            <a:ext cx="12179262" cy="43199"/>
            <a:chOff x="0" y="5111100"/>
            <a:chExt cx="9134675" cy="32400"/>
          </a:xfrm>
        </p:grpSpPr>
        <p:sp>
          <p:nvSpPr>
            <p:cNvPr id="729" name="Google Shape;729;g24298fa12fa_0_3531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g24298fa12fa_0_3531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g24298fa12fa_0_3531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g24298fa12fa_0_3531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g24298fa12fa_0_3531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g24298fa12fa_0_3531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5" name="Google Shape;735;g24298fa12fa_0_3531"/>
          <p:cNvSpPr txBox="1">
            <a:spLocks noGrp="1"/>
          </p:cNvSpPr>
          <p:nvPr>
            <p:ph type="body" idx="34"/>
          </p:nvPr>
        </p:nvSpPr>
        <p:spPr>
          <a:xfrm>
            <a:off x="527051" y="496800"/>
            <a:ext cx="102240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2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/>
          <p:nvPr/>
        </p:nvSpPr>
        <p:spPr>
          <a:xfrm>
            <a:off x="11792595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fld id="{00000000-1234-1234-1234-123412341234}" type="slidenum">
              <a:rPr lang="en-US"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" y="2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0" name="Google Shape;740;p31"/>
          <p:cNvGrpSpPr/>
          <p:nvPr/>
        </p:nvGrpSpPr>
        <p:grpSpPr>
          <a:xfrm>
            <a:off x="2" y="6814788"/>
            <a:ext cx="12179567" cy="43200"/>
            <a:chOff x="0" y="5111100"/>
            <a:chExt cx="9134675" cy="32400"/>
          </a:xfrm>
        </p:grpSpPr>
        <p:sp>
          <p:nvSpPr>
            <p:cNvPr id="741" name="Google Shape;741;p31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1"/>
          <p:cNvSpPr txBox="1">
            <a:spLocks noGrp="1"/>
          </p:cNvSpPr>
          <p:nvPr>
            <p:ph type="body" idx="1"/>
          </p:nvPr>
        </p:nvSpPr>
        <p:spPr>
          <a:xfrm>
            <a:off x="527051" y="496800"/>
            <a:ext cx="11138000" cy="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Medium"/>
              <a:buNone/>
              <a:defRPr sz="24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187">
          <p15:clr>
            <a:srgbClr val="FBAE40"/>
          </p15:clr>
        </p15:guide>
        <p15:guide id="3" pos="4133">
          <p15:clr>
            <a:srgbClr val="FBAE40"/>
          </p15:clr>
        </p15:guide>
        <p15:guide id="4" orient="horz" pos="23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/Cover">
  <p:cSld name="Title/Cover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g24298fa12fa_0_32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88450" y="553203"/>
            <a:ext cx="1349354" cy="4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24298fa12fa_0_3250"/>
          <p:cNvSpPr/>
          <p:nvPr/>
        </p:nvSpPr>
        <p:spPr>
          <a:xfrm>
            <a:off x="3" y="4"/>
            <a:ext cx="1011044" cy="1014501"/>
          </a:xfrm>
          <a:custGeom>
            <a:avLst/>
            <a:gdLst/>
            <a:ahLst/>
            <a:cxnLst/>
            <a:rect l="l" t="t" r="r" b="b"/>
            <a:pathLst>
              <a:path w="1011044" h="1014501" extrusionOk="0">
                <a:moveTo>
                  <a:pt x="195109" y="993405"/>
                </a:moveTo>
                <a:lnTo>
                  <a:pt x="200634" y="994520"/>
                </a:lnTo>
                <a:lnTo>
                  <a:pt x="183296" y="997616"/>
                </a:lnTo>
                <a:lnTo>
                  <a:pt x="187163" y="995009"/>
                </a:lnTo>
                <a:cubicBezTo>
                  <a:pt x="189606" y="993976"/>
                  <a:pt x="192291" y="993405"/>
                  <a:pt x="195109" y="993405"/>
                </a:cubicBezTo>
                <a:close/>
                <a:moveTo>
                  <a:pt x="146332" y="993405"/>
                </a:moveTo>
                <a:cubicBezTo>
                  <a:pt x="151969" y="993405"/>
                  <a:pt x="157072" y="995690"/>
                  <a:pt x="160766" y="999383"/>
                </a:cubicBezTo>
                <a:lnTo>
                  <a:pt x="161636" y="1001484"/>
                </a:lnTo>
                <a:lnTo>
                  <a:pt x="153987" y="1002850"/>
                </a:lnTo>
                <a:lnTo>
                  <a:pt x="129155" y="1006006"/>
                </a:lnTo>
                <a:lnTo>
                  <a:pt x="131898" y="999383"/>
                </a:lnTo>
                <a:cubicBezTo>
                  <a:pt x="135592" y="995690"/>
                  <a:pt x="140695" y="993405"/>
                  <a:pt x="146332" y="993405"/>
                </a:cubicBezTo>
                <a:close/>
                <a:moveTo>
                  <a:pt x="97555" y="993405"/>
                </a:moveTo>
                <a:cubicBezTo>
                  <a:pt x="103192" y="993405"/>
                  <a:pt x="108295" y="995690"/>
                  <a:pt x="111989" y="999383"/>
                </a:cubicBezTo>
                <a:lnTo>
                  <a:pt x="115453" y="1007747"/>
                </a:lnTo>
                <a:lnTo>
                  <a:pt x="103384" y="1009281"/>
                </a:lnTo>
                <a:lnTo>
                  <a:pt x="78229" y="1011193"/>
                </a:lnTo>
                <a:lnTo>
                  <a:pt x="83121" y="999383"/>
                </a:lnTo>
                <a:cubicBezTo>
                  <a:pt x="86815" y="995690"/>
                  <a:pt x="91918" y="993405"/>
                  <a:pt x="97555" y="993405"/>
                </a:cubicBezTo>
                <a:close/>
                <a:moveTo>
                  <a:pt x="48778" y="993405"/>
                </a:moveTo>
                <a:cubicBezTo>
                  <a:pt x="54415" y="993405"/>
                  <a:pt x="59518" y="995690"/>
                  <a:pt x="63212" y="999383"/>
                </a:cubicBezTo>
                <a:lnTo>
                  <a:pt x="68413" y="1011940"/>
                </a:lnTo>
                <a:lnTo>
                  <a:pt x="52033" y="1013185"/>
                </a:lnTo>
                <a:lnTo>
                  <a:pt x="28379" y="1013783"/>
                </a:lnTo>
                <a:lnTo>
                  <a:pt x="34344" y="999383"/>
                </a:lnTo>
                <a:cubicBezTo>
                  <a:pt x="38038" y="995690"/>
                  <a:pt x="43141" y="993405"/>
                  <a:pt x="48778" y="993405"/>
                </a:cubicBezTo>
                <a:close/>
                <a:moveTo>
                  <a:pt x="2" y="993405"/>
                </a:moveTo>
                <a:cubicBezTo>
                  <a:pt x="11275" y="993405"/>
                  <a:pt x="20414" y="1002544"/>
                  <a:pt x="20414" y="1013818"/>
                </a:cubicBezTo>
                <a:lnTo>
                  <a:pt x="20344" y="1013987"/>
                </a:lnTo>
                <a:lnTo>
                  <a:pt x="0" y="1014501"/>
                </a:lnTo>
                <a:lnTo>
                  <a:pt x="0" y="993406"/>
                </a:lnTo>
                <a:close/>
                <a:moveTo>
                  <a:pt x="341440" y="939317"/>
                </a:moveTo>
                <a:cubicBezTo>
                  <a:pt x="347077" y="939317"/>
                  <a:pt x="352180" y="941602"/>
                  <a:pt x="355875" y="945296"/>
                </a:cubicBezTo>
                <a:lnTo>
                  <a:pt x="357150" y="948375"/>
                </a:lnTo>
                <a:lnTo>
                  <a:pt x="321699" y="961350"/>
                </a:lnTo>
                <a:lnTo>
                  <a:pt x="321028" y="959730"/>
                </a:lnTo>
                <a:cubicBezTo>
                  <a:pt x="321028" y="948456"/>
                  <a:pt x="330166" y="939317"/>
                  <a:pt x="341440" y="939317"/>
                </a:cubicBezTo>
                <a:close/>
                <a:moveTo>
                  <a:pt x="292663" y="939317"/>
                </a:moveTo>
                <a:cubicBezTo>
                  <a:pt x="303937" y="939317"/>
                  <a:pt x="313076" y="948456"/>
                  <a:pt x="313076" y="959730"/>
                </a:cubicBezTo>
                <a:lnTo>
                  <a:pt x="310744" y="965360"/>
                </a:lnTo>
                <a:lnTo>
                  <a:pt x="300683" y="969042"/>
                </a:lnTo>
                <a:lnTo>
                  <a:pt x="279538" y="975046"/>
                </a:lnTo>
                <a:lnTo>
                  <a:pt x="278229" y="974164"/>
                </a:lnTo>
                <a:cubicBezTo>
                  <a:pt x="274535" y="970470"/>
                  <a:pt x="272251" y="965367"/>
                  <a:pt x="272251" y="959730"/>
                </a:cubicBezTo>
                <a:cubicBezTo>
                  <a:pt x="272251" y="948456"/>
                  <a:pt x="281389" y="939317"/>
                  <a:pt x="292663" y="939317"/>
                </a:cubicBezTo>
                <a:close/>
                <a:moveTo>
                  <a:pt x="243886" y="939317"/>
                </a:moveTo>
                <a:cubicBezTo>
                  <a:pt x="255160" y="939317"/>
                  <a:pt x="264299" y="948456"/>
                  <a:pt x="264299" y="959730"/>
                </a:cubicBezTo>
                <a:cubicBezTo>
                  <a:pt x="264299" y="971004"/>
                  <a:pt x="255160" y="980143"/>
                  <a:pt x="243886" y="980143"/>
                </a:cubicBezTo>
                <a:cubicBezTo>
                  <a:pt x="232612" y="980143"/>
                  <a:pt x="223473" y="971004"/>
                  <a:pt x="223473" y="959730"/>
                </a:cubicBezTo>
                <a:cubicBezTo>
                  <a:pt x="223473" y="948456"/>
                  <a:pt x="232612" y="939317"/>
                  <a:pt x="243886" y="939317"/>
                </a:cubicBezTo>
                <a:close/>
                <a:moveTo>
                  <a:pt x="195109" y="939317"/>
                </a:moveTo>
                <a:cubicBezTo>
                  <a:pt x="206383" y="939317"/>
                  <a:pt x="215522" y="948456"/>
                  <a:pt x="215522" y="959730"/>
                </a:cubicBezTo>
                <a:cubicBezTo>
                  <a:pt x="215522" y="971004"/>
                  <a:pt x="206383" y="980143"/>
                  <a:pt x="195109" y="980143"/>
                </a:cubicBezTo>
                <a:cubicBezTo>
                  <a:pt x="183835" y="980143"/>
                  <a:pt x="174696" y="971004"/>
                  <a:pt x="174696" y="959730"/>
                </a:cubicBezTo>
                <a:cubicBezTo>
                  <a:pt x="174696" y="948456"/>
                  <a:pt x="183835" y="939317"/>
                  <a:pt x="195109" y="939317"/>
                </a:cubicBezTo>
                <a:close/>
                <a:moveTo>
                  <a:pt x="146332" y="939317"/>
                </a:moveTo>
                <a:cubicBezTo>
                  <a:pt x="157606" y="939317"/>
                  <a:pt x="166745" y="948456"/>
                  <a:pt x="166745" y="959730"/>
                </a:cubicBezTo>
                <a:cubicBezTo>
                  <a:pt x="166745" y="971004"/>
                  <a:pt x="157606" y="980143"/>
                  <a:pt x="146332" y="980143"/>
                </a:cubicBezTo>
                <a:cubicBezTo>
                  <a:pt x="135058" y="980143"/>
                  <a:pt x="125919" y="971004"/>
                  <a:pt x="125919" y="959730"/>
                </a:cubicBezTo>
                <a:cubicBezTo>
                  <a:pt x="125919" y="948456"/>
                  <a:pt x="135058" y="939317"/>
                  <a:pt x="146332" y="939317"/>
                </a:cubicBezTo>
                <a:close/>
                <a:moveTo>
                  <a:pt x="97555" y="939317"/>
                </a:moveTo>
                <a:cubicBezTo>
                  <a:pt x="108829" y="939317"/>
                  <a:pt x="117968" y="948456"/>
                  <a:pt x="117968" y="959730"/>
                </a:cubicBezTo>
                <a:cubicBezTo>
                  <a:pt x="117968" y="971004"/>
                  <a:pt x="108829" y="980143"/>
                  <a:pt x="97555" y="980143"/>
                </a:cubicBezTo>
                <a:cubicBezTo>
                  <a:pt x="86281" y="980143"/>
                  <a:pt x="77142" y="971004"/>
                  <a:pt x="77142" y="959730"/>
                </a:cubicBezTo>
                <a:cubicBezTo>
                  <a:pt x="77142" y="948456"/>
                  <a:pt x="86281" y="939317"/>
                  <a:pt x="97555" y="939317"/>
                </a:cubicBezTo>
                <a:close/>
                <a:moveTo>
                  <a:pt x="48778" y="939317"/>
                </a:moveTo>
                <a:cubicBezTo>
                  <a:pt x="60052" y="939317"/>
                  <a:pt x="69191" y="948456"/>
                  <a:pt x="69191" y="959730"/>
                </a:cubicBezTo>
                <a:cubicBezTo>
                  <a:pt x="69191" y="971004"/>
                  <a:pt x="60052" y="980143"/>
                  <a:pt x="48778" y="980143"/>
                </a:cubicBezTo>
                <a:cubicBezTo>
                  <a:pt x="37504" y="980143"/>
                  <a:pt x="28365" y="971004"/>
                  <a:pt x="28365" y="959730"/>
                </a:cubicBezTo>
                <a:cubicBezTo>
                  <a:pt x="28365" y="948456"/>
                  <a:pt x="37504" y="939317"/>
                  <a:pt x="48778" y="939317"/>
                </a:cubicBezTo>
                <a:close/>
                <a:moveTo>
                  <a:pt x="2" y="939317"/>
                </a:moveTo>
                <a:cubicBezTo>
                  <a:pt x="11275" y="939317"/>
                  <a:pt x="20414" y="948456"/>
                  <a:pt x="20414" y="959730"/>
                </a:cubicBezTo>
                <a:cubicBezTo>
                  <a:pt x="20414" y="971004"/>
                  <a:pt x="11275" y="980143"/>
                  <a:pt x="2" y="980143"/>
                </a:cubicBezTo>
                <a:lnTo>
                  <a:pt x="0" y="980142"/>
                </a:lnTo>
                <a:lnTo>
                  <a:pt x="0" y="939318"/>
                </a:lnTo>
                <a:close/>
                <a:moveTo>
                  <a:pt x="487772" y="885231"/>
                </a:moveTo>
                <a:lnTo>
                  <a:pt x="492351" y="886155"/>
                </a:lnTo>
                <a:lnTo>
                  <a:pt x="481971" y="892462"/>
                </a:lnTo>
                <a:lnTo>
                  <a:pt x="470537" y="897969"/>
                </a:lnTo>
                <a:lnTo>
                  <a:pt x="473337" y="891210"/>
                </a:lnTo>
                <a:cubicBezTo>
                  <a:pt x="477032" y="887516"/>
                  <a:pt x="482135" y="885231"/>
                  <a:pt x="487772" y="885231"/>
                </a:cubicBezTo>
                <a:close/>
                <a:moveTo>
                  <a:pt x="438994" y="885231"/>
                </a:moveTo>
                <a:cubicBezTo>
                  <a:pt x="444631" y="885231"/>
                  <a:pt x="449734" y="887516"/>
                  <a:pt x="453429" y="891210"/>
                </a:cubicBezTo>
                <a:lnTo>
                  <a:pt x="458609" y="903716"/>
                </a:lnTo>
                <a:lnTo>
                  <a:pt x="424595" y="920101"/>
                </a:lnTo>
                <a:lnTo>
                  <a:pt x="424560" y="920078"/>
                </a:lnTo>
                <a:cubicBezTo>
                  <a:pt x="420867" y="916384"/>
                  <a:pt x="418582" y="911281"/>
                  <a:pt x="418582" y="905644"/>
                </a:cubicBezTo>
                <a:cubicBezTo>
                  <a:pt x="418582" y="894370"/>
                  <a:pt x="427721" y="885231"/>
                  <a:pt x="438994" y="885231"/>
                </a:cubicBezTo>
                <a:close/>
                <a:moveTo>
                  <a:pt x="390217" y="885231"/>
                </a:moveTo>
                <a:cubicBezTo>
                  <a:pt x="401491" y="885231"/>
                  <a:pt x="410630" y="894370"/>
                  <a:pt x="410630" y="905644"/>
                </a:cubicBezTo>
                <a:cubicBezTo>
                  <a:pt x="410630" y="916917"/>
                  <a:pt x="401491" y="926056"/>
                  <a:pt x="390217" y="926056"/>
                </a:cubicBezTo>
                <a:cubicBezTo>
                  <a:pt x="378944" y="926056"/>
                  <a:pt x="369805" y="916917"/>
                  <a:pt x="369805" y="905644"/>
                </a:cubicBezTo>
                <a:cubicBezTo>
                  <a:pt x="369805" y="894370"/>
                  <a:pt x="378944" y="885231"/>
                  <a:pt x="390217" y="885231"/>
                </a:cubicBezTo>
                <a:close/>
                <a:moveTo>
                  <a:pt x="341440" y="885231"/>
                </a:moveTo>
                <a:cubicBezTo>
                  <a:pt x="352714" y="885231"/>
                  <a:pt x="361853" y="894370"/>
                  <a:pt x="361853" y="905644"/>
                </a:cubicBezTo>
                <a:cubicBezTo>
                  <a:pt x="361853" y="916917"/>
                  <a:pt x="352714" y="926056"/>
                  <a:pt x="341440" y="926056"/>
                </a:cubicBezTo>
                <a:cubicBezTo>
                  <a:pt x="330166" y="926056"/>
                  <a:pt x="321028" y="916917"/>
                  <a:pt x="321028" y="905644"/>
                </a:cubicBezTo>
                <a:cubicBezTo>
                  <a:pt x="321028" y="894370"/>
                  <a:pt x="330166" y="885231"/>
                  <a:pt x="341440" y="885231"/>
                </a:cubicBezTo>
                <a:close/>
                <a:moveTo>
                  <a:pt x="292663" y="885231"/>
                </a:moveTo>
                <a:cubicBezTo>
                  <a:pt x="303937" y="885231"/>
                  <a:pt x="313076" y="894370"/>
                  <a:pt x="313076" y="905644"/>
                </a:cubicBezTo>
                <a:cubicBezTo>
                  <a:pt x="313076" y="916917"/>
                  <a:pt x="303937" y="926056"/>
                  <a:pt x="292663" y="926056"/>
                </a:cubicBezTo>
                <a:cubicBezTo>
                  <a:pt x="281389" y="926056"/>
                  <a:pt x="272251" y="916917"/>
                  <a:pt x="272251" y="905644"/>
                </a:cubicBezTo>
                <a:cubicBezTo>
                  <a:pt x="272251" y="894370"/>
                  <a:pt x="281389" y="885231"/>
                  <a:pt x="292663" y="885231"/>
                </a:cubicBezTo>
                <a:close/>
                <a:moveTo>
                  <a:pt x="243886" y="885231"/>
                </a:moveTo>
                <a:cubicBezTo>
                  <a:pt x="255160" y="885231"/>
                  <a:pt x="264299" y="894370"/>
                  <a:pt x="264299" y="905644"/>
                </a:cubicBezTo>
                <a:cubicBezTo>
                  <a:pt x="264299" y="916917"/>
                  <a:pt x="255160" y="926056"/>
                  <a:pt x="243886" y="926056"/>
                </a:cubicBezTo>
                <a:cubicBezTo>
                  <a:pt x="232612" y="926056"/>
                  <a:pt x="223473" y="916917"/>
                  <a:pt x="223473" y="905644"/>
                </a:cubicBezTo>
                <a:cubicBezTo>
                  <a:pt x="223473" y="894370"/>
                  <a:pt x="232612" y="885231"/>
                  <a:pt x="243886" y="885231"/>
                </a:cubicBezTo>
                <a:close/>
                <a:moveTo>
                  <a:pt x="195109" y="885231"/>
                </a:moveTo>
                <a:cubicBezTo>
                  <a:pt x="206383" y="885231"/>
                  <a:pt x="215522" y="894370"/>
                  <a:pt x="215522" y="905644"/>
                </a:cubicBezTo>
                <a:cubicBezTo>
                  <a:pt x="215522" y="916917"/>
                  <a:pt x="206383" y="926056"/>
                  <a:pt x="195109" y="926056"/>
                </a:cubicBezTo>
                <a:cubicBezTo>
                  <a:pt x="183835" y="926056"/>
                  <a:pt x="174696" y="916917"/>
                  <a:pt x="174696" y="905644"/>
                </a:cubicBezTo>
                <a:cubicBezTo>
                  <a:pt x="174696" y="894370"/>
                  <a:pt x="183835" y="885231"/>
                  <a:pt x="195109" y="885231"/>
                </a:cubicBezTo>
                <a:close/>
                <a:moveTo>
                  <a:pt x="146332" y="885231"/>
                </a:moveTo>
                <a:cubicBezTo>
                  <a:pt x="157606" y="885231"/>
                  <a:pt x="166745" y="894370"/>
                  <a:pt x="166745" y="905644"/>
                </a:cubicBezTo>
                <a:cubicBezTo>
                  <a:pt x="166745" y="916917"/>
                  <a:pt x="157606" y="926056"/>
                  <a:pt x="146332" y="926056"/>
                </a:cubicBezTo>
                <a:cubicBezTo>
                  <a:pt x="135058" y="926056"/>
                  <a:pt x="125919" y="916917"/>
                  <a:pt x="125919" y="905644"/>
                </a:cubicBezTo>
                <a:cubicBezTo>
                  <a:pt x="125919" y="894370"/>
                  <a:pt x="135058" y="885231"/>
                  <a:pt x="146332" y="885231"/>
                </a:cubicBezTo>
                <a:close/>
                <a:moveTo>
                  <a:pt x="97555" y="885231"/>
                </a:moveTo>
                <a:cubicBezTo>
                  <a:pt x="108829" y="885231"/>
                  <a:pt x="117968" y="894370"/>
                  <a:pt x="117968" y="905644"/>
                </a:cubicBezTo>
                <a:cubicBezTo>
                  <a:pt x="117968" y="916917"/>
                  <a:pt x="108829" y="926056"/>
                  <a:pt x="97555" y="926056"/>
                </a:cubicBezTo>
                <a:cubicBezTo>
                  <a:pt x="86281" y="926056"/>
                  <a:pt x="77142" y="916917"/>
                  <a:pt x="77142" y="905644"/>
                </a:cubicBezTo>
                <a:cubicBezTo>
                  <a:pt x="77142" y="894370"/>
                  <a:pt x="86281" y="885231"/>
                  <a:pt x="97555" y="885231"/>
                </a:cubicBezTo>
                <a:close/>
                <a:moveTo>
                  <a:pt x="48778" y="885231"/>
                </a:moveTo>
                <a:cubicBezTo>
                  <a:pt x="60052" y="885231"/>
                  <a:pt x="69191" y="894370"/>
                  <a:pt x="69191" y="905644"/>
                </a:cubicBezTo>
                <a:cubicBezTo>
                  <a:pt x="69191" y="916917"/>
                  <a:pt x="60052" y="926056"/>
                  <a:pt x="48778" y="926056"/>
                </a:cubicBezTo>
                <a:cubicBezTo>
                  <a:pt x="37504" y="926056"/>
                  <a:pt x="28365" y="916917"/>
                  <a:pt x="28365" y="905644"/>
                </a:cubicBezTo>
                <a:cubicBezTo>
                  <a:pt x="28365" y="894370"/>
                  <a:pt x="37504" y="885231"/>
                  <a:pt x="48778" y="885231"/>
                </a:cubicBezTo>
                <a:close/>
                <a:moveTo>
                  <a:pt x="2" y="885231"/>
                </a:moveTo>
                <a:cubicBezTo>
                  <a:pt x="11275" y="885231"/>
                  <a:pt x="20414" y="894370"/>
                  <a:pt x="20414" y="905644"/>
                </a:cubicBezTo>
                <a:cubicBezTo>
                  <a:pt x="20414" y="916917"/>
                  <a:pt x="11275" y="926056"/>
                  <a:pt x="2" y="926056"/>
                </a:cubicBezTo>
                <a:lnTo>
                  <a:pt x="0" y="926055"/>
                </a:lnTo>
                <a:lnTo>
                  <a:pt x="0" y="885232"/>
                </a:lnTo>
                <a:close/>
                <a:moveTo>
                  <a:pt x="577493" y="832726"/>
                </a:moveTo>
                <a:lnTo>
                  <a:pt x="570568" y="837904"/>
                </a:lnTo>
                <a:lnTo>
                  <a:pt x="570892" y="837123"/>
                </a:lnTo>
                <a:cubicBezTo>
                  <a:pt x="572738" y="835276"/>
                  <a:pt x="574938" y="833782"/>
                  <a:pt x="577380" y="832749"/>
                </a:cubicBezTo>
                <a:close/>
                <a:moveTo>
                  <a:pt x="536549" y="831145"/>
                </a:moveTo>
                <a:cubicBezTo>
                  <a:pt x="542186" y="831145"/>
                  <a:pt x="547289" y="833430"/>
                  <a:pt x="550983" y="837123"/>
                </a:cubicBezTo>
                <a:lnTo>
                  <a:pt x="555421" y="847839"/>
                </a:lnTo>
                <a:lnTo>
                  <a:pt x="523739" y="867087"/>
                </a:lnTo>
                <a:lnTo>
                  <a:pt x="522114" y="865992"/>
                </a:lnTo>
                <a:cubicBezTo>
                  <a:pt x="518421" y="862298"/>
                  <a:pt x="516136" y="857194"/>
                  <a:pt x="516136" y="851558"/>
                </a:cubicBezTo>
                <a:cubicBezTo>
                  <a:pt x="516136" y="840284"/>
                  <a:pt x="525275" y="831145"/>
                  <a:pt x="536549" y="831145"/>
                </a:cubicBezTo>
                <a:close/>
                <a:moveTo>
                  <a:pt x="487772" y="831145"/>
                </a:moveTo>
                <a:cubicBezTo>
                  <a:pt x="499045" y="831145"/>
                  <a:pt x="508184" y="840284"/>
                  <a:pt x="508184" y="851558"/>
                </a:cubicBezTo>
                <a:cubicBezTo>
                  <a:pt x="508184" y="862831"/>
                  <a:pt x="499045" y="871970"/>
                  <a:pt x="487772" y="871970"/>
                </a:cubicBezTo>
                <a:cubicBezTo>
                  <a:pt x="476498" y="871970"/>
                  <a:pt x="467359" y="862831"/>
                  <a:pt x="467359" y="851558"/>
                </a:cubicBezTo>
                <a:cubicBezTo>
                  <a:pt x="467359" y="840284"/>
                  <a:pt x="476498" y="831145"/>
                  <a:pt x="487772" y="831145"/>
                </a:cubicBezTo>
                <a:close/>
                <a:moveTo>
                  <a:pt x="438994" y="831145"/>
                </a:moveTo>
                <a:cubicBezTo>
                  <a:pt x="450268" y="831145"/>
                  <a:pt x="459407" y="840284"/>
                  <a:pt x="459407" y="851558"/>
                </a:cubicBezTo>
                <a:cubicBezTo>
                  <a:pt x="459407" y="862831"/>
                  <a:pt x="450268" y="871970"/>
                  <a:pt x="438994" y="871970"/>
                </a:cubicBezTo>
                <a:cubicBezTo>
                  <a:pt x="427721" y="871970"/>
                  <a:pt x="418582" y="862831"/>
                  <a:pt x="418582" y="851558"/>
                </a:cubicBezTo>
                <a:cubicBezTo>
                  <a:pt x="418582" y="840284"/>
                  <a:pt x="427721" y="831145"/>
                  <a:pt x="438994" y="831145"/>
                </a:cubicBezTo>
                <a:close/>
                <a:moveTo>
                  <a:pt x="390217" y="831145"/>
                </a:moveTo>
                <a:cubicBezTo>
                  <a:pt x="401491" y="831145"/>
                  <a:pt x="410630" y="840284"/>
                  <a:pt x="410630" y="851558"/>
                </a:cubicBezTo>
                <a:cubicBezTo>
                  <a:pt x="410630" y="862831"/>
                  <a:pt x="401491" y="871970"/>
                  <a:pt x="390217" y="871970"/>
                </a:cubicBezTo>
                <a:cubicBezTo>
                  <a:pt x="378944" y="871970"/>
                  <a:pt x="369805" y="862831"/>
                  <a:pt x="369805" y="851558"/>
                </a:cubicBezTo>
                <a:cubicBezTo>
                  <a:pt x="369805" y="840284"/>
                  <a:pt x="378944" y="831145"/>
                  <a:pt x="390217" y="831145"/>
                </a:cubicBezTo>
                <a:close/>
                <a:moveTo>
                  <a:pt x="341440" y="831145"/>
                </a:moveTo>
                <a:cubicBezTo>
                  <a:pt x="352714" y="831145"/>
                  <a:pt x="361853" y="840284"/>
                  <a:pt x="361853" y="851558"/>
                </a:cubicBezTo>
                <a:cubicBezTo>
                  <a:pt x="361853" y="862831"/>
                  <a:pt x="352714" y="871970"/>
                  <a:pt x="341440" y="871970"/>
                </a:cubicBezTo>
                <a:cubicBezTo>
                  <a:pt x="330166" y="871970"/>
                  <a:pt x="321028" y="862831"/>
                  <a:pt x="321028" y="851558"/>
                </a:cubicBezTo>
                <a:cubicBezTo>
                  <a:pt x="321028" y="840284"/>
                  <a:pt x="330166" y="831145"/>
                  <a:pt x="341440" y="831145"/>
                </a:cubicBezTo>
                <a:close/>
                <a:moveTo>
                  <a:pt x="292663" y="831145"/>
                </a:moveTo>
                <a:cubicBezTo>
                  <a:pt x="303937" y="831145"/>
                  <a:pt x="313076" y="840284"/>
                  <a:pt x="313076" y="851558"/>
                </a:cubicBezTo>
                <a:cubicBezTo>
                  <a:pt x="313076" y="862831"/>
                  <a:pt x="303937" y="871970"/>
                  <a:pt x="292663" y="871970"/>
                </a:cubicBezTo>
                <a:cubicBezTo>
                  <a:pt x="281389" y="871970"/>
                  <a:pt x="272251" y="862831"/>
                  <a:pt x="272251" y="851558"/>
                </a:cubicBezTo>
                <a:cubicBezTo>
                  <a:pt x="272251" y="840284"/>
                  <a:pt x="281389" y="831145"/>
                  <a:pt x="292663" y="831145"/>
                </a:cubicBezTo>
                <a:close/>
                <a:moveTo>
                  <a:pt x="243886" y="831145"/>
                </a:moveTo>
                <a:cubicBezTo>
                  <a:pt x="255160" y="831145"/>
                  <a:pt x="264299" y="840284"/>
                  <a:pt x="264299" y="851558"/>
                </a:cubicBezTo>
                <a:cubicBezTo>
                  <a:pt x="264299" y="862831"/>
                  <a:pt x="255160" y="871970"/>
                  <a:pt x="243886" y="871970"/>
                </a:cubicBezTo>
                <a:cubicBezTo>
                  <a:pt x="232612" y="871970"/>
                  <a:pt x="223473" y="862831"/>
                  <a:pt x="223473" y="851558"/>
                </a:cubicBezTo>
                <a:cubicBezTo>
                  <a:pt x="223473" y="840284"/>
                  <a:pt x="232612" y="831145"/>
                  <a:pt x="243886" y="831145"/>
                </a:cubicBezTo>
                <a:close/>
                <a:moveTo>
                  <a:pt x="195109" y="831145"/>
                </a:moveTo>
                <a:cubicBezTo>
                  <a:pt x="206383" y="831145"/>
                  <a:pt x="215522" y="840284"/>
                  <a:pt x="215522" y="851558"/>
                </a:cubicBezTo>
                <a:cubicBezTo>
                  <a:pt x="215522" y="862831"/>
                  <a:pt x="206383" y="871970"/>
                  <a:pt x="195109" y="871970"/>
                </a:cubicBezTo>
                <a:cubicBezTo>
                  <a:pt x="183835" y="871970"/>
                  <a:pt x="174696" y="862831"/>
                  <a:pt x="174696" y="851558"/>
                </a:cubicBezTo>
                <a:cubicBezTo>
                  <a:pt x="174696" y="840284"/>
                  <a:pt x="183835" y="831145"/>
                  <a:pt x="195109" y="831145"/>
                </a:cubicBezTo>
                <a:close/>
                <a:moveTo>
                  <a:pt x="146332" y="831145"/>
                </a:moveTo>
                <a:cubicBezTo>
                  <a:pt x="157606" y="831145"/>
                  <a:pt x="166745" y="840284"/>
                  <a:pt x="166745" y="851558"/>
                </a:cubicBezTo>
                <a:cubicBezTo>
                  <a:pt x="166745" y="862831"/>
                  <a:pt x="157606" y="871970"/>
                  <a:pt x="146332" y="871970"/>
                </a:cubicBezTo>
                <a:cubicBezTo>
                  <a:pt x="135058" y="871970"/>
                  <a:pt x="125919" y="862831"/>
                  <a:pt x="125919" y="851558"/>
                </a:cubicBezTo>
                <a:cubicBezTo>
                  <a:pt x="125919" y="840284"/>
                  <a:pt x="135058" y="831145"/>
                  <a:pt x="146332" y="831145"/>
                </a:cubicBezTo>
                <a:close/>
                <a:moveTo>
                  <a:pt x="97555" y="831145"/>
                </a:moveTo>
                <a:cubicBezTo>
                  <a:pt x="108829" y="831145"/>
                  <a:pt x="117968" y="840284"/>
                  <a:pt x="117968" y="851558"/>
                </a:cubicBezTo>
                <a:cubicBezTo>
                  <a:pt x="117968" y="862831"/>
                  <a:pt x="108829" y="871970"/>
                  <a:pt x="97555" y="871970"/>
                </a:cubicBezTo>
                <a:cubicBezTo>
                  <a:pt x="86281" y="871970"/>
                  <a:pt x="77142" y="862831"/>
                  <a:pt x="77142" y="851558"/>
                </a:cubicBezTo>
                <a:cubicBezTo>
                  <a:pt x="77142" y="840284"/>
                  <a:pt x="86281" y="831145"/>
                  <a:pt x="97555" y="831145"/>
                </a:cubicBezTo>
                <a:close/>
                <a:moveTo>
                  <a:pt x="48778" y="831145"/>
                </a:moveTo>
                <a:cubicBezTo>
                  <a:pt x="60052" y="831145"/>
                  <a:pt x="69191" y="840284"/>
                  <a:pt x="69191" y="851558"/>
                </a:cubicBezTo>
                <a:cubicBezTo>
                  <a:pt x="69191" y="862831"/>
                  <a:pt x="60052" y="871970"/>
                  <a:pt x="48778" y="871970"/>
                </a:cubicBezTo>
                <a:cubicBezTo>
                  <a:pt x="37504" y="871970"/>
                  <a:pt x="28365" y="862831"/>
                  <a:pt x="28365" y="851558"/>
                </a:cubicBezTo>
                <a:cubicBezTo>
                  <a:pt x="28365" y="840284"/>
                  <a:pt x="37504" y="831145"/>
                  <a:pt x="48778" y="831145"/>
                </a:cubicBezTo>
                <a:close/>
                <a:moveTo>
                  <a:pt x="2" y="831145"/>
                </a:moveTo>
                <a:cubicBezTo>
                  <a:pt x="11275" y="831145"/>
                  <a:pt x="20414" y="840284"/>
                  <a:pt x="20414" y="851558"/>
                </a:cubicBezTo>
                <a:cubicBezTo>
                  <a:pt x="20414" y="862831"/>
                  <a:pt x="11275" y="871970"/>
                  <a:pt x="2" y="871970"/>
                </a:cubicBezTo>
                <a:lnTo>
                  <a:pt x="0" y="871969"/>
                </a:lnTo>
                <a:lnTo>
                  <a:pt x="0" y="831146"/>
                </a:lnTo>
                <a:close/>
                <a:moveTo>
                  <a:pt x="634103" y="777059"/>
                </a:moveTo>
                <a:cubicBezTo>
                  <a:pt x="636921" y="777059"/>
                  <a:pt x="639606" y="777630"/>
                  <a:pt x="642049" y="778663"/>
                </a:cubicBezTo>
                <a:lnTo>
                  <a:pt x="645821" y="781206"/>
                </a:lnTo>
                <a:lnTo>
                  <a:pt x="643181" y="783605"/>
                </a:lnTo>
                <a:lnTo>
                  <a:pt x="616279" y="803722"/>
                </a:lnTo>
                <a:lnTo>
                  <a:pt x="613690" y="797471"/>
                </a:lnTo>
                <a:cubicBezTo>
                  <a:pt x="613690" y="786198"/>
                  <a:pt x="622829" y="777059"/>
                  <a:pt x="634103" y="777059"/>
                </a:cubicBezTo>
                <a:close/>
                <a:moveTo>
                  <a:pt x="585326" y="777059"/>
                </a:moveTo>
                <a:cubicBezTo>
                  <a:pt x="596599" y="777059"/>
                  <a:pt x="605738" y="786198"/>
                  <a:pt x="605738" y="797471"/>
                </a:cubicBezTo>
                <a:cubicBezTo>
                  <a:pt x="605738" y="808745"/>
                  <a:pt x="596599" y="817884"/>
                  <a:pt x="585326" y="817884"/>
                </a:cubicBezTo>
                <a:cubicBezTo>
                  <a:pt x="574052" y="817884"/>
                  <a:pt x="564913" y="808745"/>
                  <a:pt x="564913" y="797471"/>
                </a:cubicBezTo>
                <a:cubicBezTo>
                  <a:pt x="564913" y="786198"/>
                  <a:pt x="574052" y="777059"/>
                  <a:pt x="585326" y="777059"/>
                </a:cubicBezTo>
                <a:close/>
                <a:moveTo>
                  <a:pt x="536549" y="777059"/>
                </a:moveTo>
                <a:cubicBezTo>
                  <a:pt x="547822" y="777059"/>
                  <a:pt x="556961" y="786198"/>
                  <a:pt x="556961" y="797471"/>
                </a:cubicBezTo>
                <a:cubicBezTo>
                  <a:pt x="556961" y="808745"/>
                  <a:pt x="547822" y="817884"/>
                  <a:pt x="536549" y="817884"/>
                </a:cubicBezTo>
                <a:cubicBezTo>
                  <a:pt x="525275" y="817884"/>
                  <a:pt x="516136" y="808745"/>
                  <a:pt x="516136" y="797471"/>
                </a:cubicBezTo>
                <a:cubicBezTo>
                  <a:pt x="516136" y="786198"/>
                  <a:pt x="525275" y="777059"/>
                  <a:pt x="536549" y="777059"/>
                </a:cubicBezTo>
                <a:close/>
                <a:moveTo>
                  <a:pt x="487772" y="777059"/>
                </a:moveTo>
                <a:cubicBezTo>
                  <a:pt x="499045" y="777059"/>
                  <a:pt x="508184" y="786198"/>
                  <a:pt x="508184" y="797471"/>
                </a:cubicBezTo>
                <a:cubicBezTo>
                  <a:pt x="508184" y="808745"/>
                  <a:pt x="499045" y="817884"/>
                  <a:pt x="487772" y="817884"/>
                </a:cubicBezTo>
                <a:cubicBezTo>
                  <a:pt x="476498" y="817884"/>
                  <a:pt x="467359" y="808745"/>
                  <a:pt x="467359" y="797471"/>
                </a:cubicBezTo>
                <a:cubicBezTo>
                  <a:pt x="467359" y="786198"/>
                  <a:pt x="476498" y="777059"/>
                  <a:pt x="487772" y="777059"/>
                </a:cubicBezTo>
                <a:close/>
                <a:moveTo>
                  <a:pt x="438994" y="777059"/>
                </a:moveTo>
                <a:cubicBezTo>
                  <a:pt x="450268" y="777059"/>
                  <a:pt x="459407" y="786198"/>
                  <a:pt x="459407" y="797471"/>
                </a:cubicBezTo>
                <a:cubicBezTo>
                  <a:pt x="459407" y="808745"/>
                  <a:pt x="450268" y="817884"/>
                  <a:pt x="438994" y="817884"/>
                </a:cubicBezTo>
                <a:cubicBezTo>
                  <a:pt x="427721" y="817884"/>
                  <a:pt x="418582" y="808745"/>
                  <a:pt x="418582" y="797471"/>
                </a:cubicBezTo>
                <a:cubicBezTo>
                  <a:pt x="418582" y="786198"/>
                  <a:pt x="427721" y="777059"/>
                  <a:pt x="438994" y="777059"/>
                </a:cubicBezTo>
                <a:close/>
                <a:moveTo>
                  <a:pt x="390217" y="777059"/>
                </a:moveTo>
                <a:cubicBezTo>
                  <a:pt x="401491" y="777059"/>
                  <a:pt x="410630" y="786198"/>
                  <a:pt x="410630" y="797471"/>
                </a:cubicBezTo>
                <a:cubicBezTo>
                  <a:pt x="410630" y="808745"/>
                  <a:pt x="401491" y="817884"/>
                  <a:pt x="390217" y="817884"/>
                </a:cubicBezTo>
                <a:cubicBezTo>
                  <a:pt x="378944" y="817884"/>
                  <a:pt x="369805" y="808745"/>
                  <a:pt x="369805" y="797471"/>
                </a:cubicBezTo>
                <a:cubicBezTo>
                  <a:pt x="369805" y="786198"/>
                  <a:pt x="378944" y="777059"/>
                  <a:pt x="390217" y="777059"/>
                </a:cubicBezTo>
                <a:close/>
                <a:moveTo>
                  <a:pt x="341440" y="777059"/>
                </a:moveTo>
                <a:cubicBezTo>
                  <a:pt x="352714" y="777059"/>
                  <a:pt x="361853" y="786198"/>
                  <a:pt x="361853" y="797471"/>
                </a:cubicBezTo>
                <a:cubicBezTo>
                  <a:pt x="361853" y="808745"/>
                  <a:pt x="352714" y="817884"/>
                  <a:pt x="341440" y="817884"/>
                </a:cubicBezTo>
                <a:cubicBezTo>
                  <a:pt x="330166" y="817884"/>
                  <a:pt x="321028" y="808745"/>
                  <a:pt x="321028" y="797471"/>
                </a:cubicBezTo>
                <a:cubicBezTo>
                  <a:pt x="321028" y="786198"/>
                  <a:pt x="330166" y="777059"/>
                  <a:pt x="341440" y="777059"/>
                </a:cubicBezTo>
                <a:close/>
                <a:moveTo>
                  <a:pt x="292663" y="777059"/>
                </a:moveTo>
                <a:cubicBezTo>
                  <a:pt x="303937" y="777059"/>
                  <a:pt x="313076" y="786198"/>
                  <a:pt x="313076" y="797471"/>
                </a:cubicBezTo>
                <a:cubicBezTo>
                  <a:pt x="313076" y="808745"/>
                  <a:pt x="303937" y="817884"/>
                  <a:pt x="292663" y="817884"/>
                </a:cubicBezTo>
                <a:cubicBezTo>
                  <a:pt x="281389" y="817884"/>
                  <a:pt x="272251" y="808745"/>
                  <a:pt x="272251" y="797471"/>
                </a:cubicBezTo>
                <a:cubicBezTo>
                  <a:pt x="272251" y="786198"/>
                  <a:pt x="281389" y="777059"/>
                  <a:pt x="292663" y="777059"/>
                </a:cubicBezTo>
                <a:close/>
                <a:moveTo>
                  <a:pt x="243886" y="777059"/>
                </a:moveTo>
                <a:cubicBezTo>
                  <a:pt x="255160" y="777059"/>
                  <a:pt x="264299" y="786198"/>
                  <a:pt x="264299" y="797471"/>
                </a:cubicBezTo>
                <a:cubicBezTo>
                  <a:pt x="264299" y="808745"/>
                  <a:pt x="255160" y="817884"/>
                  <a:pt x="243886" y="817884"/>
                </a:cubicBezTo>
                <a:cubicBezTo>
                  <a:pt x="232612" y="817884"/>
                  <a:pt x="223473" y="808745"/>
                  <a:pt x="223473" y="797471"/>
                </a:cubicBezTo>
                <a:cubicBezTo>
                  <a:pt x="223473" y="786198"/>
                  <a:pt x="232612" y="777059"/>
                  <a:pt x="243886" y="777059"/>
                </a:cubicBezTo>
                <a:close/>
                <a:moveTo>
                  <a:pt x="195109" y="777059"/>
                </a:moveTo>
                <a:cubicBezTo>
                  <a:pt x="206383" y="777059"/>
                  <a:pt x="215522" y="786198"/>
                  <a:pt x="215522" y="797471"/>
                </a:cubicBezTo>
                <a:cubicBezTo>
                  <a:pt x="215522" y="808745"/>
                  <a:pt x="206383" y="817884"/>
                  <a:pt x="195109" y="817884"/>
                </a:cubicBezTo>
                <a:cubicBezTo>
                  <a:pt x="183835" y="817884"/>
                  <a:pt x="174696" y="808745"/>
                  <a:pt x="174696" y="797471"/>
                </a:cubicBezTo>
                <a:cubicBezTo>
                  <a:pt x="174696" y="786198"/>
                  <a:pt x="183835" y="777059"/>
                  <a:pt x="195109" y="777059"/>
                </a:cubicBezTo>
                <a:close/>
                <a:moveTo>
                  <a:pt x="146332" y="777059"/>
                </a:moveTo>
                <a:cubicBezTo>
                  <a:pt x="157606" y="777059"/>
                  <a:pt x="166745" y="786198"/>
                  <a:pt x="166745" y="797471"/>
                </a:cubicBezTo>
                <a:cubicBezTo>
                  <a:pt x="166745" y="808745"/>
                  <a:pt x="157606" y="817884"/>
                  <a:pt x="146332" y="817884"/>
                </a:cubicBezTo>
                <a:cubicBezTo>
                  <a:pt x="135058" y="817884"/>
                  <a:pt x="125919" y="808745"/>
                  <a:pt x="125919" y="797471"/>
                </a:cubicBezTo>
                <a:cubicBezTo>
                  <a:pt x="125919" y="786198"/>
                  <a:pt x="135058" y="777059"/>
                  <a:pt x="146332" y="777059"/>
                </a:cubicBezTo>
                <a:close/>
                <a:moveTo>
                  <a:pt x="97555" y="777059"/>
                </a:moveTo>
                <a:cubicBezTo>
                  <a:pt x="108829" y="777059"/>
                  <a:pt x="117968" y="786198"/>
                  <a:pt x="117968" y="797471"/>
                </a:cubicBezTo>
                <a:cubicBezTo>
                  <a:pt x="117968" y="808745"/>
                  <a:pt x="108829" y="817884"/>
                  <a:pt x="97555" y="817884"/>
                </a:cubicBezTo>
                <a:cubicBezTo>
                  <a:pt x="86281" y="817884"/>
                  <a:pt x="77142" y="808745"/>
                  <a:pt x="77142" y="797471"/>
                </a:cubicBezTo>
                <a:cubicBezTo>
                  <a:pt x="77142" y="786198"/>
                  <a:pt x="86281" y="777059"/>
                  <a:pt x="97555" y="777059"/>
                </a:cubicBezTo>
                <a:close/>
                <a:moveTo>
                  <a:pt x="48778" y="777059"/>
                </a:moveTo>
                <a:cubicBezTo>
                  <a:pt x="60052" y="777059"/>
                  <a:pt x="69191" y="786198"/>
                  <a:pt x="69191" y="797471"/>
                </a:cubicBezTo>
                <a:cubicBezTo>
                  <a:pt x="69191" y="808745"/>
                  <a:pt x="60052" y="817884"/>
                  <a:pt x="48778" y="817884"/>
                </a:cubicBezTo>
                <a:cubicBezTo>
                  <a:pt x="37504" y="817884"/>
                  <a:pt x="28365" y="808745"/>
                  <a:pt x="28365" y="797471"/>
                </a:cubicBezTo>
                <a:cubicBezTo>
                  <a:pt x="28365" y="786198"/>
                  <a:pt x="37504" y="777059"/>
                  <a:pt x="48778" y="777059"/>
                </a:cubicBezTo>
                <a:close/>
                <a:moveTo>
                  <a:pt x="2" y="777059"/>
                </a:moveTo>
                <a:cubicBezTo>
                  <a:pt x="11275" y="777059"/>
                  <a:pt x="20414" y="786198"/>
                  <a:pt x="20414" y="797471"/>
                </a:cubicBezTo>
                <a:cubicBezTo>
                  <a:pt x="20414" y="808745"/>
                  <a:pt x="11275" y="817884"/>
                  <a:pt x="2" y="817884"/>
                </a:cubicBezTo>
                <a:lnTo>
                  <a:pt x="0" y="817883"/>
                </a:lnTo>
                <a:lnTo>
                  <a:pt x="0" y="777060"/>
                </a:lnTo>
                <a:close/>
                <a:moveTo>
                  <a:pt x="682880" y="722972"/>
                </a:moveTo>
                <a:cubicBezTo>
                  <a:pt x="688517" y="722972"/>
                  <a:pt x="693620" y="725257"/>
                  <a:pt x="697314" y="728951"/>
                </a:cubicBezTo>
                <a:lnTo>
                  <a:pt x="698955" y="732914"/>
                </a:lnTo>
                <a:lnTo>
                  <a:pt x="670229" y="759022"/>
                </a:lnTo>
                <a:lnTo>
                  <a:pt x="668446" y="757819"/>
                </a:lnTo>
                <a:cubicBezTo>
                  <a:pt x="664752" y="754125"/>
                  <a:pt x="662467" y="749022"/>
                  <a:pt x="662467" y="743385"/>
                </a:cubicBezTo>
                <a:cubicBezTo>
                  <a:pt x="662467" y="732111"/>
                  <a:pt x="671606" y="722972"/>
                  <a:pt x="682880" y="722972"/>
                </a:cubicBezTo>
                <a:close/>
                <a:moveTo>
                  <a:pt x="634103" y="722972"/>
                </a:moveTo>
                <a:cubicBezTo>
                  <a:pt x="645377" y="722972"/>
                  <a:pt x="654516" y="732111"/>
                  <a:pt x="654516" y="743385"/>
                </a:cubicBezTo>
                <a:cubicBezTo>
                  <a:pt x="654516" y="754659"/>
                  <a:pt x="645377" y="763798"/>
                  <a:pt x="634103" y="763798"/>
                </a:cubicBezTo>
                <a:cubicBezTo>
                  <a:pt x="622829" y="763798"/>
                  <a:pt x="613690" y="754659"/>
                  <a:pt x="613690" y="743385"/>
                </a:cubicBezTo>
                <a:cubicBezTo>
                  <a:pt x="613690" y="732111"/>
                  <a:pt x="622829" y="722972"/>
                  <a:pt x="634103" y="722972"/>
                </a:cubicBezTo>
                <a:close/>
                <a:moveTo>
                  <a:pt x="585326" y="722972"/>
                </a:moveTo>
                <a:cubicBezTo>
                  <a:pt x="596599" y="722972"/>
                  <a:pt x="605738" y="732111"/>
                  <a:pt x="605738" y="743385"/>
                </a:cubicBezTo>
                <a:cubicBezTo>
                  <a:pt x="605738" y="754659"/>
                  <a:pt x="596599" y="763798"/>
                  <a:pt x="585326" y="763798"/>
                </a:cubicBezTo>
                <a:cubicBezTo>
                  <a:pt x="574052" y="763798"/>
                  <a:pt x="564913" y="754659"/>
                  <a:pt x="564913" y="743385"/>
                </a:cubicBezTo>
                <a:cubicBezTo>
                  <a:pt x="564913" y="732111"/>
                  <a:pt x="574052" y="722972"/>
                  <a:pt x="585326" y="722972"/>
                </a:cubicBezTo>
                <a:close/>
                <a:moveTo>
                  <a:pt x="536549" y="722972"/>
                </a:moveTo>
                <a:cubicBezTo>
                  <a:pt x="547822" y="722972"/>
                  <a:pt x="556961" y="732111"/>
                  <a:pt x="556961" y="743385"/>
                </a:cubicBezTo>
                <a:cubicBezTo>
                  <a:pt x="556961" y="754659"/>
                  <a:pt x="547822" y="763798"/>
                  <a:pt x="536549" y="763798"/>
                </a:cubicBezTo>
                <a:cubicBezTo>
                  <a:pt x="525275" y="763798"/>
                  <a:pt x="516136" y="754659"/>
                  <a:pt x="516136" y="743385"/>
                </a:cubicBezTo>
                <a:cubicBezTo>
                  <a:pt x="516136" y="732111"/>
                  <a:pt x="525275" y="722972"/>
                  <a:pt x="536549" y="722972"/>
                </a:cubicBezTo>
                <a:close/>
                <a:moveTo>
                  <a:pt x="487772" y="722972"/>
                </a:moveTo>
                <a:cubicBezTo>
                  <a:pt x="499045" y="722972"/>
                  <a:pt x="508184" y="732111"/>
                  <a:pt x="508184" y="743385"/>
                </a:cubicBezTo>
                <a:cubicBezTo>
                  <a:pt x="508184" y="754659"/>
                  <a:pt x="499045" y="763798"/>
                  <a:pt x="487772" y="763798"/>
                </a:cubicBezTo>
                <a:cubicBezTo>
                  <a:pt x="476498" y="763798"/>
                  <a:pt x="467359" y="754659"/>
                  <a:pt x="467359" y="743385"/>
                </a:cubicBezTo>
                <a:cubicBezTo>
                  <a:pt x="467359" y="732111"/>
                  <a:pt x="476498" y="722972"/>
                  <a:pt x="487772" y="722972"/>
                </a:cubicBezTo>
                <a:close/>
                <a:moveTo>
                  <a:pt x="438994" y="722972"/>
                </a:moveTo>
                <a:cubicBezTo>
                  <a:pt x="450268" y="722972"/>
                  <a:pt x="459407" y="732111"/>
                  <a:pt x="459407" y="743385"/>
                </a:cubicBezTo>
                <a:cubicBezTo>
                  <a:pt x="459407" y="754659"/>
                  <a:pt x="450268" y="763798"/>
                  <a:pt x="438994" y="763798"/>
                </a:cubicBezTo>
                <a:cubicBezTo>
                  <a:pt x="427721" y="763798"/>
                  <a:pt x="418582" y="754659"/>
                  <a:pt x="418582" y="743385"/>
                </a:cubicBezTo>
                <a:cubicBezTo>
                  <a:pt x="418582" y="732111"/>
                  <a:pt x="427721" y="722972"/>
                  <a:pt x="438994" y="722972"/>
                </a:cubicBezTo>
                <a:close/>
                <a:moveTo>
                  <a:pt x="390217" y="722972"/>
                </a:moveTo>
                <a:cubicBezTo>
                  <a:pt x="401491" y="722972"/>
                  <a:pt x="410630" y="732111"/>
                  <a:pt x="410630" y="743385"/>
                </a:cubicBezTo>
                <a:cubicBezTo>
                  <a:pt x="410630" y="754659"/>
                  <a:pt x="401491" y="763798"/>
                  <a:pt x="390217" y="763798"/>
                </a:cubicBezTo>
                <a:cubicBezTo>
                  <a:pt x="378944" y="763798"/>
                  <a:pt x="369805" y="754659"/>
                  <a:pt x="369805" y="743385"/>
                </a:cubicBezTo>
                <a:cubicBezTo>
                  <a:pt x="369805" y="732111"/>
                  <a:pt x="378944" y="722972"/>
                  <a:pt x="390217" y="722972"/>
                </a:cubicBezTo>
                <a:close/>
                <a:moveTo>
                  <a:pt x="341440" y="722972"/>
                </a:moveTo>
                <a:cubicBezTo>
                  <a:pt x="352714" y="722972"/>
                  <a:pt x="361853" y="732111"/>
                  <a:pt x="361853" y="743385"/>
                </a:cubicBezTo>
                <a:cubicBezTo>
                  <a:pt x="361853" y="754659"/>
                  <a:pt x="352714" y="763798"/>
                  <a:pt x="341440" y="763798"/>
                </a:cubicBezTo>
                <a:cubicBezTo>
                  <a:pt x="330166" y="763798"/>
                  <a:pt x="321028" y="754659"/>
                  <a:pt x="321028" y="743385"/>
                </a:cubicBezTo>
                <a:cubicBezTo>
                  <a:pt x="321028" y="732111"/>
                  <a:pt x="330166" y="722972"/>
                  <a:pt x="341440" y="722972"/>
                </a:cubicBezTo>
                <a:close/>
                <a:moveTo>
                  <a:pt x="292663" y="722972"/>
                </a:moveTo>
                <a:cubicBezTo>
                  <a:pt x="303937" y="722972"/>
                  <a:pt x="313076" y="732111"/>
                  <a:pt x="313076" y="743385"/>
                </a:cubicBezTo>
                <a:cubicBezTo>
                  <a:pt x="313076" y="754659"/>
                  <a:pt x="303937" y="763798"/>
                  <a:pt x="292663" y="763798"/>
                </a:cubicBezTo>
                <a:cubicBezTo>
                  <a:pt x="281389" y="763798"/>
                  <a:pt x="272251" y="754659"/>
                  <a:pt x="272251" y="743385"/>
                </a:cubicBezTo>
                <a:cubicBezTo>
                  <a:pt x="272251" y="732111"/>
                  <a:pt x="281389" y="722972"/>
                  <a:pt x="292663" y="722972"/>
                </a:cubicBezTo>
                <a:close/>
                <a:moveTo>
                  <a:pt x="243886" y="722972"/>
                </a:moveTo>
                <a:cubicBezTo>
                  <a:pt x="255160" y="722972"/>
                  <a:pt x="264299" y="732111"/>
                  <a:pt x="264299" y="743385"/>
                </a:cubicBezTo>
                <a:cubicBezTo>
                  <a:pt x="264299" y="754659"/>
                  <a:pt x="255160" y="763798"/>
                  <a:pt x="243886" y="763798"/>
                </a:cubicBezTo>
                <a:cubicBezTo>
                  <a:pt x="232612" y="763798"/>
                  <a:pt x="223473" y="754659"/>
                  <a:pt x="223473" y="743385"/>
                </a:cubicBezTo>
                <a:cubicBezTo>
                  <a:pt x="223473" y="732111"/>
                  <a:pt x="232612" y="722972"/>
                  <a:pt x="243886" y="722972"/>
                </a:cubicBezTo>
                <a:close/>
                <a:moveTo>
                  <a:pt x="195109" y="722972"/>
                </a:moveTo>
                <a:cubicBezTo>
                  <a:pt x="206383" y="722972"/>
                  <a:pt x="215522" y="732111"/>
                  <a:pt x="215522" y="743385"/>
                </a:cubicBezTo>
                <a:cubicBezTo>
                  <a:pt x="215522" y="754659"/>
                  <a:pt x="206383" y="763798"/>
                  <a:pt x="195109" y="763798"/>
                </a:cubicBezTo>
                <a:cubicBezTo>
                  <a:pt x="183835" y="763798"/>
                  <a:pt x="174696" y="754659"/>
                  <a:pt x="174696" y="743385"/>
                </a:cubicBezTo>
                <a:cubicBezTo>
                  <a:pt x="174696" y="732111"/>
                  <a:pt x="183835" y="722972"/>
                  <a:pt x="195109" y="722972"/>
                </a:cubicBezTo>
                <a:close/>
                <a:moveTo>
                  <a:pt x="146332" y="722972"/>
                </a:moveTo>
                <a:cubicBezTo>
                  <a:pt x="157606" y="722972"/>
                  <a:pt x="166745" y="732111"/>
                  <a:pt x="166745" y="743385"/>
                </a:cubicBezTo>
                <a:cubicBezTo>
                  <a:pt x="166745" y="754659"/>
                  <a:pt x="157606" y="763798"/>
                  <a:pt x="146332" y="763798"/>
                </a:cubicBezTo>
                <a:cubicBezTo>
                  <a:pt x="135058" y="763798"/>
                  <a:pt x="125919" y="754659"/>
                  <a:pt x="125919" y="743385"/>
                </a:cubicBezTo>
                <a:cubicBezTo>
                  <a:pt x="125919" y="732111"/>
                  <a:pt x="135058" y="722972"/>
                  <a:pt x="146332" y="722972"/>
                </a:cubicBezTo>
                <a:close/>
                <a:moveTo>
                  <a:pt x="97555" y="722972"/>
                </a:moveTo>
                <a:cubicBezTo>
                  <a:pt x="108829" y="722972"/>
                  <a:pt x="117968" y="732111"/>
                  <a:pt x="117968" y="743385"/>
                </a:cubicBezTo>
                <a:cubicBezTo>
                  <a:pt x="117968" y="754659"/>
                  <a:pt x="108829" y="763798"/>
                  <a:pt x="97555" y="763798"/>
                </a:cubicBezTo>
                <a:cubicBezTo>
                  <a:pt x="86281" y="763798"/>
                  <a:pt x="77142" y="754659"/>
                  <a:pt x="77142" y="743385"/>
                </a:cubicBezTo>
                <a:cubicBezTo>
                  <a:pt x="77142" y="732111"/>
                  <a:pt x="86281" y="722972"/>
                  <a:pt x="97555" y="722972"/>
                </a:cubicBezTo>
                <a:close/>
                <a:moveTo>
                  <a:pt x="48778" y="722972"/>
                </a:moveTo>
                <a:cubicBezTo>
                  <a:pt x="60052" y="722972"/>
                  <a:pt x="69191" y="732111"/>
                  <a:pt x="69191" y="743385"/>
                </a:cubicBezTo>
                <a:cubicBezTo>
                  <a:pt x="69191" y="754659"/>
                  <a:pt x="60052" y="763798"/>
                  <a:pt x="48778" y="763798"/>
                </a:cubicBezTo>
                <a:cubicBezTo>
                  <a:pt x="37504" y="763798"/>
                  <a:pt x="28365" y="754659"/>
                  <a:pt x="28365" y="743385"/>
                </a:cubicBezTo>
                <a:cubicBezTo>
                  <a:pt x="28365" y="732111"/>
                  <a:pt x="37504" y="722972"/>
                  <a:pt x="48778" y="722972"/>
                </a:cubicBezTo>
                <a:close/>
                <a:moveTo>
                  <a:pt x="2" y="722972"/>
                </a:moveTo>
                <a:cubicBezTo>
                  <a:pt x="11275" y="722972"/>
                  <a:pt x="20414" y="732111"/>
                  <a:pt x="20414" y="743385"/>
                </a:cubicBezTo>
                <a:cubicBezTo>
                  <a:pt x="20414" y="754659"/>
                  <a:pt x="11275" y="763798"/>
                  <a:pt x="2" y="763798"/>
                </a:cubicBezTo>
                <a:lnTo>
                  <a:pt x="0" y="763797"/>
                </a:lnTo>
                <a:lnTo>
                  <a:pt x="0" y="722973"/>
                </a:lnTo>
                <a:close/>
                <a:moveTo>
                  <a:pt x="731657" y="668886"/>
                </a:moveTo>
                <a:cubicBezTo>
                  <a:pt x="737294" y="668886"/>
                  <a:pt x="742397" y="671171"/>
                  <a:pt x="746091" y="674865"/>
                </a:cubicBezTo>
                <a:lnTo>
                  <a:pt x="748725" y="681223"/>
                </a:lnTo>
                <a:lnTo>
                  <a:pt x="724200" y="708206"/>
                </a:lnTo>
                <a:lnTo>
                  <a:pt x="723711" y="708108"/>
                </a:lnTo>
                <a:cubicBezTo>
                  <a:pt x="716385" y="705009"/>
                  <a:pt x="711244" y="697754"/>
                  <a:pt x="711244" y="689299"/>
                </a:cubicBezTo>
                <a:cubicBezTo>
                  <a:pt x="711244" y="678025"/>
                  <a:pt x="720383" y="668886"/>
                  <a:pt x="731657" y="668886"/>
                </a:cubicBezTo>
                <a:close/>
                <a:moveTo>
                  <a:pt x="682880" y="668886"/>
                </a:moveTo>
                <a:cubicBezTo>
                  <a:pt x="694153" y="668886"/>
                  <a:pt x="703293" y="678025"/>
                  <a:pt x="703293" y="689299"/>
                </a:cubicBezTo>
                <a:cubicBezTo>
                  <a:pt x="703293" y="700573"/>
                  <a:pt x="694153" y="709712"/>
                  <a:pt x="682880" y="709712"/>
                </a:cubicBezTo>
                <a:cubicBezTo>
                  <a:pt x="671606" y="709712"/>
                  <a:pt x="662467" y="700573"/>
                  <a:pt x="662467" y="689299"/>
                </a:cubicBezTo>
                <a:cubicBezTo>
                  <a:pt x="662467" y="678025"/>
                  <a:pt x="671606" y="668886"/>
                  <a:pt x="682880" y="668886"/>
                </a:cubicBezTo>
                <a:close/>
                <a:moveTo>
                  <a:pt x="634103" y="668886"/>
                </a:moveTo>
                <a:cubicBezTo>
                  <a:pt x="645377" y="668886"/>
                  <a:pt x="654516" y="678025"/>
                  <a:pt x="654516" y="689299"/>
                </a:cubicBezTo>
                <a:cubicBezTo>
                  <a:pt x="654516" y="700573"/>
                  <a:pt x="645377" y="709712"/>
                  <a:pt x="634103" y="709712"/>
                </a:cubicBezTo>
                <a:cubicBezTo>
                  <a:pt x="622829" y="709712"/>
                  <a:pt x="613690" y="700573"/>
                  <a:pt x="613690" y="689299"/>
                </a:cubicBezTo>
                <a:cubicBezTo>
                  <a:pt x="613690" y="678025"/>
                  <a:pt x="622829" y="668886"/>
                  <a:pt x="634103" y="668886"/>
                </a:cubicBezTo>
                <a:close/>
                <a:moveTo>
                  <a:pt x="585326" y="668886"/>
                </a:moveTo>
                <a:cubicBezTo>
                  <a:pt x="596599" y="668886"/>
                  <a:pt x="605738" y="678025"/>
                  <a:pt x="605738" y="689299"/>
                </a:cubicBezTo>
                <a:cubicBezTo>
                  <a:pt x="605738" y="700573"/>
                  <a:pt x="596599" y="709712"/>
                  <a:pt x="585326" y="709712"/>
                </a:cubicBezTo>
                <a:cubicBezTo>
                  <a:pt x="574052" y="709712"/>
                  <a:pt x="564913" y="700573"/>
                  <a:pt x="564913" y="689299"/>
                </a:cubicBezTo>
                <a:cubicBezTo>
                  <a:pt x="564913" y="678025"/>
                  <a:pt x="574052" y="668886"/>
                  <a:pt x="585326" y="668886"/>
                </a:cubicBezTo>
                <a:close/>
                <a:moveTo>
                  <a:pt x="536549" y="668886"/>
                </a:moveTo>
                <a:cubicBezTo>
                  <a:pt x="547822" y="668886"/>
                  <a:pt x="556961" y="678025"/>
                  <a:pt x="556961" y="689299"/>
                </a:cubicBezTo>
                <a:cubicBezTo>
                  <a:pt x="556961" y="700573"/>
                  <a:pt x="547822" y="709712"/>
                  <a:pt x="536549" y="709712"/>
                </a:cubicBezTo>
                <a:cubicBezTo>
                  <a:pt x="525275" y="709712"/>
                  <a:pt x="516136" y="700573"/>
                  <a:pt x="516136" y="689299"/>
                </a:cubicBezTo>
                <a:cubicBezTo>
                  <a:pt x="516136" y="678025"/>
                  <a:pt x="525275" y="668886"/>
                  <a:pt x="536549" y="668886"/>
                </a:cubicBezTo>
                <a:close/>
                <a:moveTo>
                  <a:pt x="487772" y="668886"/>
                </a:moveTo>
                <a:cubicBezTo>
                  <a:pt x="499045" y="668886"/>
                  <a:pt x="508184" y="678025"/>
                  <a:pt x="508184" y="689299"/>
                </a:cubicBezTo>
                <a:cubicBezTo>
                  <a:pt x="508184" y="700573"/>
                  <a:pt x="499045" y="709712"/>
                  <a:pt x="487772" y="709712"/>
                </a:cubicBezTo>
                <a:cubicBezTo>
                  <a:pt x="476498" y="709712"/>
                  <a:pt x="467359" y="700573"/>
                  <a:pt x="467359" y="689299"/>
                </a:cubicBezTo>
                <a:cubicBezTo>
                  <a:pt x="467359" y="678025"/>
                  <a:pt x="476498" y="668886"/>
                  <a:pt x="487772" y="668886"/>
                </a:cubicBezTo>
                <a:close/>
                <a:moveTo>
                  <a:pt x="438994" y="668886"/>
                </a:moveTo>
                <a:cubicBezTo>
                  <a:pt x="450268" y="668886"/>
                  <a:pt x="459407" y="678025"/>
                  <a:pt x="459407" y="689299"/>
                </a:cubicBezTo>
                <a:cubicBezTo>
                  <a:pt x="459407" y="700573"/>
                  <a:pt x="450268" y="709712"/>
                  <a:pt x="438994" y="709712"/>
                </a:cubicBezTo>
                <a:cubicBezTo>
                  <a:pt x="427721" y="709712"/>
                  <a:pt x="418582" y="700573"/>
                  <a:pt x="418582" y="689299"/>
                </a:cubicBezTo>
                <a:cubicBezTo>
                  <a:pt x="418582" y="678025"/>
                  <a:pt x="427721" y="668886"/>
                  <a:pt x="438994" y="668886"/>
                </a:cubicBezTo>
                <a:close/>
                <a:moveTo>
                  <a:pt x="390217" y="668886"/>
                </a:moveTo>
                <a:cubicBezTo>
                  <a:pt x="401491" y="668886"/>
                  <a:pt x="410630" y="678025"/>
                  <a:pt x="410630" y="689299"/>
                </a:cubicBezTo>
                <a:cubicBezTo>
                  <a:pt x="410630" y="700573"/>
                  <a:pt x="401491" y="709712"/>
                  <a:pt x="390217" y="709712"/>
                </a:cubicBezTo>
                <a:cubicBezTo>
                  <a:pt x="378944" y="709712"/>
                  <a:pt x="369805" y="700573"/>
                  <a:pt x="369805" y="689299"/>
                </a:cubicBezTo>
                <a:cubicBezTo>
                  <a:pt x="369805" y="678025"/>
                  <a:pt x="378944" y="668886"/>
                  <a:pt x="390217" y="668886"/>
                </a:cubicBezTo>
                <a:close/>
                <a:moveTo>
                  <a:pt x="341440" y="668886"/>
                </a:moveTo>
                <a:cubicBezTo>
                  <a:pt x="352714" y="668886"/>
                  <a:pt x="361853" y="678025"/>
                  <a:pt x="361853" y="689299"/>
                </a:cubicBezTo>
                <a:cubicBezTo>
                  <a:pt x="361853" y="700573"/>
                  <a:pt x="352714" y="709712"/>
                  <a:pt x="341440" y="709712"/>
                </a:cubicBezTo>
                <a:cubicBezTo>
                  <a:pt x="330166" y="709712"/>
                  <a:pt x="321028" y="700573"/>
                  <a:pt x="321028" y="689299"/>
                </a:cubicBezTo>
                <a:cubicBezTo>
                  <a:pt x="321028" y="678025"/>
                  <a:pt x="330166" y="668886"/>
                  <a:pt x="341440" y="668886"/>
                </a:cubicBezTo>
                <a:close/>
                <a:moveTo>
                  <a:pt x="292663" y="668886"/>
                </a:moveTo>
                <a:cubicBezTo>
                  <a:pt x="303937" y="668886"/>
                  <a:pt x="313076" y="678025"/>
                  <a:pt x="313076" y="689299"/>
                </a:cubicBezTo>
                <a:cubicBezTo>
                  <a:pt x="313076" y="700573"/>
                  <a:pt x="303937" y="709712"/>
                  <a:pt x="292663" y="709712"/>
                </a:cubicBezTo>
                <a:cubicBezTo>
                  <a:pt x="281389" y="709712"/>
                  <a:pt x="272251" y="700573"/>
                  <a:pt x="272251" y="689299"/>
                </a:cubicBezTo>
                <a:cubicBezTo>
                  <a:pt x="272251" y="678025"/>
                  <a:pt x="281389" y="668886"/>
                  <a:pt x="292663" y="668886"/>
                </a:cubicBezTo>
                <a:close/>
                <a:moveTo>
                  <a:pt x="243886" y="668886"/>
                </a:moveTo>
                <a:cubicBezTo>
                  <a:pt x="255160" y="668886"/>
                  <a:pt x="264299" y="678025"/>
                  <a:pt x="264299" y="689299"/>
                </a:cubicBezTo>
                <a:cubicBezTo>
                  <a:pt x="264299" y="700573"/>
                  <a:pt x="255160" y="709712"/>
                  <a:pt x="243886" y="709712"/>
                </a:cubicBezTo>
                <a:cubicBezTo>
                  <a:pt x="232612" y="709712"/>
                  <a:pt x="223473" y="700573"/>
                  <a:pt x="223473" y="689299"/>
                </a:cubicBezTo>
                <a:cubicBezTo>
                  <a:pt x="223473" y="678025"/>
                  <a:pt x="232612" y="668886"/>
                  <a:pt x="243886" y="668886"/>
                </a:cubicBezTo>
                <a:close/>
                <a:moveTo>
                  <a:pt x="195109" y="668886"/>
                </a:moveTo>
                <a:cubicBezTo>
                  <a:pt x="206383" y="668886"/>
                  <a:pt x="215522" y="678025"/>
                  <a:pt x="215522" y="689299"/>
                </a:cubicBezTo>
                <a:cubicBezTo>
                  <a:pt x="215522" y="700573"/>
                  <a:pt x="206383" y="709712"/>
                  <a:pt x="195109" y="709712"/>
                </a:cubicBezTo>
                <a:cubicBezTo>
                  <a:pt x="183835" y="709712"/>
                  <a:pt x="174696" y="700573"/>
                  <a:pt x="174696" y="689299"/>
                </a:cubicBezTo>
                <a:cubicBezTo>
                  <a:pt x="174696" y="678025"/>
                  <a:pt x="183835" y="668886"/>
                  <a:pt x="195109" y="668886"/>
                </a:cubicBezTo>
                <a:close/>
                <a:moveTo>
                  <a:pt x="146332" y="668886"/>
                </a:moveTo>
                <a:cubicBezTo>
                  <a:pt x="157606" y="668886"/>
                  <a:pt x="166745" y="678025"/>
                  <a:pt x="166745" y="689299"/>
                </a:cubicBezTo>
                <a:cubicBezTo>
                  <a:pt x="166745" y="700573"/>
                  <a:pt x="157606" y="709712"/>
                  <a:pt x="146332" y="709712"/>
                </a:cubicBezTo>
                <a:cubicBezTo>
                  <a:pt x="135058" y="709712"/>
                  <a:pt x="125919" y="700573"/>
                  <a:pt x="125919" y="689299"/>
                </a:cubicBezTo>
                <a:cubicBezTo>
                  <a:pt x="125919" y="678025"/>
                  <a:pt x="135058" y="668886"/>
                  <a:pt x="146332" y="668886"/>
                </a:cubicBezTo>
                <a:close/>
                <a:moveTo>
                  <a:pt x="97555" y="668886"/>
                </a:moveTo>
                <a:cubicBezTo>
                  <a:pt x="108829" y="668886"/>
                  <a:pt x="117968" y="678025"/>
                  <a:pt x="117968" y="689299"/>
                </a:cubicBezTo>
                <a:cubicBezTo>
                  <a:pt x="117968" y="700573"/>
                  <a:pt x="108829" y="709712"/>
                  <a:pt x="97555" y="709712"/>
                </a:cubicBezTo>
                <a:cubicBezTo>
                  <a:pt x="86281" y="709712"/>
                  <a:pt x="77142" y="700573"/>
                  <a:pt x="77142" y="689299"/>
                </a:cubicBezTo>
                <a:cubicBezTo>
                  <a:pt x="77142" y="678025"/>
                  <a:pt x="86281" y="668886"/>
                  <a:pt x="97555" y="668886"/>
                </a:cubicBezTo>
                <a:close/>
                <a:moveTo>
                  <a:pt x="48778" y="668886"/>
                </a:moveTo>
                <a:cubicBezTo>
                  <a:pt x="60052" y="668886"/>
                  <a:pt x="69191" y="678025"/>
                  <a:pt x="69191" y="689299"/>
                </a:cubicBezTo>
                <a:cubicBezTo>
                  <a:pt x="69191" y="700573"/>
                  <a:pt x="60052" y="709712"/>
                  <a:pt x="48778" y="709712"/>
                </a:cubicBezTo>
                <a:cubicBezTo>
                  <a:pt x="37504" y="709712"/>
                  <a:pt x="28365" y="700573"/>
                  <a:pt x="28365" y="689299"/>
                </a:cubicBezTo>
                <a:cubicBezTo>
                  <a:pt x="28365" y="678025"/>
                  <a:pt x="37504" y="668886"/>
                  <a:pt x="48778" y="668886"/>
                </a:cubicBezTo>
                <a:close/>
                <a:moveTo>
                  <a:pt x="2" y="668886"/>
                </a:moveTo>
                <a:cubicBezTo>
                  <a:pt x="11275" y="668886"/>
                  <a:pt x="20414" y="678025"/>
                  <a:pt x="20414" y="689299"/>
                </a:cubicBezTo>
                <a:cubicBezTo>
                  <a:pt x="20414" y="700573"/>
                  <a:pt x="11275" y="709712"/>
                  <a:pt x="2" y="709712"/>
                </a:cubicBezTo>
                <a:lnTo>
                  <a:pt x="0" y="709711"/>
                </a:lnTo>
                <a:lnTo>
                  <a:pt x="0" y="668887"/>
                </a:lnTo>
                <a:close/>
                <a:moveTo>
                  <a:pt x="780434" y="614800"/>
                </a:moveTo>
                <a:cubicBezTo>
                  <a:pt x="786071" y="614800"/>
                  <a:pt x="791174" y="617085"/>
                  <a:pt x="794868" y="620779"/>
                </a:cubicBezTo>
                <a:lnTo>
                  <a:pt x="796523" y="624774"/>
                </a:lnTo>
                <a:lnTo>
                  <a:pt x="780248" y="646539"/>
                </a:lnTo>
                <a:lnTo>
                  <a:pt x="773298" y="654185"/>
                </a:lnTo>
                <a:lnTo>
                  <a:pt x="772488" y="654021"/>
                </a:lnTo>
                <a:cubicBezTo>
                  <a:pt x="765162" y="650923"/>
                  <a:pt x="760021" y="643668"/>
                  <a:pt x="760021" y="635213"/>
                </a:cubicBezTo>
                <a:cubicBezTo>
                  <a:pt x="760021" y="623939"/>
                  <a:pt x="769160" y="614800"/>
                  <a:pt x="780434" y="614800"/>
                </a:cubicBezTo>
                <a:close/>
                <a:moveTo>
                  <a:pt x="731657" y="614800"/>
                </a:moveTo>
                <a:cubicBezTo>
                  <a:pt x="742931" y="614800"/>
                  <a:pt x="752070" y="623939"/>
                  <a:pt x="752070" y="635213"/>
                </a:cubicBezTo>
                <a:cubicBezTo>
                  <a:pt x="752070" y="646487"/>
                  <a:pt x="742931" y="655626"/>
                  <a:pt x="731657" y="655626"/>
                </a:cubicBezTo>
                <a:cubicBezTo>
                  <a:pt x="720383" y="655626"/>
                  <a:pt x="711244" y="646487"/>
                  <a:pt x="711244" y="635213"/>
                </a:cubicBezTo>
                <a:cubicBezTo>
                  <a:pt x="711244" y="623939"/>
                  <a:pt x="720383" y="614800"/>
                  <a:pt x="731657" y="614800"/>
                </a:cubicBezTo>
                <a:close/>
                <a:moveTo>
                  <a:pt x="682880" y="614800"/>
                </a:moveTo>
                <a:cubicBezTo>
                  <a:pt x="694153" y="614800"/>
                  <a:pt x="703293" y="623939"/>
                  <a:pt x="703293" y="635213"/>
                </a:cubicBezTo>
                <a:cubicBezTo>
                  <a:pt x="703293" y="646487"/>
                  <a:pt x="694153" y="655626"/>
                  <a:pt x="682880" y="655626"/>
                </a:cubicBezTo>
                <a:cubicBezTo>
                  <a:pt x="671606" y="655626"/>
                  <a:pt x="662467" y="646487"/>
                  <a:pt x="662467" y="635213"/>
                </a:cubicBezTo>
                <a:cubicBezTo>
                  <a:pt x="662467" y="623939"/>
                  <a:pt x="671606" y="614800"/>
                  <a:pt x="682880" y="614800"/>
                </a:cubicBezTo>
                <a:close/>
                <a:moveTo>
                  <a:pt x="634103" y="614800"/>
                </a:moveTo>
                <a:cubicBezTo>
                  <a:pt x="645377" y="614800"/>
                  <a:pt x="654516" y="623939"/>
                  <a:pt x="654516" y="635213"/>
                </a:cubicBezTo>
                <a:cubicBezTo>
                  <a:pt x="654516" y="646487"/>
                  <a:pt x="645377" y="655626"/>
                  <a:pt x="634103" y="655626"/>
                </a:cubicBezTo>
                <a:cubicBezTo>
                  <a:pt x="622829" y="655626"/>
                  <a:pt x="613690" y="646487"/>
                  <a:pt x="613690" y="635213"/>
                </a:cubicBezTo>
                <a:cubicBezTo>
                  <a:pt x="613690" y="623939"/>
                  <a:pt x="622829" y="614800"/>
                  <a:pt x="634103" y="614800"/>
                </a:cubicBezTo>
                <a:close/>
                <a:moveTo>
                  <a:pt x="585326" y="614800"/>
                </a:moveTo>
                <a:cubicBezTo>
                  <a:pt x="596599" y="614800"/>
                  <a:pt x="605738" y="623939"/>
                  <a:pt x="605738" y="635213"/>
                </a:cubicBezTo>
                <a:cubicBezTo>
                  <a:pt x="605738" y="646487"/>
                  <a:pt x="596599" y="655626"/>
                  <a:pt x="585326" y="655626"/>
                </a:cubicBezTo>
                <a:cubicBezTo>
                  <a:pt x="574052" y="655626"/>
                  <a:pt x="564913" y="646487"/>
                  <a:pt x="564913" y="635213"/>
                </a:cubicBezTo>
                <a:cubicBezTo>
                  <a:pt x="564913" y="623939"/>
                  <a:pt x="574052" y="614800"/>
                  <a:pt x="585326" y="614800"/>
                </a:cubicBezTo>
                <a:close/>
                <a:moveTo>
                  <a:pt x="536549" y="614800"/>
                </a:moveTo>
                <a:cubicBezTo>
                  <a:pt x="547822" y="614800"/>
                  <a:pt x="556961" y="623939"/>
                  <a:pt x="556961" y="635213"/>
                </a:cubicBezTo>
                <a:cubicBezTo>
                  <a:pt x="556961" y="646487"/>
                  <a:pt x="547822" y="655626"/>
                  <a:pt x="536549" y="655626"/>
                </a:cubicBezTo>
                <a:cubicBezTo>
                  <a:pt x="525275" y="655626"/>
                  <a:pt x="516136" y="646487"/>
                  <a:pt x="516136" y="635213"/>
                </a:cubicBezTo>
                <a:cubicBezTo>
                  <a:pt x="516136" y="623939"/>
                  <a:pt x="525275" y="614800"/>
                  <a:pt x="536549" y="614800"/>
                </a:cubicBezTo>
                <a:close/>
                <a:moveTo>
                  <a:pt x="487772" y="614800"/>
                </a:moveTo>
                <a:cubicBezTo>
                  <a:pt x="499045" y="614800"/>
                  <a:pt x="508184" y="623939"/>
                  <a:pt x="508184" y="635213"/>
                </a:cubicBezTo>
                <a:cubicBezTo>
                  <a:pt x="508184" y="646487"/>
                  <a:pt x="499045" y="655626"/>
                  <a:pt x="487772" y="655626"/>
                </a:cubicBezTo>
                <a:cubicBezTo>
                  <a:pt x="476498" y="655626"/>
                  <a:pt x="467359" y="646487"/>
                  <a:pt x="467359" y="635213"/>
                </a:cubicBezTo>
                <a:cubicBezTo>
                  <a:pt x="467359" y="623939"/>
                  <a:pt x="476498" y="614800"/>
                  <a:pt x="487772" y="614800"/>
                </a:cubicBezTo>
                <a:close/>
                <a:moveTo>
                  <a:pt x="438994" y="614800"/>
                </a:moveTo>
                <a:cubicBezTo>
                  <a:pt x="450268" y="614800"/>
                  <a:pt x="459407" y="623939"/>
                  <a:pt x="459407" y="635213"/>
                </a:cubicBezTo>
                <a:cubicBezTo>
                  <a:pt x="459407" y="646487"/>
                  <a:pt x="450268" y="655626"/>
                  <a:pt x="438994" y="655626"/>
                </a:cubicBezTo>
                <a:cubicBezTo>
                  <a:pt x="427721" y="655626"/>
                  <a:pt x="418582" y="646487"/>
                  <a:pt x="418582" y="635213"/>
                </a:cubicBezTo>
                <a:cubicBezTo>
                  <a:pt x="418582" y="623939"/>
                  <a:pt x="427721" y="614800"/>
                  <a:pt x="438994" y="614800"/>
                </a:cubicBezTo>
                <a:close/>
                <a:moveTo>
                  <a:pt x="390217" y="614800"/>
                </a:moveTo>
                <a:cubicBezTo>
                  <a:pt x="401491" y="614800"/>
                  <a:pt x="410630" y="623939"/>
                  <a:pt x="410630" y="635213"/>
                </a:cubicBezTo>
                <a:cubicBezTo>
                  <a:pt x="410630" y="646487"/>
                  <a:pt x="401491" y="655626"/>
                  <a:pt x="390217" y="655626"/>
                </a:cubicBezTo>
                <a:cubicBezTo>
                  <a:pt x="378944" y="655626"/>
                  <a:pt x="369805" y="646487"/>
                  <a:pt x="369805" y="635213"/>
                </a:cubicBezTo>
                <a:cubicBezTo>
                  <a:pt x="369805" y="623939"/>
                  <a:pt x="378944" y="614800"/>
                  <a:pt x="390217" y="614800"/>
                </a:cubicBezTo>
                <a:close/>
                <a:moveTo>
                  <a:pt x="341440" y="614800"/>
                </a:moveTo>
                <a:cubicBezTo>
                  <a:pt x="352714" y="614800"/>
                  <a:pt x="361853" y="623939"/>
                  <a:pt x="361853" y="635213"/>
                </a:cubicBezTo>
                <a:cubicBezTo>
                  <a:pt x="361853" y="646487"/>
                  <a:pt x="352714" y="655626"/>
                  <a:pt x="341440" y="655626"/>
                </a:cubicBezTo>
                <a:cubicBezTo>
                  <a:pt x="330166" y="655626"/>
                  <a:pt x="321028" y="646487"/>
                  <a:pt x="321028" y="635213"/>
                </a:cubicBezTo>
                <a:cubicBezTo>
                  <a:pt x="321028" y="623939"/>
                  <a:pt x="330166" y="614800"/>
                  <a:pt x="341440" y="614800"/>
                </a:cubicBezTo>
                <a:close/>
                <a:moveTo>
                  <a:pt x="292663" y="614800"/>
                </a:moveTo>
                <a:cubicBezTo>
                  <a:pt x="303937" y="614800"/>
                  <a:pt x="313076" y="623939"/>
                  <a:pt x="313076" y="635213"/>
                </a:cubicBezTo>
                <a:cubicBezTo>
                  <a:pt x="313076" y="646487"/>
                  <a:pt x="303937" y="655626"/>
                  <a:pt x="292663" y="655626"/>
                </a:cubicBezTo>
                <a:cubicBezTo>
                  <a:pt x="281389" y="655626"/>
                  <a:pt x="272251" y="646487"/>
                  <a:pt x="272251" y="635213"/>
                </a:cubicBezTo>
                <a:cubicBezTo>
                  <a:pt x="272251" y="623939"/>
                  <a:pt x="281389" y="614800"/>
                  <a:pt x="292663" y="614800"/>
                </a:cubicBezTo>
                <a:close/>
                <a:moveTo>
                  <a:pt x="243886" y="614800"/>
                </a:moveTo>
                <a:cubicBezTo>
                  <a:pt x="255160" y="614800"/>
                  <a:pt x="264299" y="623939"/>
                  <a:pt x="264299" y="635213"/>
                </a:cubicBezTo>
                <a:cubicBezTo>
                  <a:pt x="264299" y="646487"/>
                  <a:pt x="255160" y="655626"/>
                  <a:pt x="243886" y="655626"/>
                </a:cubicBezTo>
                <a:cubicBezTo>
                  <a:pt x="232612" y="655626"/>
                  <a:pt x="223473" y="646487"/>
                  <a:pt x="223473" y="635213"/>
                </a:cubicBezTo>
                <a:cubicBezTo>
                  <a:pt x="223473" y="623939"/>
                  <a:pt x="232612" y="614800"/>
                  <a:pt x="243886" y="614800"/>
                </a:cubicBezTo>
                <a:close/>
                <a:moveTo>
                  <a:pt x="195109" y="614800"/>
                </a:moveTo>
                <a:cubicBezTo>
                  <a:pt x="206383" y="614800"/>
                  <a:pt x="215522" y="623939"/>
                  <a:pt x="215522" y="635213"/>
                </a:cubicBezTo>
                <a:cubicBezTo>
                  <a:pt x="215522" y="646487"/>
                  <a:pt x="206383" y="655626"/>
                  <a:pt x="195109" y="655626"/>
                </a:cubicBezTo>
                <a:cubicBezTo>
                  <a:pt x="183835" y="655626"/>
                  <a:pt x="174696" y="646487"/>
                  <a:pt x="174696" y="635213"/>
                </a:cubicBezTo>
                <a:cubicBezTo>
                  <a:pt x="174696" y="623939"/>
                  <a:pt x="183835" y="614800"/>
                  <a:pt x="195109" y="614800"/>
                </a:cubicBezTo>
                <a:close/>
                <a:moveTo>
                  <a:pt x="146332" y="614800"/>
                </a:moveTo>
                <a:cubicBezTo>
                  <a:pt x="157606" y="614800"/>
                  <a:pt x="166745" y="623939"/>
                  <a:pt x="166745" y="635213"/>
                </a:cubicBezTo>
                <a:cubicBezTo>
                  <a:pt x="166745" y="646487"/>
                  <a:pt x="157606" y="655626"/>
                  <a:pt x="146332" y="655626"/>
                </a:cubicBezTo>
                <a:cubicBezTo>
                  <a:pt x="135058" y="655626"/>
                  <a:pt x="125919" y="646487"/>
                  <a:pt x="125919" y="635213"/>
                </a:cubicBezTo>
                <a:cubicBezTo>
                  <a:pt x="125919" y="623939"/>
                  <a:pt x="135058" y="614800"/>
                  <a:pt x="146332" y="614800"/>
                </a:cubicBezTo>
                <a:close/>
                <a:moveTo>
                  <a:pt x="97555" y="614800"/>
                </a:moveTo>
                <a:cubicBezTo>
                  <a:pt x="108829" y="614800"/>
                  <a:pt x="117968" y="623939"/>
                  <a:pt x="117968" y="635213"/>
                </a:cubicBezTo>
                <a:cubicBezTo>
                  <a:pt x="117968" y="646487"/>
                  <a:pt x="108829" y="655626"/>
                  <a:pt x="97555" y="655626"/>
                </a:cubicBezTo>
                <a:cubicBezTo>
                  <a:pt x="86281" y="655626"/>
                  <a:pt x="77142" y="646487"/>
                  <a:pt x="77142" y="635213"/>
                </a:cubicBezTo>
                <a:cubicBezTo>
                  <a:pt x="77142" y="623939"/>
                  <a:pt x="86281" y="614800"/>
                  <a:pt x="97555" y="614800"/>
                </a:cubicBezTo>
                <a:close/>
                <a:moveTo>
                  <a:pt x="48778" y="614800"/>
                </a:moveTo>
                <a:cubicBezTo>
                  <a:pt x="60052" y="614800"/>
                  <a:pt x="69191" y="623939"/>
                  <a:pt x="69191" y="635213"/>
                </a:cubicBezTo>
                <a:cubicBezTo>
                  <a:pt x="69191" y="646487"/>
                  <a:pt x="60052" y="655626"/>
                  <a:pt x="48778" y="655626"/>
                </a:cubicBezTo>
                <a:cubicBezTo>
                  <a:pt x="37504" y="655626"/>
                  <a:pt x="28365" y="646487"/>
                  <a:pt x="28365" y="635213"/>
                </a:cubicBezTo>
                <a:cubicBezTo>
                  <a:pt x="28365" y="623939"/>
                  <a:pt x="37504" y="614800"/>
                  <a:pt x="48778" y="614800"/>
                </a:cubicBezTo>
                <a:close/>
                <a:moveTo>
                  <a:pt x="2" y="614800"/>
                </a:moveTo>
                <a:cubicBezTo>
                  <a:pt x="11275" y="614800"/>
                  <a:pt x="20414" y="623939"/>
                  <a:pt x="20414" y="635213"/>
                </a:cubicBezTo>
                <a:cubicBezTo>
                  <a:pt x="20414" y="646487"/>
                  <a:pt x="11275" y="655626"/>
                  <a:pt x="2" y="655626"/>
                </a:cubicBezTo>
                <a:lnTo>
                  <a:pt x="0" y="655625"/>
                </a:lnTo>
                <a:lnTo>
                  <a:pt x="0" y="614801"/>
                </a:lnTo>
                <a:close/>
                <a:moveTo>
                  <a:pt x="829211" y="560714"/>
                </a:moveTo>
                <a:cubicBezTo>
                  <a:pt x="832029" y="560714"/>
                  <a:pt x="834714" y="561285"/>
                  <a:pt x="837157" y="562318"/>
                </a:cubicBezTo>
                <a:lnTo>
                  <a:pt x="840828" y="564793"/>
                </a:lnTo>
                <a:lnTo>
                  <a:pt x="838456" y="568698"/>
                </a:lnTo>
                <a:lnTo>
                  <a:pt x="817164" y="597170"/>
                </a:lnTo>
                <a:lnTo>
                  <a:pt x="814777" y="595561"/>
                </a:lnTo>
                <a:cubicBezTo>
                  <a:pt x="811083" y="591867"/>
                  <a:pt x="808798" y="586764"/>
                  <a:pt x="808798" y="581127"/>
                </a:cubicBezTo>
                <a:cubicBezTo>
                  <a:pt x="808798" y="569853"/>
                  <a:pt x="817937" y="560714"/>
                  <a:pt x="829211" y="560714"/>
                </a:cubicBezTo>
                <a:close/>
                <a:moveTo>
                  <a:pt x="780434" y="560714"/>
                </a:moveTo>
                <a:cubicBezTo>
                  <a:pt x="791708" y="560714"/>
                  <a:pt x="800847" y="569853"/>
                  <a:pt x="800847" y="581127"/>
                </a:cubicBezTo>
                <a:cubicBezTo>
                  <a:pt x="800847" y="592400"/>
                  <a:pt x="791708" y="601539"/>
                  <a:pt x="780434" y="601539"/>
                </a:cubicBezTo>
                <a:cubicBezTo>
                  <a:pt x="769160" y="601539"/>
                  <a:pt x="760021" y="592400"/>
                  <a:pt x="760021" y="581127"/>
                </a:cubicBezTo>
                <a:cubicBezTo>
                  <a:pt x="760021" y="569853"/>
                  <a:pt x="769160" y="560714"/>
                  <a:pt x="780434" y="560714"/>
                </a:cubicBezTo>
                <a:close/>
                <a:moveTo>
                  <a:pt x="731657" y="560714"/>
                </a:moveTo>
                <a:cubicBezTo>
                  <a:pt x="742931" y="560714"/>
                  <a:pt x="752070" y="569853"/>
                  <a:pt x="752070" y="581127"/>
                </a:cubicBezTo>
                <a:cubicBezTo>
                  <a:pt x="752070" y="592400"/>
                  <a:pt x="742931" y="601539"/>
                  <a:pt x="731657" y="601539"/>
                </a:cubicBezTo>
                <a:cubicBezTo>
                  <a:pt x="720383" y="601539"/>
                  <a:pt x="711244" y="592400"/>
                  <a:pt x="711244" y="581127"/>
                </a:cubicBezTo>
                <a:cubicBezTo>
                  <a:pt x="711244" y="569853"/>
                  <a:pt x="720383" y="560714"/>
                  <a:pt x="731657" y="560714"/>
                </a:cubicBezTo>
                <a:close/>
                <a:moveTo>
                  <a:pt x="682880" y="560714"/>
                </a:moveTo>
                <a:cubicBezTo>
                  <a:pt x="694153" y="560714"/>
                  <a:pt x="703293" y="569853"/>
                  <a:pt x="703293" y="581127"/>
                </a:cubicBezTo>
                <a:cubicBezTo>
                  <a:pt x="703293" y="592400"/>
                  <a:pt x="694153" y="601539"/>
                  <a:pt x="682880" y="601539"/>
                </a:cubicBezTo>
                <a:cubicBezTo>
                  <a:pt x="671606" y="601539"/>
                  <a:pt x="662467" y="592400"/>
                  <a:pt x="662467" y="581127"/>
                </a:cubicBezTo>
                <a:cubicBezTo>
                  <a:pt x="662467" y="569853"/>
                  <a:pt x="671606" y="560714"/>
                  <a:pt x="682880" y="560714"/>
                </a:cubicBezTo>
                <a:close/>
                <a:moveTo>
                  <a:pt x="634103" y="560714"/>
                </a:moveTo>
                <a:cubicBezTo>
                  <a:pt x="645377" y="560714"/>
                  <a:pt x="654516" y="569853"/>
                  <a:pt x="654516" y="581127"/>
                </a:cubicBezTo>
                <a:cubicBezTo>
                  <a:pt x="654516" y="592400"/>
                  <a:pt x="645377" y="601539"/>
                  <a:pt x="634103" y="601539"/>
                </a:cubicBezTo>
                <a:cubicBezTo>
                  <a:pt x="622829" y="601539"/>
                  <a:pt x="613690" y="592400"/>
                  <a:pt x="613690" y="581127"/>
                </a:cubicBezTo>
                <a:cubicBezTo>
                  <a:pt x="613690" y="569853"/>
                  <a:pt x="622829" y="560714"/>
                  <a:pt x="634103" y="560714"/>
                </a:cubicBezTo>
                <a:close/>
                <a:moveTo>
                  <a:pt x="585326" y="560714"/>
                </a:moveTo>
                <a:cubicBezTo>
                  <a:pt x="596599" y="560714"/>
                  <a:pt x="605738" y="569853"/>
                  <a:pt x="605738" y="581127"/>
                </a:cubicBezTo>
                <a:cubicBezTo>
                  <a:pt x="605738" y="592400"/>
                  <a:pt x="596599" y="601539"/>
                  <a:pt x="585326" y="601539"/>
                </a:cubicBezTo>
                <a:cubicBezTo>
                  <a:pt x="574052" y="601539"/>
                  <a:pt x="564913" y="592400"/>
                  <a:pt x="564913" y="581127"/>
                </a:cubicBezTo>
                <a:cubicBezTo>
                  <a:pt x="564913" y="569853"/>
                  <a:pt x="574052" y="560714"/>
                  <a:pt x="585326" y="560714"/>
                </a:cubicBezTo>
                <a:close/>
                <a:moveTo>
                  <a:pt x="536549" y="560714"/>
                </a:moveTo>
                <a:cubicBezTo>
                  <a:pt x="547822" y="560714"/>
                  <a:pt x="556961" y="569853"/>
                  <a:pt x="556961" y="581127"/>
                </a:cubicBezTo>
                <a:cubicBezTo>
                  <a:pt x="556961" y="592400"/>
                  <a:pt x="547822" y="601539"/>
                  <a:pt x="536549" y="601539"/>
                </a:cubicBezTo>
                <a:cubicBezTo>
                  <a:pt x="525275" y="601539"/>
                  <a:pt x="516136" y="592400"/>
                  <a:pt x="516136" y="581127"/>
                </a:cubicBezTo>
                <a:cubicBezTo>
                  <a:pt x="516136" y="569853"/>
                  <a:pt x="525275" y="560714"/>
                  <a:pt x="536549" y="560714"/>
                </a:cubicBezTo>
                <a:close/>
                <a:moveTo>
                  <a:pt x="487772" y="560714"/>
                </a:moveTo>
                <a:cubicBezTo>
                  <a:pt x="499045" y="560714"/>
                  <a:pt x="508184" y="569853"/>
                  <a:pt x="508184" y="581127"/>
                </a:cubicBezTo>
                <a:cubicBezTo>
                  <a:pt x="508184" y="592400"/>
                  <a:pt x="499045" y="601539"/>
                  <a:pt x="487772" y="601539"/>
                </a:cubicBezTo>
                <a:cubicBezTo>
                  <a:pt x="476498" y="601539"/>
                  <a:pt x="467359" y="592400"/>
                  <a:pt x="467359" y="581127"/>
                </a:cubicBezTo>
                <a:cubicBezTo>
                  <a:pt x="467359" y="569853"/>
                  <a:pt x="476498" y="560714"/>
                  <a:pt x="487772" y="560714"/>
                </a:cubicBezTo>
                <a:close/>
                <a:moveTo>
                  <a:pt x="438994" y="560714"/>
                </a:moveTo>
                <a:cubicBezTo>
                  <a:pt x="450268" y="560714"/>
                  <a:pt x="459407" y="569853"/>
                  <a:pt x="459407" y="581127"/>
                </a:cubicBezTo>
                <a:cubicBezTo>
                  <a:pt x="459407" y="592400"/>
                  <a:pt x="450268" y="601539"/>
                  <a:pt x="438994" y="601539"/>
                </a:cubicBezTo>
                <a:cubicBezTo>
                  <a:pt x="427721" y="601539"/>
                  <a:pt x="418582" y="592400"/>
                  <a:pt x="418582" y="581127"/>
                </a:cubicBezTo>
                <a:cubicBezTo>
                  <a:pt x="418582" y="569853"/>
                  <a:pt x="427721" y="560714"/>
                  <a:pt x="438994" y="560714"/>
                </a:cubicBezTo>
                <a:close/>
                <a:moveTo>
                  <a:pt x="390217" y="560714"/>
                </a:moveTo>
                <a:cubicBezTo>
                  <a:pt x="401491" y="560714"/>
                  <a:pt x="410630" y="569853"/>
                  <a:pt x="410630" y="581127"/>
                </a:cubicBezTo>
                <a:cubicBezTo>
                  <a:pt x="410630" y="592400"/>
                  <a:pt x="401491" y="601539"/>
                  <a:pt x="390217" y="601539"/>
                </a:cubicBezTo>
                <a:cubicBezTo>
                  <a:pt x="378944" y="601539"/>
                  <a:pt x="369805" y="592400"/>
                  <a:pt x="369805" y="581127"/>
                </a:cubicBezTo>
                <a:cubicBezTo>
                  <a:pt x="369805" y="569853"/>
                  <a:pt x="378944" y="560714"/>
                  <a:pt x="390217" y="560714"/>
                </a:cubicBezTo>
                <a:close/>
                <a:moveTo>
                  <a:pt x="341440" y="560714"/>
                </a:moveTo>
                <a:cubicBezTo>
                  <a:pt x="352714" y="560714"/>
                  <a:pt x="361853" y="569853"/>
                  <a:pt x="361853" y="581127"/>
                </a:cubicBezTo>
                <a:cubicBezTo>
                  <a:pt x="361853" y="592400"/>
                  <a:pt x="352714" y="601539"/>
                  <a:pt x="341440" y="601539"/>
                </a:cubicBezTo>
                <a:cubicBezTo>
                  <a:pt x="330166" y="601539"/>
                  <a:pt x="321028" y="592400"/>
                  <a:pt x="321028" y="581127"/>
                </a:cubicBezTo>
                <a:cubicBezTo>
                  <a:pt x="321028" y="569853"/>
                  <a:pt x="330166" y="560714"/>
                  <a:pt x="341440" y="560714"/>
                </a:cubicBezTo>
                <a:close/>
                <a:moveTo>
                  <a:pt x="292663" y="560714"/>
                </a:moveTo>
                <a:cubicBezTo>
                  <a:pt x="303937" y="560714"/>
                  <a:pt x="313076" y="569853"/>
                  <a:pt x="313076" y="581127"/>
                </a:cubicBezTo>
                <a:cubicBezTo>
                  <a:pt x="313076" y="592400"/>
                  <a:pt x="303937" y="601539"/>
                  <a:pt x="292663" y="601539"/>
                </a:cubicBezTo>
                <a:cubicBezTo>
                  <a:pt x="281389" y="601539"/>
                  <a:pt x="272251" y="592400"/>
                  <a:pt x="272251" y="581127"/>
                </a:cubicBezTo>
                <a:cubicBezTo>
                  <a:pt x="272251" y="569853"/>
                  <a:pt x="281389" y="560714"/>
                  <a:pt x="292663" y="560714"/>
                </a:cubicBezTo>
                <a:close/>
                <a:moveTo>
                  <a:pt x="243886" y="560714"/>
                </a:moveTo>
                <a:cubicBezTo>
                  <a:pt x="255160" y="560714"/>
                  <a:pt x="264299" y="569853"/>
                  <a:pt x="264299" y="581127"/>
                </a:cubicBezTo>
                <a:cubicBezTo>
                  <a:pt x="264299" y="592400"/>
                  <a:pt x="255160" y="601539"/>
                  <a:pt x="243886" y="601539"/>
                </a:cubicBezTo>
                <a:cubicBezTo>
                  <a:pt x="232612" y="601539"/>
                  <a:pt x="223473" y="592400"/>
                  <a:pt x="223473" y="581127"/>
                </a:cubicBezTo>
                <a:cubicBezTo>
                  <a:pt x="223473" y="569853"/>
                  <a:pt x="232612" y="560714"/>
                  <a:pt x="243886" y="560714"/>
                </a:cubicBezTo>
                <a:close/>
                <a:moveTo>
                  <a:pt x="195109" y="560714"/>
                </a:moveTo>
                <a:cubicBezTo>
                  <a:pt x="206383" y="560714"/>
                  <a:pt x="215522" y="569853"/>
                  <a:pt x="215522" y="581127"/>
                </a:cubicBezTo>
                <a:cubicBezTo>
                  <a:pt x="215522" y="592400"/>
                  <a:pt x="206383" y="601539"/>
                  <a:pt x="195109" y="601539"/>
                </a:cubicBezTo>
                <a:cubicBezTo>
                  <a:pt x="183835" y="601539"/>
                  <a:pt x="174696" y="592400"/>
                  <a:pt x="174696" y="581127"/>
                </a:cubicBezTo>
                <a:cubicBezTo>
                  <a:pt x="174696" y="569853"/>
                  <a:pt x="183835" y="560714"/>
                  <a:pt x="195109" y="560714"/>
                </a:cubicBezTo>
                <a:close/>
                <a:moveTo>
                  <a:pt x="146332" y="560714"/>
                </a:moveTo>
                <a:cubicBezTo>
                  <a:pt x="157606" y="560714"/>
                  <a:pt x="166745" y="569853"/>
                  <a:pt x="166745" y="581127"/>
                </a:cubicBezTo>
                <a:cubicBezTo>
                  <a:pt x="166745" y="592400"/>
                  <a:pt x="157606" y="601539"/>
                  <a:pt x="146332" y="601539"/>
                </a:cubicBezTo>
                <a:cubicBezTo>
                  <a:pt x="135058" y="601539"/>
                  <a:pt x="125919" y="592400"/>
                  <a:pt x="125919" y="581127"/>
                </a:cubicBezTo>
                <a:cubicBezTo>
                  <a:pt x="125919" y="569853"/>
                  <a:pt x="135058" y="560714"/>
                  <a:pt x="146332" y="560714"/>
                </a:cubicBezTo>
                <a:close/>
                <a:moveTo>
                  <a:pt x="97555" y="560714"/>
                </a:moveTo>
                <a:cubicBezTo>
                  <a:pt x="108829" y="560714"/>
                  <a:pt x="117968" y="569853"/>
                  <a:pt x="117968" y="581127"/>
                </a:cubicBezTo>
                <a:cubicBezTo>
                  <a:pt x="117968" y="592400"/>
                  <a:pt x="108829" y="601539"/>
                  <a:pt x="97555" y="601539"/>
                </a:cubicBezTo>
                <a:cubicBezTo>
                  <a:pt x="86281" y="601539"/>
                  <a:pt x="77142" y="592400"/>
                  <a:pt x="77142" y="581127"/>
                </a:cubicBezTo>
                <a:cubicBezTo>
                  <a:pt x="77142" y="569853"/>
                  <a:pt x="86281" y="560714"/>
                  <a:pt x="97555" y="560714"/>
                </a:cubicBezTo>
                <a:close/>
                <a:moveTo>
                  <a:pt x="48778" y="560714"/>
                </a:moveTo>
                <a:cubicBezTo>
                  <a:pt x="60052" y="560714"/>
                  <a:pt x="69191" y="569853"/>
                  <a:pt x="69191" y="581127"/>
                </a:cubicBezTo>
                <a:cubicBezTo>
                  <a:pt x="69191" y="592400"/>
                  <a:pt x="60052" y="601539"/>
                  <a:pt x="48778" y="601539"/>
                </a:cubicBezTo>
                <a:cubicBezTo>
                  <a:pt x="37504" y="601539"/>
                  <a:pt x="28365" y="592400"/>
                  <a:pt x="28365" y="581127"/>
                </a:cubicBezTo>
                <a:cubicBezTo>
                  <a:pt x="28365" y="569853"/>
                  <a:pt x="37504" y="560714"/>
                  <a:pt x="48778" y="560714"/>
                </a:cubicBezTo>
                <a:close/>
                <a:moveTo>
                  <a:pt x="2" y="560714"/>
                </a:moveTo>
                <a:cubicBezTo>
                  <a:pt x="11275" y="560714"/>
                  <a:pt x="20414" y="569853"/>
                  <a:pt x="20414" y="581127"/>
                </a:cubicBezTo>
                <a:cubicBezTo>
                  <a:pt x="20414" y="592400"/>
                  <a:pt x="11275" y="601539"/>
                  <a:pt x="2" y="601539"/>
                </a:cubicBezTo>
                <a:lnTo>
                  <a:pt x="0" y="601538"/>
                </a:lnTo>
                <a:lnTo>
                  <a:pt x="0" y="560715"/>
                </a:lnTo>
                <a:close/>
                <a:moveTo>
                  <a:pt x="875909" y="507047"/>
                </a:moveTo>
                <a:lnTo>
                  <a:pt x="860084" y="533097"/>
                </a:lnTo>
                <a:lnTo>
                  <a:pt x="857575" y="527040"/>
                </a:lnTo>
                <a:cubicBezTo>
                  <a:pt x="857575" y="518585"/>
                  <a:pt x="862716" y="511331"/>
                  <a:pt x="870042" y="508232"/>
                </a:cubicBezTo>
                <a:close/>
                <a:moveTo>
                  <a:pt x="829211" y="506628"/>
                </a:moveTo>
                <a:cubicBezTo>
                  <a:pt x="840485" y="506628"/>
                  <a:pt x="849624" y="515767"/>
                  <a:pt x="849624" y="527040"/>
                </a:cubicBezTo>
                <a:cubicBezTo>
                  <a:pt x="849624" y="538314"/>
                  <a:pt x="840485" y="547453"/>
                  <a:pt x="829211" y="547453"/>
                </a:cubicBezTo>
                <a:cubicBezTo>
                  <a:pt x="817937" y="547453"/>
                  <a:pt x="808798" y="538314"/>
                  <a:pt x="808798" y="527040"/>
                </a:cubicBezTo>
                <a:cubicBezTo>
                  <a:pt x="808798" y="515767"/>
                  <a:pt x="817937" y="506628"/>
                  <a:pt x="829211" y="506628"/>
                </a:cubicBezTo>
                <a:close/>
                <a:moveTo>
                  <a:pt x="780434" y="506628"/>
                </a:moveTo>
                <a:cubicBezTo>
                  <a:pt x="791708" y="506628"/>
                  <a:pt x="800847" y="515767"/>
                  <a:pt x="800847" y="527040"/>
                </a:cubicBezTo>
                <a:cubicBezTo>
                  <a:pt x="800847" y="538314"/>
                  <a:pt x="791708" y="547453"/>
                  <a:pt x="780434" y="547453"/>
                </a:cubicBezTo>
                <a:cubicBezTo>
                  <a:pt x="769160" y="547453"/>
                  <a:pt x="760021" y="538314"/>
                  <a:pt x="760021" y="527040"/>
                </a:cubicBezTo>
                <a:cubicBezTo>
                  <a:pt x="760021" y="515767"/>
                  <a:pt x="769160" y="506628"/>
                  <a:pt x="780434" y="506628"/>
                </a:cubicBezTo>
                <a:close/>
                <a:moveTo>
                  <a:pt x="731657" y="506628"/>
                </a:moveTo>
                <a:cubicBezTo>
                  <a:pt x="742931" y="506628"/>
                  <a:pt x="752070" y="515767"/>
                  <a:pt x="752070" y="527040"/>
                </a:cubicBezTo>
                <a:cubicBezTo>
                  <a:pt x="752070" y="538314"/>
                  <a:pt x="742931" y="547453"/>
                  <a:pt x="731657" y="547453"/>
                </a:cubicBezTo>
                <a:cubicBezTo>
                  <a:pt x="720383" y="547453"/>
                  <a:pt x="711244" y="538314"/>
                  <a:pt x="711244" y="527040"/>
                </a:cubicBezTo>
                <a:cubicBezTo>
                  <a:pt x="711244" y="515767"/>
                  <a:pt x="720383" y="506628"/>
                  <a:pt x="731657" y="506628"/>
                </a:cubicBezTo>
                <a:close/>
                <a:moveTo>
                  <a:pt x="682880" y="506628"/>
                </a:moveTo>
                <a:cubicBezTo>
                  <a:pt x="694153" y="506628"/>
                  <a:pt x="703293" y="515767"/>
                  <a:pt x="703293" y="527040"/>
                </a:cubicBezTo>
                <a:cubicBezTo>
                  <a:pt x="703293" y="538314"/>
                  <a:pt x="694153" y="547453"/>
                  <a:pt x="682880" y="547453"/>
                </a:cubicBezTo>
                <a:cubicBezTo>
                  <a:pt x="671606" y="547453"/>
                  <a:pt x="662467" y="538314"/>
                  <a:pt x="662467" y="527040"/>
                </a:cubicBezTo>
                <a:cubicBezTo>
                  <a:pt x="662467" y="515767"/>
                  <a:pt x="671606" y="506628"/>
                  <a:pt x="682880" y="506628"/>
                </a:cubicBezTo>
                <a:close/>
                <a:moveTo>
                  <a:pt x="634103" y="506628"/>
                </a:moveTo>
                <a:cubicBezTo>
                  <a:pt x="645377" y="506628"/>
                  <a:pt x="654516" y="515767"/>
                  <a:pt x="654516" y="527040"/>
                </a:cubicBezTo>
                <a:cubicBezTo>
                  <a:pt x="654516" y="538314"/>
                  <a:pt x="645377" y="547453"/>
                  <a:pt x="634103" y="547453"/>
                </a:cubicBezTo>
                <a:cubicBezTo>
                  <a:pt x="622829" y="547453"/>
                  <a:pt x="613690" y="538314"/>
                  <a:pt x="613690" y="527040"/>
                </a:cubicBezTo>
                <a:cubicBezTo>
                  <a:pt x="613690" y="515767"/>
                  <a:pt x="622829" y="506628"/>
                  <a:pt x="634103" y="506628"/>
                </a:cubicBezTo>
                <a:close/>
                <a:moveTo>
                  <a:pt x="585326" y="506628"/>
                </a:moveTo>
                <a:cubicBezTo>
                  <a:pt x="596599" y="506628"/>
                  <a:pt x="605738" y="515767"/>
                  <a:pt x="605738" y="527040"/>
                </a:cubicBezTo>
                <a:cubicBezTo>
                  <a:pt x="605738" y="538314"/>
                  <a:pt x="596599" y="547453"/>
                  <a:pt x="585326" y="547453"/>
                </a:cubicBezTo>
                <a:cubicBezTo>
                  <a:pt x="574052" y="547453"/>
                  <a:pt x="564913" y="538314"/>
                  <a:pt x="564913" y="527040"/>
                </a:cubicBezTo>
                <a:cubicBezTo>
                  <a:pt x="564913" y="515767"/>
                  <a:pt x="574052" y="506628"/>
                  <a:pt x="585326" y="506628"/>
                </a:cubicBezTo>
                <a:close/>
                <a:moveTo>
                  <a:pt x="536549" y="506628"/>
                </a:moveTo>
                <a:cubicBezTo>
                  <a:pt x="547822" y="506628"/>
                  <a:pt x="556961" y="515767"/>
                  <a:pt x="556961" y="527040"/>
                </a:cubicBezTo>
                <a:cubicBezTo>
                  <a:pt x="556961" y="538314"/>
                  <a:pt x="547822" y="547453"/>
                  <a:pt x="536549" y="547453"/>
                </a:cubicBezTo>
                <a:cubicBezTo>
                  <a:pt x="525275" y="547453"/>
                  <a:pt x="516136" y="538314"/>
                  <a:pt x="516136" y="527040"/>
                </a:cubicBezTo>
                <a:cubicBezTo>
                  <a:pt x="516136" y="515767"/>
                  <a:pt x="525275" y="506628"/>
                  <a:pt x="536549" y="506628"/>
                </a:cubicBezTo>
                <a:close/>
                <a:moveTo>
                  <a:pt x="487772" y="506628"/>
                </a:moveTo>
                <a:cubicBezTo>
                  <a:pt x="499045" y="506628"/>
                  <a:pt x="508184" y="515767"/>
                  <a:pt x="508184" y="527040"/>
                </a:cubicBezTo>
                <a:cubicBezTo>
                  <a:pt x="508184" y="538314"/>
                  <a:pt x="499045" y="547453"/>
                  <a:pt x="487772" y="547453"/>
                </a:cubicBezTo>
                <a:cubicBezTo>
                  <a:pt x="476498" y="547453"/>
                  <a:pt x="467359" y="538314"/>
                  <a:pt x="467359" y="527040"/>
                </a:cubicBezTo>
                <a:cubicBezTo>
                  <a:pt x="467359" y="515767"/>
                  <a:pt x="476498" y="506628"/>
                  <a:pt x="487772" y="506628"/>
                </a:cubicBezTo>
                <a:close/>
                <a:moveTo>
                  <a:pt x="438994" y="506628"/>
                </a:moveTo>
                <a:cubicBezTo>
                  <a:pt x="450268" y="506628"/>
                  <a:pt x="459407" y="515767"/>
                  <a:pt x="459407" y="527040"/>
                </a:cubicBezTo>
                <a:cubicBezTo>
                  <a:pt x="459407" y="538314"/>
                  <a:pt x="450268" y="547453"/>
                  <a:pt x="438994" y="547453"/>
                </a:cubicBezTo>
                <a:cubicBezTo>
                  <a:pt x="427721" y="547453"/>
                  <a:pt x="418582" y="538314"/>
                  <a:pt x="418582" y="527040"/>
                </a:cubicBezTo>
                <a:cubicBezTo>
                  <a:pt x="418582" y="515767"/>
                  <a:pt x="427721" y="506628"/>
                  <a:pt x="438994" y="506628"/>
                </a:cubicBezTo>
                <a:close/>
                <a:moveTo>
                  <a:pt x="390217" y="506628"/>
                </a:moveTo>
                <a:cubicBezTo>
                  <a:pt x="401491" y="506628"/>
                  <a:pt x="410630" y="515767"/>
                  <a:pt x="410630" y="527040"/>
                </a:cubicBezTo>
                <a:cubicBezTo>
                  <a:pt x="410630" y="538314"/>
                  <a:pt x="401491" y="547453"/>
                  <a:pt x="390217" y="547453"/>
                </a:cubicBezTo>
                <a:cubicBezTo>
                  <a:pt x="378944" y="547453"/>
                  <a:pt x="369805" y="538314"/>
                  <a:pt x="369805" y="527040"/>
                </a:cubicBezTo>
                <a:cubicBezTo>
                  <a:pt x="369805" y="515767"/>
                  <a:pt x="378944" y="506628"/>
                  <a:pt x="390217" y="506628"/>
                </a:cubicBezTo>
                <a:close/>
                <a:moveTo>
                  <a:pt x="341440" y="506628"/>
                </a:moveTo>
                <a:cubicBezTo>
                  <a:pt x="352714" y="506628"/>
                  <a:pt x="361853" y="515767"/>
                  <a:pt x="361853" y="527040"/>
                </a:cubicBezTo>
                <a:cubicBezTo>
                  <a:pt x="361853" y="538314"/>
                  <a:pt x="352714" y="547453"/>
                  <a:pt x="341440" y="547453"/>
                </a:cubicBezTo>
                <a:cubicBezTo>
                  <a:pt x="330166" y="547453"/>
                  <a:pt x="321028" y="538314"/>
                  <a:pt x="321028" y="527040"/>
                </a:cubicBezTo>
                <a:cubicBezTo>
                  <a:pt x="321028" y="515767"/>
                  <a:pt x="330166" y="506628"/>
                  <a:pt x="341440" y="506628"/>
                </a:cubicBezTo>
                <a:close/>
                <a:moveTo>
                  <a:pt x="292663" y="506628"/>
                </a:moveTo>
                <a:cubicBezTo>
                  <a:pt x="303937" y="506628"/>
                  <a:pt x="313076" y="515767"/>
                  <a:pt x="313076" y="527040"/>
                </a:cubicBezTo>
                <a:cubicBezTo>
                  <a:pt x="313076" y="538314"/>
                  <a:pt x="303937" y="547453"/>
                  <a:pt x="292663" y="547453"/>
                </a:cubicBezTo>
                <a:cubicBezTo>
                  <a:pt x="281389" y="547453"/>
                  <a:pt x="272251" y="538314"/>
                  <a:pt x="272251" y="527040"/>
                </a:cubicBezTo>
                <a:cubicBezTo>
                  <a:pt x="272251" y="515767"/>
                  <a:pt x="281389" y="506628"/>
                  <a:pt x="292663" y="506628"/>
                </a:cubicBezTo>
                <a:close/>
                <a:moveTo>
                  <a:pt x="243886" y="506628"/>
                </a:moveTo>
                <a:cubicBezTo>
                  <a:pt x="255160" y="506628"/>
                  <a:pt x="264299" y="515767"/>
                  <a:pt x="264299" y="527040"/>
                </a:cubicBezTo>
                <a:cubicBezTo>
                  <a:pt x="264299" y="538314"/>
                  <a:pt x="255160" y="547453"/>
                  <a:pt x="243886" y="547453"/>
                </a:cubicBezTo>
                <a:cubicBezTo>
                  <a:pt x="232612" y="547453"/>
                  <a:pt x="223473" y="538314"/>
                  <a:pt x="223473" y="527040"/>
                </a:cubicBezTo>
                <a:cubicBezTo>
                  <a:pt x="223473" y="515767"/>
                  <a:pt x="232612" y="506628"/>
                  <a:pt x="243886" y="506628"/>
                </a:cubicBezTo>
                <a:close/>
                <a:moveTo>
                  <a:pt x="195109" y="506628"/>
                </a:moveTo>
                <a:cubicBezTo>
                  <a:pt x="206383" y="506628"/>
                  <a:pt x="215522" y="515767"/>
                  <a:pt x="215522" y="527040"/>
                </a:cubicBezTo>
                <a:cubicBezTo>
                  <a:pt x="215522" y="538314"/>
                  <a:pt x="206383" y="547453"/>
                  <a:pt x="195109" y="547453"/>
                </a:cubicBezTo>
                <a:cubicBezTo>
                  <a:pt x="183835" y="547453"/>
                  <a:pt x="174696" y="538314"/>
                  <a:pt x="174696" y="527040"/>
                </a:cubicBezTo>
                <a:cubicBezTo>
                  <a:pt x="174696" y="515767"/>
                  <a:pt x="183835" y="506628"/>
                  <a:pt x="195109" y="506628"/>
                </a:cubicBezTo>
                <a:close/>
                <a:moveTo>
                  <a:pt x="146332" y="506628"/>
                </a:moveTo>
                <a:cubicBezTo>
                  <a:pt x="157606" y="506628"/>
                  <a:pt x="166745" y="515767"/>
                  <a:pt x="166745" y="527040"/>
                </a:cubicBezTo>
                <a:cubicBezTo>
                  <a:pt x="166745" y="538314"/>
                  <a:pt x="157606" y="547453"/>
                  <a:pt x="146332" y="547453"/>
                </a:cubicBezTo>
                <a:cubicBezTo>
                  <a:pt x="135058" y="547453"/>
                  <a:pt x="125919" y="538314"/>
                  <a:pt x="125919" y="527040"/>
                </a:cubicBezTo>
                <a:cubicBezTo>
                  <a:pt x="125919" y="515767"/>
                  <a:pt x="135058" y="506628"/>
                  <a:pt x="146332" y="506628"/>
                </a:cubicBezTo>
                <a:close/>
                <a:moveTo>
                  <a:pt x="97555" y="506628"/>
                </a:moveTo>
                <a:cubicBezTo>
                  <a:pt x="108829" y="506628"/>
                  <a:pt x="117968" y="515767"/>
                  <a:pt x="117968" y="527040"/>
                </a:cubicBezTo>
                <a:cubicBezTo>
                  <a:pt x="117968" y="538314"/>
                  <a:pt x="108829" y="547453"/>
                  <a:pt x="97555" y="547453"/>
                </a:cubicBezTo>
                <a:cubicBezTo>
                  <a:pt x="86281" y="547453"/>
                  <a:pt x="77142" y="538314"/>
                  <a:pt x="77142" y="527040"/>
                </a:cubicBezTo>
                <a:cubicBezTo>
                  <a:pt x="77142" y="515767"/>
                  <a:pt x="86281" y="506628"/>
                  <a:pt x="97555" y="506628"/>
                </a:cubicBezTo>
                <a:close/>
                <a:moveTo>
                  <a:pt x="48778" y="506628"/>
                </a:moveTo>
                <a:cubicBezTo>
                  <a:pt x="60052" y="506628"/>
                  <a:pt x="69191" y="515767"/>
                  <a:pt x="69191" y="527040"/>
                </a:cubicBezTo>
                <a:cubicBezTo>
                  <a:pt x="69191" y="538314"/>
                  <a:pt x="60052" y="547453"/>
                  <a:pt x="48778" y="547453"/>
                </a:cubicBezTo>
                <a:cubicBezTo>
                  <a:pt x="37504" y="547453"/>
                  <a:pt x="28365" y="538314"/>
                  <a:pt x="28365" y="527040"/>
                </a:cubicBezTo>
                <a:cubicBezTo>
                  <a:pt x="28365" y="515767"/>
                  <a:pt x="37504" y="506628"/>
                  <a:pt x="48778" y="506628"/>
                </a:cubicBezTo>
                <a:close/>
                <a:moveTo>
                  <a:pt x="2" y="506628"/>
                </a:moveTo>
                <a:cubicBezTo>
                  <a:pt x="11275" y="506628"/>
                  <a:pt x="20414" y="515767"/>
                  <a:pt x="20414" y="527040"/>
                </a:cubicBezTo>
                <a:cubicBezTo>
                  <a:pt x="20414" y="538314"/>
                  <a:pt x="11275" y="547453"/>
                  <a:pt x="2" y="547453"/>
                </a:cubicBezTo>
                <a:lnTo>
                  <a:pt x="0" y="547452"/>
                </a:lnTo>
                <a:lnTo>
                  <a:pt x="0" y="506629"/>
                </a:lnTo>
                <a:close/>
                <a:moveTo>
                  <a:pt x="877988" y="452541"/>
                </a:moveTo>
                <a:cubicBezTo>
                  <a:pt x="883625" y="452541"/>
                  <a:pt x="888728" y="454826"/>
                  <a:pt x="892422" y="458520"/>
                </a:cubicBezTo>
                <a:lnTo>
                  <a:pt x="896859" y="469231"/>
                </a:lnTo>
                <a:lnTo>
                  <a:pt x="889104" y="485329"/>
                </a:lnTo>
                <a:lnTo>
                  <a:pt x="885092" y="491933"/>
                </a:lnTo>
                <a:lnTo>
                  <a:pt x="877988" y="493367"/>
                </a:lnTo>
                <a:cubicBezTo>
                  <a:pt x="866714" y="493367"/>
                  <a:pt x="857575" y="484228"/>
                  <a:pt x="857575" y="472954"/>
                </a:cubicBezTo>
                <a:cubicBezTo>
                  <a:pt x="857575" y="461680"/>
                  <a:pt x="866714" y="452541"/>
                  <a:pt x="877988" y="452541"/>
                </a:cubicBezTo>
                <a:close/>
                <a:moveTo>
                  <a:pt x="829211" y="452541"/>
                </a:moveTo>
                <a:cubicBezTo>
                  <a:pt x="840485" y="452541"/>
                  <a:pt x="849624" y="461680"/>
                  <a:pt x="849624" y="472954"/>
                </a:cubicBezTo>
                <a:cubicBezTo>
                  <a:pt x="849624" y="484228"/>
                  <a:pt x="840485" y="493367"/>
                  <a:pt x="829211" y="493367"/>
                </a:cubicBezTo>
                <a:cubicBezTo>
                  <a:pt x="817937" y="493367"/>
                  <a:pt x="808798" y="484228"/>
                  <a:pt x="808798" y="472954"/>
                </a:cubicBezTo>
                <a:cubicBezTo>
                  <a:pt x="808798" y="461680"/>
                  <a:pt x="817937" y="452541"/>
                  <a:pt x="829211" y="452541"/>
                </a:cubicBezTo>
                <a:close/>
                <a:moveTo>
                  <a:pt x="780434" y="452541"/>
                </a:moveTo>
                <a:cubicBezTo>
                  <a:pt x="791708" y="452541"/>
                  <a:pt x="800847" y="461680"/>
                  <a:pt x="800847" y="472954"/>
                </a:cubicBezTo>
                <a:cubicBezTo>
                  <a:pt x="800847" y="484228"/>
                  <a:pt x="791708" y="493367"/>
                  <a:pt x="780434" y="493367"/>
                </a:cubicBezTo>
                <a:cubicBezTo>
                  <a:pt x="769160" y="493367"/>
                  <a:pt x="760021" y="484228"/>
                  <a:pt x="760021" y="472954"/>
                </a:cubicBezTo>
                <a:cubicBezTo>
                  <a:pt x="760021" y="461680"/>
                  <a:pt x="769160" y="452541"/>
                  <a:pt x="780434" y="452541"/>
                </a:cubicBezTo>
                <a:close/>
                <a:moveTo>
                  <a:pt x="731657" y="452541"/>
                </a:moveTo>
                <a:cubicBezTo>
                  <a:pt x="742931" y="452541"/>
                  <a:pt x="752070" y="461680"/>
                  <a:pt x="752070" y="472954"/>
                </a:cubicBezTo>
                <a:cubicBezTo>
                  <a:pt x="752070" y="484228"/>
                  <a:pt x="742931" y="493367"/>
                  <a:pt x="731657" y="493367"/>
                </a:cubicBezTo>
                <a:cubicBezTo>
                  <a:pt x="720383" y="493367"/>
                  <a:pt x="711244" y="484228"/>
                  <a:pt x="711244" y="472954"/>
                </a:cubicBezTo>
                <a:cubicBezTo>
                  <a:pt x="711244" y="461680"/>
                  <a:pt x="720383" y="452541"/>
                  <a:pt x="731657" y="452541"/>
                </a:cubicBezTo>
                <a:close/>
                <a:moveTo>
                  <a:pt x="682880" y="452541"/>
                </a:moveTo>
                <a:cubicBezTo>
                  <a:pt x="694153" y="452541"/>
                  <a:pt x="703293" y="461680"/>
                  <a:pt x="703293" y="472954"/>
                </a:cubicBezTo>
                <a:cubicBezTo>
                  <a:pt x="703293" y="484228"/>
                  <a:pt x="694153" y="493367"/>
                  <a:pt x="682880" y="493367"/>
                </a:cubicBezTo>
                <a:cubicBezTo>
                  <a:pt x="671606" y="493367"/>
                  <a:pt x="662467" y="484228"/>
                  <a:pt x="662467" y="472954"/>
                </a:cubicBezTo>
                <a:cubicBezTo>
                  <a:pt x="662467" y="461680"/>
                  <a:pt x="671606" y="452541"/>
                  <a:pt x="682880" y="452541"/>
                </a:cubicBezTo>
                <a:close/>
                <a:moveTo>
                  <a:pt x="634103" y="452541"/>
                </a:moveTo>
                <a:cubicBezTo>
                  <a:pt x="645377" y="452541"/>
                  <a:pt x="654516" y="461680"/>
                  <a:pt x="654516" y="472954"/>
                </a:cubicBezTo>
                <a:cubicBezTo>
                  <a:pt x="654516" y="484228"/>
                  <a:pt x="645377" y="493367"/>
                  <a:pt x="634103" y="493367"/>
                </a:cubicBezTo>
                <a:cubicBezTo>
                  <a:pt x="622829" y="493367"/>
                  <a:pt x="613690" y="484228"/>
                  <a:pt x="613690" y="472954"/>
                </a:cubicBezTo>
                <a:cubicBezTo>
                  <a:pt x="613690" y="461680"/>
                  <a:pt x="622829" y="452541"/>
                  <a:pt x="634103" y="452541"/>
                </a:cubicBezTo>
                <a:close/>
                <a:moveTo>
                  <a:pt x="585326" y="452541"/>
                </a:moveTo>
                <a:cubicBezTo>
                  <a:pt x="596599" y="452541"/>
                  <a:pt x="605738" y="461680"/>
                  <a:pt x="605738" y="472954"/>
                </a:cubicBezTo>
                <a:cubicBezTo>
                  <a:pt x="605738" y="484228"/>
                  <a:pt x="596599" y="493367"/>
                  <a:pt x="585326" y="493367"/>
                </a:cubicBezTo>
                <a:cubicBezTo>
                  <a:pt x="574052" y="493367"/>
                  <a:pt x="564913" y="484228"/>
                  <a:pt x="564913" y="472954"/>
                </a:cubicBezTo>
                <a:cubicBezTo>
                  <a:pt x="564913" y="461680"/>
                  <a:pt x="574052" y="452541"/>
                  <a:pt x="585326" y="452541"/>
                </a:cubicBezTo>
                <a:close/>
                <a:moveTo>
                  <a:pt x="536549" y="452541"/>
                </a:moveTo>
                <a:cubicBezTo>
                  <a:pt x="547822" y="452541"/>
                  <a:pt x="556961" y="461680"/>
                  <a:pt x="556961" y="472954"/>
                </a:cubicBezTo>
                <a:cubicBezTo>
                  <a:pt x="556961" y="484228"/>
                  <a:pt x="547822" y="493367"/>
                  <a:pt x="536549" y="493367"/>
                </a:cubicBezTo>
                <a:cubicBezTo>
                  <a:pt x="525275" y="493367"/>
                  <a:pt x="516136" y="484228"/>
                  <a:pt x="516136" y="472954"/>
                </a:cubicBezTo>
                <a:cubicBezTo>
                  <a:pt x="516136" y="461680"/>
                  <a:pt x="525275" y="452541"/>
                  <a:pt x="536549" y="452541"/>
                </a:cubicBezTo>
                <a:close/>
                <a:moveTo>
                  <a:pt x="487772" y="452541"/>
                </a:moveTo>
                <a:cubicBezTo>
                  <a:pt x="499045" y="452541"/>
                  <a:pt x="508184" y="461680"/>
                  <a:pt x="508184" y="472954"/>
                </a:cubicBezTo>
                <a:cubicBezTo>
                  <a:pt x="508184" y="484228"/>
                  <a:pt x="499045" y="493367"/>
                  <a:pt x="487772" y="493367"/>
                </a:cubicBezTo>
                <a:cubicBezTo>
                  <a:pt x="476498" y="493367"/>
                  <a:pt x="467359" y="484228"/>
                  <a:pt x="467359" y="472954"/>
                </a:cubicBezTo>
                <a:cubicBezTo>
                  <a:pt x="467359" y="461680"/>
                  <a:pt x="476498" y="452541"/>
                  <a:pt x="487772" y="452541"/>
                </a:cubicBezTo>
                <a:close/>
                <a:moveTo>
                  <a:pt x="438994" y="452541"/>
                </a:moveTo>
                <a:cubicBezTo>
                  <a:pt x="450268" y="452541"/>
                  <a:pt x="459407" y="461680"/>
                  <a:pt x="459407" y="472954"/>
                </a:cubicBezTo>
                <a:cubicBezTo>
                  <a:pt x="459407" y="484228"/>
                  <a:pt x="450268" y="493367"/>
                  <a:pt x="438994" y="493367"/>
                </a:cubicBezTo>
                <a:cubicBezTo>
                  <a:pt x="427721" y="493367"/>
                  <a:pt x="418582" y="484228"/>
                  <a:pt x="418582" y="472954"/>
                </a:cubicBezTo>
                <a:cubicBezTo>
                  <a:pt x="418582" y="461680"/>
                  <a:pt x="427721" y="452541"/>
                  <a:pt x="438994" y="452541"/>
                </a:cubicBezTo>
                <a:close/>
                <a:moveTo>
                  <a:pt x="390217" y="452541"/>
                </a:moveTo>
                <a:cubicBezTo>
                  <a:pt x="401491" y="452541"/>
                  <a:pt x="410630" y="461680"/>
                  <a:pt x="410630" y="472954"/>
                </a:cubicBezTo>
                <a:cubicBezTo>
                  <a:pt x="410630" y="484228"/>
                  <a:pt x="401491" y="493367"/>
                  <a:pt x="390217" y="493367"/>
                </a:cubicBezTo>
                <a:cubicBezTo>
                  <a:pt x="378944" y="493367"/>
                  <a:pt x="369805" y="484228"/>
                  <a:pt x="369805" y="472954"/>
                </a:cubicBezTo>
                <a:cubicBezTo>
                  <a:pt x="369805" y="461680"/>
                  <a:pt x="378944" y="452541"/>
                  <a:pt x="390217" y="452541"/>
                </a:cubicBezTo>
                <a:close/>
                <a:moveTo>
                  <a:pt x="341440" y="452541"/>
                </a:moveTo>
                <a:cubicBezTo>
                  <a:pt x="352714" y="452541"/>
                  <a:pt x="361853" y="461680"/>
                  <a:pt x="361853" y="472954"/>
                </a:cubicBezTo>
                <a:cubicBezTo>
                  <a:pt x="361853" y="484228"/>
                  <a:pt x="352714" y="493367"/>
                  <a:pt x="341440" y="493367"/>
                </a:cubicBezTo>
                <a:cubicBezTo>
                  <a:pt x="330166" y="493367"/>
                  <a:pt x="321028" y="484228"/>
                  <a:pt x="321028" y="472954"/>
                </a:cubicBezTo>
                <a:cubicBezTo>
                  <a:pt x="321028" y="461680"/>
                  <a:pt x="330166" y="452541"/>
                  <a:pt x="341440" y="452541"/>
                </a:cubicBezTo>
                <a:close/>
                <a:moveTo>
                  <a:pt x="292663" y="452541"/>
                </a:moveTo>
                <a:cubicBezTo>
                  <a:pt x="303937" y="452541"/>
                  <a:pt x="313076" y="461680"/>
                  <a:pt x="313076" y="472954"/>
                </a:cubicBezTo>
                <a:cubicBezTo>
                  <a:pt x="313076" y="484228"/>
                  <a:pt x="303937" y="493367"/>
                  <a:pt x="292663" y="493367"/>
                </a:cubicBezTo>
                <a:cubicBezTo>
                  <a:pt x="281389" y="493367"/>
                  <a:pt x="272251" y="484228"/>
                  <a:pt x="272251" y="472954"/>
                </a:cubicBezTo>
                <a:cubicBezTo>
                  <a:pt x="272251" y="461680"/>
                  <a:pt x="281389" y="452541"/>
                  <a:pt x="292663" y="452541"/>
                </a:cubicBezTo>
                <a:close/>
                <a:moveTo>
                  <a:pt x="243886" y="452541"/>
                </a:moveTo>
                <a:cubicBezTo>
                  <a:pt x="255160" y="452541"/>
                  <a:pt x="264299" y="461680"/>
                  <a:pt x="264299" y="472954"/>
                </a:cubicBezTo>
                <a:cubicBezTo>
                  <a:pt x="264299" y="484228"/>
                  <a:pt x="255160" y="493367"/>
                  <a:pt x="243886" y="493367"/>
                </a:cubicBezTo>
                <a:cubicBezTo>
                  <a:pt x="232612" y="493367"/>
                  <a:pt x="223473" y="484228"/>
                  <a:pt x="223473" y="472954"/>
                </a:cubicBezTo>
                <a:cubicBezTo>
                  <a:pt x="223473" y="461680"/>
                  <a:pt x="232612" y="452541"/>
                  <a:pt x="243886" y="452541"/>
                </a:cubicBezTo>
                <a:close/>
                <a:moveTo>
                  <a:pt x="195109" y="452541"/>
                </a:moveTo>
                <a:cubicBezTo>
                  <a:pt x="206383" y="452541"/>
                  <a:pt x="215522" y="461680"/>
                  <a:pt x="215522" y="472954"/>
                </a:cubicBezTo>
                <a:cubicBezTo>
                  <a:pt x="215522" y="484228"/>
                  <a:pt x="206383" y="493367"/>
                  <a:pt x="195109" y="493367"/>
                </a:cubicBezTo>
                <a:cubicBezTo>
                  <a:pt x="183835" y="493367"/>
                  <a:pt x="174696" y="484228"/>
                  <a:pt x="174696" y="472954"/>
                </a:cubicBezTo>
                <a:cubicBezTo>
                  <a:pt x="174696" y="461680"/>
                  <a:pt x="183835" y="452541"/>
                  <a:pt x="195109" y="452541"/>
                </a:cubicBezTo>
                <a:close/>
                <a:moveTo>
                  <a:pt x="146332" y="452541"/>
                </a:moveTo>
                <a:cubicBezTo>
                  <a:pt x="157606" y="452541"/>
                  <a:pt x="166745" y="461680"/>
                  <a:pt x="166745" y="472954"/>
                </a:cubicBezTo>
                <a:cubicBezTo>
                  <a:pt x="166745" y="484228"/>
                  <a:pt x="157606" y="493367"/>
                  <a:pt x="146332" y="493367"/>
                </a:cubicBezTo>
                <a:cubicBezTo>
                  <a:pt x="135058" y="493367"/>
                  <a:pt x="125919" y="484228"/>
                  <a:pt x="125919" y="472954"/>
                </a:cubicBezTo>
                <a:cubicBezTo>
                  <a:pt x="125919" y="461680"/>
                  <a:pt x="135058" y="452541"/>
                  <a:pt x="146332" y="452541"/>
                </a:cubicBezTo>
                <a:close/>
                <a:moveTo>
                  <a:pt x="97555" y="452541"/>
                </a:moveTo>
                <a:cubicBezTo>
                  <a:pt x="108829" y="452541"/>
                  <a:pt x="117968" y="461680"/>
                  <a:pt x="117968" y="472954"/>
                </a:cubicBezTo>
                <a:cubicBezTo>
                  <a:pt x="117968" y="484228"/>
                  <a:pt x="108829" y="493367"/>
                  <a:pt x="97555" y="493367"/>
                </a:cubicBezTo>
                <a:cubicBezTo>
                  <a:pt x="86281" y="493367"/>
                  <a:pt x="77142" y="484228"/>
                  <a:pt x="77142" y="472954"/>
                </a:cubicBezTo>
                <a:cubicBezTo>
                  <a:pt x="77142" y="461680"/>
                  <a:pt x="86281" y="452541"/>
                  <a:pt x="97555" y="452541"/>
                </a:cubicBezTo>
                <a:close/>
                <a:moveTo>
                  <a:pt x="48778" y="452541"/>
                </a:moveTo>
                <a:cubicBezTo>
                  <a:pt x="60052" y="452541"/>
                  <a:pt x="69191" y="461680"/>
                  <a:pt x="69191" y="472954"/>
                </a:cubicBezTo>
                <a:cubicBezTo>
                  <a:pt x="69191" y="484228"/>
                  <a:pt x="60052" y="493367"/>
                  <a:pt x="48778" y="493367"/>
                </a:cubicBezTo>
                <a:cubicBezTo>
                  <a:pt x="37504" y="493367"/>
                  <a:pt x="28365" y="484228"/>
                  <a:pt x="28365" y="472954"/>
                </a:cubicBezTo>
                <a:cubicBezTo>
                  <a:pt x="28365" y="461680"/>
                  <a:pt x="37504" y="452541"/>
                  <a:pt x="48778" y="452541"/>
                </a:cubicBezTo>
                <a:close/>
                <a:moveTo>
                  <a:pt x="2" y="452541"/>
                </a:moveTo>
                <a:cubicBezTo>
                  <a:pt x="11275" y="452541"/>
                  <a:pt x="20414" y="461680"/>
                  <a:pt x="20414" y="472954"/>
                </a:cubicBezTo>
                <a:cubicBezTo>
                  <a:pt x="20414" y="484228"/>
                  <a:pt x="11275" y="493367"/>
                  <a:pt x="2" y="493367"/>
                </a:cubicBezTo>
                <a:lnTo>
                  <a:pt x="0" y="493366"/>
                </a:lnTo>
                <a:lnTo>
                  <a:pt x="0" y="452542"/>
                </a:lnTo>
                <a:close/>
                <a:moveTo>
                  <a:pt x="926765" y="398455"/>
                </a:moveTo>
                <a:lnTo>
                  <a:pt x="930582" y="399226"/>
                </a:lnTo>
                <a:lnTo>
                  <a:pt x="913716" y="434236"/>
                </a:lnTo>
                <a:lnTo>
                  <a:pt x="912331" y="433302"/>
                </a:lnTo>
                <a:cubicBezTo>
                  <a:pt x="908637" y="429608"/>
                  <a:pt x="906352" y="424505"/>
                  <a:pt x="906352" y="418868"/>
                </a:cubicBezTo>
                <a:cubicBezTo>
                  <a:pt x="906352" y="407594"/>
                  <a:pt x="915491" y="398455"/>
                  <a:pt x="926765" y="398455"/>
                </a:cubicBezTo>
                <a:close/>
                <a:moveTo>
                  <a:pt x="877988" y="398455"/>
                </a:moveTo>
                <a:cubicBezTo>
                  <a:pt x="889262" y="398455"/>
                  <a:pt x="898401" y="407594"/>
                  <a:pt x="898401" y="418868"/>
                </a:cubicBezTo>
                <a:cubicBezTo>
                  <a:pt x="898401" y="430142"/>
                  <a:pt x="889262" y="439281"/>
                  <a:pt x="877988" y="439281"/>
                </a:cubicBezTo>
                <a:cubicBezTo>
                  <a:pt x="866714" y="439281"/>
                  <a:pt x="857575" y="430142"/>
                  <a:pt x="857575" y="418868"/>
                </a:cubicBezTo>
                <a:cubicBezTo>
                  <a:pt x="857575" y="407594"/>
                  <a:pt x="866714" y="398455"/>
                  <a:pt x="877988" y="398455"/>
                </a:cubicBezTo>
                <a:close/>
                <a:moveTo>
                  <a:pt x="829211" y="398455"/>
                </a:moveTo>
                <a:cubicBezTo>
                  <a:pt x="840485" y="398455"/>
                  <a:pt x="849624" y="407594"/>
                  <a:pt x="849624" y="418868"/>
                </a:cubicBezTo>
                <a:cubicBezTo>
                  <a:pt x="849624" y="430142"/>
                  <a:pt x="840485" y="439281"/>
                  <a:pt x="829211" y="439281"/>
                </a:cubicBezTo>
                <a:cubicBezTo>
                  <a:pt x="817937" y="439281"/>
                  <a:pt x="808798" y="430142"/>
                  <a:pt x="808798" y="418868"/>
                </a:cubicBezTo>
                <a:cubicBezTo>
                  <a:pt x="808798" y="407594"/>
                  <a:pt x="817937" y="398455"/>
                  <a:pt x="829211" y="398455"/>
                </a:cubicBezTo>
                <a:close/>
                <a:moveTo>
                  <a:pt x="780434" y="398455"/>
                </a:moveTo>
                <a:cubicBezTo>
                  <a:pt x="791708" y="398455"/>
                  <a:pt x="800847" y="407594"/>
                  <a:pt x="800847" y="418868"/>
                </a:cubicBezTo>
                <a:cubicBezTo>
                  <a:pt x="800847" y="430142"/>
                  <a:pt x="791708" y="439281"/>
                  <a:pt x="780434" y="439281"/>
                </a:cubicBezTo>
                <a:cubicBezTo>
                  <a:pt x="769160" y="439281"/>
                  <a:pt x="760021" y="430142"/>
                  <a:pt x="760021" y="418868"/>
                </a:cubicBezTo>
                <a:cubicBezTo>
                  <a:pt x="760021" y="407594"/>
                  <a:pt x="769160" y="398455"/>
                  <a:pt x="780434" y="398455"/>
                </a:cubicBezTo>
                <a:close/>
                <a:moveTo>
                  <a:pt x="731657" y="398455"/>
                </a:moveTo>
                <a:cubicBezTo>
                  <a:pt x="742931" y="398455"/>
                  <a:pt x="752070" y="407594"/>
                  <a:pt x="752070" y="418868"/>
                </a:cubicBezTo>
                <a:cubicBezTo>
                  <a:pt x="752070" y="430142"/>
                  <a:pt x="742931" y="439281"/>
                  <a:pt x="731657" y="439281"/>
                </a:cubicBezTo>
                <a:cubicBezTo>
                  <a:pt x="720383" y="439281"/>
                  <a:pt x="711244" y="430142"/>
                  <a:pt x="711244" y="418868"/>
                </a:cubicBezTo>
                <a:cubicBezTo>
                  <a:pt x="711244" y="407594"/>
                  <a:pt x="720383" y="398455"/>
                  <a:pt x="731657" y="398455"/>
                </a:cubicBezTo>
                <a:close/>
                <a:moveTo>
                  <a:pt x="682880" y="398455"/>
                </a:moveTo>
                <a:cubicBezTo>
                  <a:pt x="694153" y="398455"/>
                  <a:pt x="703293" y="407594"/>
                  <a:pt x="703293" y="418868"/>
                </a:cubicBezTo>
                <a:cubicBezTo>
                  <a:pt x="703293" y="430142"/>
                  <a:pt x="694153" y="439281"/>
                  <a:pt x="682880" y="439281"/>
                </a:cubicBezTo>
                <a:cubicBezTo>
                  <a:pt x="671606" y="439281"/>
                  <a:pt x="662467" y="430142"/>
                  <a:pt x="662467" y="418868"/>
                </a:cubicBezTo>
                <a:cubicBezTo>
                  <a:pt x="662467" y="407594"/>
                  <a:pt x="671606" y="398455"/>
                  <a:pt x="682880" y="398455"/>
                </a:cubicBezTo>
                <a:close/>
                <a:moveTo>
                  <a:pt x="634103" y="398455"/>
                </a:moveTo>
                <a:cubicBezTo>
                  <a:pt x="645377" y="398455"/>
                  <a:pt x="654516" y="407594"/>
                  <a:pt x="654516" y="418868"/>
                </a:cubicBezTo>
                <a:cubicBezTo>
                  <a:pt x="654516" y="430142"/>
                  <a:pt x="645377" y="439281"/>
                  <a:pt x="634103" y="439281"/>
                </a:cubicBezTo>
                <a:cubicBezTo>
                  <a:pt x="622829" y="439281"/>
                  <a:pt x="613690" y="430142"/>
                  <a:pt x="613690" y="418868"/>
                </a:cubicBezTo>
                <a:cubicBezTo>
                  <a:pt x="613690" y="407594"/>
                  <a:pt x="622829" y="398455"/>
                  <a:pt x="634103" y="398455"/>
                </a:cubicBezTo>
                <a:close/>
                <a:moveTo>
                  <a:pt x="585326" y="398455"/>
                </a:moveTo>
                <a:cubicBezTo>
                  <a:pt x="596599" y="398455"/>
                  <a:pt x="605738" y="407594"/>
                  <a:pt x="605738" y="418868"/>
                </a:cubicBezTo>
                <a:cubicBezTo>
                  <a:pt x="605738" y="430142"/>
                  <a:pt x="596599" y="439281"/>
                  <a:pt x="585326" y="439281"/>
                </a:cubicBezTo>
                <a:cubicBezTo>
                  <a:pt x="574052" y="439281"/>
                  <a:pt x="564913" y="430142"/>
                  <a:pt x="564913" y="418868"/>
                </a:cubicBezTo>
                <a:cubicBezTo>
                  <a:pt x="564913" y="407594"/>
                  <a:pt x="574052" y="398455"/>
                  <a:pt x="585326" y="398455"/>
                </a:cubicBezTo>
                <a:close/>
                <a:moveTo>
                  <a:pt x="536549" y="398455"/>
                </a:moveTo>
                <a:cubicBezTo>
                  <a:pt x="547822" y="398455"/>
                  <a:pt x="556961" y="407594"/>
                  <a:pt x="556961" y="418868"/>
                </a:cubicBezTo>
                <a:cubicBezTo>
                  <a:pt x="556961" y="430142"/>
                  <a:pt x="547822" y="439281"/>
                  <a:pt x="536549" y="439281"/>
                </a:cubicBezTo>
                <a:cubicBezTo>
                  <a:pt x="525275" y="439281"/>
                  <a:pt x="516136" y="430142"/>
                  <a:pt x="516136" y="418868"/>
                </a:cubicBezTo>
                <a:cubicBezTo>
                  <a:pt x="516136" y="407594"/>
                  <a:pt x="525275" y="398455"/>
                  <a:pt x="536549" y="398455"/>
                </a:cubicBezTo>
                <a:close/>
                <a:moveTo>
                  <a:pt x="487772" y="398455"/>
                </a:moveTo>
                <a:cubicBezTo>
                  <a:pt x="499045" y="398455"/>
                  <a:pt x="508184" y="407594"/>
                  <a:pt x="508184" y="418868"/>
                </a:cubicBezTo>
                <a:cubicBezTo>
                  <a:pt x="508184" y="430142"/>
                  <a:pt x="499045" y="439281"/>
                  <a:pt x="487772" y="439281"/>
                </a:cubicBezTo>
                <a:cubicBezTo>
                  <a:pt x="476498" y="439281"/>
                  <a:pt x="467359" y="430142"/>
                  <a:pt x="467359" y="418868"/>
                </a:cubicBezTo>
                <a:cubicBezTo>
                  <a:pt x="467359" y="407594"/>
                  <a:pt x="476498" y="398455"/>
                  <a:pt x="487772" y="398455"/>
                </a:cubicBezTo>
                <a:close/>
                <a:moveTo>
                  <a:pt x="438994" y="398455"/>
                </a:moveTo>
                <a:cubicBezTo>
                  <a:pt x="450268" y="398455"/>
                  <a:pt x="459407" y="407594"/>
                  <a:pt x="459407" y="418868"/>
                </a:cubicBezTo>
                <a:cubicBezTo>
                  <a:pt x="459407" y="430142"/>
                  <a:pt x="450268" y="439281"/>
                  <a:pt x="438994" y="439281"/>
                </a:cubicBezTo>
                <a:cubicBezTo>
                  <a:pt x="427721" y="439281"/>
                  <a:pt x="418582" y="430142"/>
                  <a:pt x="418582" y="418868"/>
                </a:cubicBezTo>
                <a:cubicBezTo>
                  <a:pt x="418582" y="407594"/>
                  <a:pt x="427721" y="398455"/>
                  <a:pt x="438994" y="398455"/>
                </a:cubicBezTo>
                <a:close/>
                <a:moveTo>
                  <a:pt x="390217" y="398455"/>
                </a:moveTo>
                <a:cubicBezTo>
                  <a:pt x="401491" y="398455"/>
                  <a:pt x="410630" y="407594"/>
                  <a:pt x="410630" y="418868"/>
                </a:cubicBezTo>
                <a:cubicBezTo>
                  <a:pt x="410630" y="430142"/>
                  <a:pt x="401491" y="439281"/>
                  <a:pt x="390217" y="439281"/>
                </a:cubicBezTo>
                <a:cubicBezTo>
                  <a:pt x="378944" y="439281"/>
                  <a:pt x="369805" y="430142"/>
                  <a:pt x="369805" y="418868"/>
                </a:cubicBezTo>
                <a:cubicBezTo>
                  <a:pt x="369805" y="407594"/>
                  <a:pt x="378944" y="398455"/>
                  <a:pt x="390217" y="398455"/>
                </a:cubicBezTo>
                <a:close/>
                <a:moveTo>
                  <a:pt x="341440" y="398455"/>
                </a:moveTo>
                <a:cubicBezTo>
                  <a:pt x="352714" y="398455"/>
                  <a:pt x="361853" y="407594"/>
                  <a:pt x="361853" y="418868"/>
                </a:cubicBezTo>
                <a:cubicBezTo>
                  <a:pt x="361853" y="430142"/>
                  <a:pt x="352714" y="439281"/>
                  <a:pt x="341440" y="439281"/>
                </a:cubicBezTo>
                <a:cubicBezTo>
                  <a:pt x="330166" y="439281"/>
                  <a:pt x="321028" y="430142"/>
                  <a:pt x="321028" y="418868"/>
                </a:cubicBezTo>
                <a:cubicBezTo>
                  <a:pt x="321028" y="407594"/>
                  <a:pt x="330166" y="398455"/>
                  <a:pt x="341440" y="398455"/>
                </a:cubicBezTo>
                <a:close/>
                <a:moveTo>
                  <a:pt x="292663" y="398455"/>
                </a:moveTo>
                <a:cubicBezTo>
                  <a:pt x="303937" y="398455"/>
                  <a:pt x="313076" y="407594"/>
                  <a:pt x="313076" y="418868"/>
                </a:cubicBezTo>
                <a:cubicBezTo>
                  <a:pt x="313076" y="430142"/>
                  <a:pt x="303937" y="439281"/>
                  <a:pt x="292663" y="439281"/>
                </a:cubicBezTo>
                <a:cubicBezTo>
                  <a:pt x="281389" y="439281"/>
                  <a:pt x="272251" y="430142"/>
                  <a:pt x="272251" y="418868"/>
                </a:cubicBezTo>
                <a:cubicBezTo>
                  <a:pt x="272251" y="407594"/>
                  <a:pt x="281389" y="398455"/>
                  <a:pt x="292663" y="398455"/>
                </a:cubicBezTo>
                <a:close/>
                <a:moveTo>
                  <a:pt x="243886" y="398455"/>
                </a:moveTo>
                <a:cubicBezTo>
                  <a:pt x="255160" y="398455"/>
                  <a:pt x="264299" y="407594"/>
                  <a:pt x="264299" y="418868"/>
                </a:cubicBezTo>
                <a:cubicBezTo>
                  <a:pt x="264299" y="430142"/>
                  <a:pt x="255160" y="439281"/>
                  <a:pt x="243886" y="439281"/>
                </a:cubicBezTo>
                <a:cubicBezTo>
                  <a:pt x="232612" y="439281"/>
                  <a:pt x="223473" y="430142"/>
                  <a:pt x="223473" y="418868"/>
                </a:cubicBezTo>
                <a:cubicBezTo>
                  <a:pt x="223473" y="407594"/>
                  <a:pt x="232612" y="398455"/>
                  <a:pt x="243886" y="398455"/>
                </a:cubicBezTo>
                <a:close/>
                <a:moveTo>
                  <a:pt x="195109" y="398455"/>
                </a:moveTo>
                <a:cubicBezTo>
                  <a:pt x="206383" y="398455"/>
                  <a:pt x="215522" y="407594"/>
                  <a:pt x="215522" y="418868"/>
                </a:cubicBezTo>
                <a:cubicBezTo>
                  <a:pt x="215522" y="430142"/>
                  <a:pt x="206383" y="439281"/>
                  <a:pt x="195109" y="439281"/>
                </a:cubicBezTo>
                <a:cubicBezTo>
                  <a:pt x="183835" y="439281"/>
                  <a:pt x="174696" y="430142"/>
                  <a:pt x="174696" y="418868"/>
                </a:cubicBezTo>
                <a:cubicBezTo>
                  <a:pt x="174696" y="407594"/>
                  <a:pt x="183835" y="398455"/>
                  <a:pt x="195109" y="398455"/>
                </a:cubicBezTo>
                <a:close/>
                <a:moveTo>
                  <a:pt x="146332" y="398455"/>
                </a:moveTo>
                <a:cubicBezTo>
                  <a:pt x="157606" y="398455"/>
                  <a:pt x="166745" y="407594"/>
                  <a:pt x="166745" y="418868"/>
                </a:cubicBezTo>
                <a:cubicBezTo>
                  <a:pt x="166745" y="430142"/>
                  <a:pt x="157606" y="439281"/>
                  <a:pt x="146332" y="439281"/>
                </a:cubicBezTo>
                <a:cubicBezTo>
                  <a:pt x="135058" y="439281"/>
                  <a:pt x="125919" y="430142"/>
                  <a:pt x="125919" y="418868"/>
                </a:cubicBezTo>
                <a:cubicBezTo>
                  <a:pt x="125919" y="407594"/>
                  <a:pt x="135058" y="398455"/>
                  <a:pt x="146332" y="398455"/>
                </a:cubicBezTo>
                <a:close/>
                <a:moveTo>
                  <a:pt x="97555" y="398455"/>
                </a:moveTo>
                <a:cubicBezTo>
                  <a:pt x="108829" y="398455"/>
                  <a:pt x="117968" y="407594"/>
                  <a:pt x="117968" y="418868"/>
                </a:cubicBezTo>
                <a:cubicBezTo>
                  <a:pt x="117968" y="430142"/>
                  <a:pt x="108829" y="439281"/>
                  <a:pt x="97555" y="439281"/>
                </a:cubicBezTo>
                <a:cubicBezTo>
                  <a:pt x="86281" y="439281"/>
                  <a:pt x="77142" y="430142"/>
                  <a:pt x="77142" y="418868"/>
                </a:cubicBezTo>
                <a:cubicBezTo>
                  <a:pt x="77142" y="407594"/>
                  <a:pt x="86281" y="398455"/>
                  <a:pt x="97555" y="398455"/>
                </a:cubicBezTo>
                <a:close/>
                <a:moveTo>
                  <a:pt x="48778" y="398455"/>
                </a:moveTo>
                <a:cubicBezTo>
                  <a:pt x="60052" y="398455"/>
                  <a:pt x="69191" y="407594"/>
                  <a:pt x="69191" y="418868"/>
                </a:cubicBezTo>
                <a:cubicBezTo>
                  <a:pt x="69191" y="430142"/>
                  <a:pt x="60052" y="439281"/>
                  <a:pt x="48778" y="439281"/>
                </a:cubicBezTo>
                <a:cubicBezTo>
                  <a:pt x="37504" y="439281"/>
                  <a:pt x="28365" y="430142"/>
                  <a:pt x="28365" y="418868"/>
                </a:cubicBezTo>
                <a:cubicBezTo>
                  <a:pt x="28365" y="407594"/>
                  <a:pt x="37504" y="398455"/>
                  <a:pt x="48778" y="398455"/>
                </a:cubicBezTo>
                <a:close/>
                <a:moveTo>
                  <a:pt x="2" y="398455"/>
                </a:moveTo>
                <a:cubicBezTo>
                  <a:pt x="11275" y="398455"/>
                  <a:pt x="20414" y="407594"/>
                  <a:pt x="20414" y="418868"/>
                </a:cubicBezTo>
                <a:cubicBezTo>
                  <a:pt x="20414" y="430142"/>
                  <a:pt x="11275" y="439281"/>
                  <a:pt x="2" y="439281"/>
                </a:cubicBezTo>
                <a:lnTo>
                  <a:pt x="0" y="439280"/>
                </a:lnTo>
                <a:lnTo>
                  <a:pt x="0" y="398456"/>
                </a:lnTo>
                <a:close/>
                <a:moveTo>
                  <a:pt x="926765" y="344369"/>
                </a:moveTo>
                <a:cubicBezTo>
                  <a:pt x="932402" y="344369"/>
                  <a:pt x="937505" y="346654"/>
                  <a:pt x="941199" y="350348"/>
                </a:cubicBezTo>
                <a:lnTo>
                  <a:pt x="945200" y="360008"/>
                </a:lnTo>
                <a:lnTo>
                  <a:pt x="937178" y="381927"/>
                </a:lnTo>
                <a:lnTo>
                  <a:pt x="934711" y="383591"/>
                </a:lnTo>
                <a:cubicBezTo>
                  <a:pt x="932268" y="384624"/>
                  <a:pt x="929583" y="385195"/>
                  <a:pt x="926765" y="385195"/>
                </a:cubicBezTo>
                <a:cubicBezTo>
                  <a:pt x="915491" y="385195"/>
                  <a:pt x="906352" y="376056"/>
                  <a:pt x="906352" y="364782"/>
                </a:cubicBezTo>
                <a:cubicBezTo>
                  <a:pt x="906352" y="353508"/>
                  <a:pt x="915491" y="344369"/>
                  <a:pt x="926765" y="344369"/>
                </a:cubicBezTo>
                <a:close/>
                <a:moveTo>
                  <a:pt x="877988" y="344369"/>
                </a:moveTo>
                <a:cubicBezTo>
                  <a:pt x="889262" y="344369"/>
                  <a:pt x="898401" y="353508"/>
                  <a:pt x="898401" y="364782"/>
                </a:cubicBezTo>
                <a:cubicBezTo>
                  <a:pt x="898401" y="376056"/>
                  <a:pt x="889262" y="385195"/>
                  <a:pt x="877988" y="385195"/>
                </a:cubicBezTo>
                <a:cubicBezTo>
                  <a:pt x="866714" y="385195"/>
                  <a:pt x="857575" y="376056"/>
                  <a:pt x="857575" y="364782"/>
                </a:cubicBezTo>
                <a:cubicBezTo>
                  <a:pt x="857575" y="353508"/>
                  <a:pt x="866714" y="344369"/>
                  <a:pt x="877988" y="344369"/>
                </a:cubicBezTo>
                <a:close/>
                <a:moveTo>
                  <a:pt x="829211" y="344369"/>
                </a:moveTo>
                <a:cubicBezTo>
                  <a:pt x="840485" y="344369"/>
                  <a:pt x="849624" y="353508"/>
                  <a:pt x="849624" y="364782"/>
                </a:cubicBezTo>
                <a:cubicBezTo>
                  <a:pt x="849624" y="376056"/>
                  <a:pt x="840485" y="385195"/>
                  <a:pt x="829211" y="385195"/>
                </a:cubicBezTo>
                <a:cubicBezTo>
                  <a:pt x="817937" y="385195"/>
                  <a:pt x="808798" y="376056"/>
                  <a:pt x="808798" y="364782"/>
                </a:cubicBezTo>
                <a:cubicBezTo>
                  <a:pt x="808798" y="353508"/>
                  <a:pt x="817937" y="344369"/>
                  <a:pt x="829211" y="344369"/>
                </a:cubicBezTo>
                <a:close/>
                <a:moveTo>
                  <a:pt x="780434" y="344369"/>
                </a:moveTo>
                <a:cubicBezTo>
                  <a:pt x="791708" y="344369"/>
                  <a:pt x="800847" y="353508"/>
                  <a:pt x="800847" y="364782"/>
                </a:cubicBezTo>
                <a:cubicBezTo>
                  <a:pt x="800847" y="376056"/>
                  <a:pt x="791708" y="385195"/>
                  <a:pt x="780434" y="385195"/>
                </a:cubicBezTo>
                <a:cubicBezTo>
                  <a:pt x="769160" y="385195"/>
                  <a:pt x="760021" y="376056"/>
                  <a:pt x="760021" y="364782"/>
                </a:cubicBezTo>
                <a:cubicBezTo>
                  <a:pt x="760021" y="353508"/>
                  <a:pt x="769160" y="344369"/>
                  <a:pt x="780434" y="344369"/>
                </a:cubicBezTo>
                <a:close/>
                <a:moveTo>
                  <a:pt x="731657" y="344369"/>
                </a:moveTo>
                <a:cubicBezTo>
                  <a:pt x="742931" y="344369"/>
                  <a:pt x="752070" y="353508"/>
                  <a:pt x="752070" y="364782"/>
                </a:cubicBezTo>
                <a:cubicBezTo>
                  <a:pt x="752070" y="376056"/>
                  <a:pt x="742931" y="385195"/>
                  <a:pt x="731657" y="385195"/>
                </a:cubicBezTo>
                <a:cubicBezTo>
                  <a:pt x="720383" y="385195"/>
                  <a:pt x="711244" y="376056"/>
                  <a:pt x="711244" y="364782"/>
                </a:cubicBezTo>
                <a:cubicBezTo>
                  <a:pt x="711244" y="353508"/>
                  <a:pt x="720383" y="344369"/>
                  <a:pt x="731657" y="344369"/>
                </a:cubicBezTo>
                <a:close/>
                <a:moveTo>
                  <a:pt x="682880" y="344369"/>
                </a:moveTo>
                <a:cubicBezTo>
                  <a:pt x="694153" y="344369"/>
                  <a:pt x="703293" y="353508"/>
                  <a:pt x="703293" y="364782"/>
                </a:cubicBezTo>
                <a:cubicBezTo>
                  <a:pt x="703293" y="376056"/>
                  <a:pt x="694153" y="385195"/>
                  <a:pt x="682880" y="385195"/>
                </a:cubicBezTo>
                <a:cubicBezTo>
                  <a:pt x="671606" y="385195"/>
                  <a:pt x="662467" y="376056"/>
                  <a:pt x="662467" y="364782"/>
                </a:cubicBezTo>
                <a:cubicBezTo>
                  <a:pt x="662467" y="353508"/>
                  <a:pt x="671606" y="344369"/>
                  <a:pt x="682880" y="344369"/>
                </a:cubicBezTo>
                <a:close/>
                <a:moveTo>
                  <a:pt x="634103" y="344369"/>
                </a:moveTo>
                <a:cubicBezTo>
                  <a:pt x="645377" y="344369"/>
                  <a:pt x="654516" y="353508"/>
                  <a:pt x="654516" y="364782"/>
                </a:cubicBezTo>
                <a:cubicBezTo>
                  <a:pt x="654516" y="376056"/>
                  <a:pt x="645377" y="385195"/>
                  <a:pt x="634103" y="385195"/>
                </a:cubicBezTo>
                <a:cubicBezTo>
                  <a:pt x="622829" y="385195"/>
                  <a:pt x="613690" y="376056"/>
                  <a:pt x="613690" y="364782"/>
                </a:cubicBezTo>
                <a:cubicBezTo>
                  <a:pt x="613690" y="353508"/>
                  <a:pt x="622829" y="344369"/>
                  <a:pt x="634103" y="344369"/>
                </a:cubicBezTo>
                <a:close/>
                <a:moveTo>
                  <a:pt x="585326" y="344369"/>
                </a:moveTo>
                <a:cubicBezTo>
                  <a:pt x="596599" y="344369"/>
                  <a:pt x="605738" y="353508"/>
                  <a:pt x="605738" y="364782"/>
                </a:cubicBezTo>
                <a:cubicBezTo>
                  <a:pt x="605738" y="376056"/>
                  <a:pt x="596599" y="385195"/>
                  <a:pt x="585326" y="385195"/>
                </a:cubicBezTo>
                <a:cubicBezTo>
                  <a:pt x="574052" y="385195"/>
                  <a:pt x="564913" y="376056"/>
                  <a:pt x="564913" y="364782"/>
                </a:cubicBezTo>
                <a:cubicBezTo>
                  <a:pt x="564913" y="353508"/>
                  <a:pt x="574052" y="344369"/>
                  <a:pt x="585326" y="344369"/>
                </a:cubicBezTo>
                <a:close/>
                <a:moveTo>
                  <a:pt x="536549" y="344369"/>
                </a:moveTo>
                <a:cubicBezTo>
                  <a:pt x="547822" y="344369"/>
                  <a:pt x="556961" y="353508"/>
                  <a:pt x="556961" y="364782"/>
                </a:cubicBezTo>
                <a:cubicBezTo>
                  <a:pt x="556961" y="376056"/>
                  <a:pt x="547822" y="385195"/>
                  <a:pt x="536549" y="385195"/>
                </a:cubicBezTo>
                <a:cubicBezTo>
                  <a:pt x="525275" y="385195"/>
                  <a:pt x="516136" y="376056"/>
                  <a:pt x="516136" y="364782"/>
                </a:cubicBezTo>
                <a:cubicBezTo>
                  <a:pt x="516136" y="353508"/>
                  <a:pt x="525275" y="344369"/>
                  <a:pt x="536549" y="344369"/>
                </a:cubicBezTo>
                <a:close/>
                <a:moveTo>
                  <a:pt x="487772" y="344369"/>
                </a:moveTo>
                <a:cubicBezTo>
                  <a:pt x="499045" y="344369"/>
                  <a:pt x="508184" y="353508"/>
                  <a:pt x="508184" y="364782"/>
                </a:cubicBezTo>
                <a:cubicBezTo>
                  <a:pt x="508184" y="376056"/>
                  <a:pt x="499045" y="385195"/>
                  <a:pt x="487772" y="385195"/>
                </a:cubicBezTo>
                <a:cubicBezTo>
                  <a:pt x="476498" y="385195"/>
                  <a:pt x="467359" y="376056"/>
                  <a:pt x="467359" y="364782"/>
                </a:cubicBezTo>
                <a:cubicBezTo>
                  <a:pt x="467359" y="353508"/>
                  <a:pt x="476498" y="344369"/>
                  <a:pt x="487772" y="344369"/>
                </a:cubicBezTo>
                <a:close/>
                <a:moveTo>
                  <a:pt x="438994" y="344369"/>
                </a:moveTo>
                <a:cubicBezTo>
                  <a:pt x="450268" y="344369"/>
                  <a:pt x="459407" y="353508"/>
                  <a:pt x="459407" y="364782"/>
                </a:cubicBezTo>
                <a:cubicBezTo>
                  <a:pt x="459407" y="376056"/>
                  <a:pt x="450268" y="385195"/>
                  <a:pt x="438994" y="385195"/>
                </a:cubicBezTo>
                <a:cubicBezTo>
                  <a:pt x="427721" y="385195"/>
                  <a:pt x="418582" y="376056"/>
                  <a:pt x="418582" y="364782"/>
                </a:cubicBezTo>
                <a:cubicBezTo>
                  <a:pt x="418582" y="353508"/>
                  <a:pt x="427721" y="344369"/>
                  <a:pt x="438994" y="344369"/>
                </a:cubicBezTo>
                <a:close/>
                <a:moveTo>
                  <a:pt x="390217" y="344369"/>
                </a:moveTo>
                <a:cubicBezTo>
                  <a:pt x="401491" y="344369"/>
                  <a:pt x="410630" y="353508"/>
                  <a:pt x="410630" y="364782"/>
                </a:cubicBezTo>
                <a:cubicBezTo>
                  <a:pt x="410630" y="376056"/>
                  <a:pt x="401491" y="385195"/>
                  <a:pt x="390217" y="385195"/>
                </a:cubicBezTo>
                <a:cubicBezTo>
                  <a:pt x="378944" y="385195"/>
                  <a:pt x="369805" y="376056"/>
                  <a:pt x="369805" y="364782"/>
                </a:cubicBezTo>
                <a:cubicBezTo>
                  <a:pt x="369805" y="353508"/>
                  <a:pt x="378944" y="344369"/>
                  <a:pt x="390217" y="344369"/>
                </a:cubicBezTo>
                <a:close/>
                <a:moveTo>
                  <a:pt x="341440" y="344369"/>
                </a:moveTo>
                <a:cubicBezTo>
                  <a:pt x="352714" y="344369"/>
                  <a:pt x="361853" y="353508"/>
                  <a:pt x="361853" y="364782"/>
                </a:cubicBezTo>
                <a:cubicBezTo>
                  <a:pt x="361853" y="376056"/>
                  <a:pt x="352714" y="385195"/>
                  <a:pt x="341440" y="385195"/>
                </a:cubicBezTo>
                <a:cubicBezTo>
                  <a:pt x="330166" y="385195"/>
                  <a:pt x="321028" y="376056"/>
                  <a:pt x="321028" y="364782"/>
                </a:cubicBezTo>
                <a:cubicBezTo>
                  <a:pt x="321028" y="353508"/>
                  <a:pt x="330166" y="344369"/>
                  <a:pt x="341440" y="344369"/>
                </a:cubicBezTo>
                <a:close/>
                <a:moveTo>
                  <a:pt x="292663" y="344369"/>
                </a:moveTo>
                <a:cubicBezTo>
                  <a:pt x="303937" y="344369"/>
                  <a:pt x="313076" y="353508"/>
                  <a:pt x="313076" y="364782"/>
                </a:cubicBezTo>
                <a:cubicBezTo>
                  <a:pt x="313076" y="376056"/>
                  <a:pt x="303937" y="385195"/>
                  <a:pt x="292663" y="385195"/>
                </a:cubicBezTo>
                <a:cubicBezTo>
                  <a:pt x="281389" y="385195"/>
                  <a:pt x="272251" y="376056"/>
                  <a:pt x="272251" y="364782"/>
                </a:cubicBezTo>
                <a:cubicBezTo>
                  <a:pt x="272251" y="353508"/>
                  <a:pt x="281389" y="344369"/>
                  <a:pt x="292663" y="344369"/>
                </a:cubicBezTo>
                <a:close/>
                <a:moveTo>
                  <a:pt x="243886" y="344369"/>
                </a:moveTo>
                <a:cubicBezTo>
                  <a:pt x="255160" y="344369"/>
                  <a:pt x="264299" y="353508"/>
                  <a:pt x="264299" y="364782"/>
                </a:cubicBezTo>
                <a:cubicBezTo>
                  <a:pt x="264299" y="376056"/>
                  <a:pt x="255160" y="385195"/>
                  <a:pt x="243886" y="385195"/>
                </a:cubicBezTo>
                <a:cubicBezTo>
                  <a:pt x="232612" y="385195"/>
                  <a:pt x="223473" y="376056"/>
                  <a:pt x="223473" y="364782"/>
                </a:cubicBezTo>
                <a:cubicBezTo>
                  <a:pt x="223473" y="353508"/>
                  <a:pt x="232612" y="344369"/>
                  <a:pt x="243886" y="344369"/>
                </a:cubicBezTo>
                <a:close/>
                <a:moveTo>
                  <a:pt x="195109" y="344369"/>
                </a:moveTo>
                <a:cubicBezTo>
                  <a:pt x="206383" y="344369"/>
                  <a:pt x="215522" y="353508"/>
                  <a:pt x="215522" y="364782"/>
                </a:cubicBezTo>
                <a:cubicBezTo>
                  <a:pt x="215522" y="376056"/>
                  <a:pt x="206383" y="385195"/>
                  <a:pt x="195109" y="385195"/>
                </a:cubicBezTo>
                <a:cubicBezTo>
                  <a:pt x="183835" y="385195"/>
                  <a:pt x="174696" y="376056"/>
                  <a:pt x="174696" y="364782"/>
                </a:cubicBezTo>
                <a:cubicBezTo>
                  <a:pt x="174696" y="353508"/>
                  <a:pt x="183835" y="344369"/>
                  <a:pt x="195109" y="344369"/>
                </a:cubicBezTo>
                <a:close/>
                <a:moveTo>
                  <a:pt x="146332" y="344369"/>
                </a:moveTo>
                <a:cubicBezTo>
                  <a:pt x="157606" y="344369"/>
                  <a:pt x="166745" y="353508"/>
                  <a:pt x="166745" y="364782"/>
                </a:cubicBezTo>
                <a:cubicBezTo>
                  <a:pt x="166745" y="376056"/>
                  <a:pt x="157606" y="385195"/>
                  <a:pt x="146332" y="385195"/>
                </a:cubicBezTo>
                <a:cubicBezTo>
                  <a:pt x="135058" y="385195"/>
                  <a:pt x="125919" y="376056"/>
                  <a:pt x="125919" y="364782"/>
                </a:cubicBezTo>
                <a:cubicBezTo>
                  <a:pt x="125919" y="353508"/>
                  <a:pt x="135058" y="344369"/>
                  <a:pt x="146332" y="344369"/>
                </a:cubicBezTo>
                <a:close/>
                <a:moveTo>
                  <a:pt x="97555" y="344369"/>
                </a:moveTo>
                <a:cubicBezTo>
                  <a:pt x="108829" y="344369"/>
                  <a:pt x="117968" y="353508"/>
                  <a:pt x="117968" y="364782"/>
                </a:cubicBezTo>
                <a:cubicBezTo>
                  <a:pt x="117968" y="376056"/>
                  <a:pt x="108829" y="385195"/>
                  <a:pt x="97555" y="385195"/>
                </a:cubicBezTo>
                <a:cubicBezTo>
                  <a:pt x="86281" y="385195"/>
                  <a:pt x="77142" y="376056"/>
                  <a:pt x="77142" y="364782"/>
                </a:cubicBezTo>
                <a:cubicBezTo>
                  <a:pt x="77142" y="353508"/>
                  <a:pt x="86281" y="344369"/>
                  <a:pt x="97555" y="344369"/>
                </a:cubicBezTo>
                <a:close/>
                <a:moveTo>
                  <a:pt x="48778" y="344369"/>
                </a:moveTo>
                <a:cubicBezTo>
                  <a:pt x="60052" y="344369"/>
                  <a:pt x="69191" y="353508"/>
                  <a:pt x="69191" y="364782"/>
                </a:cubicBezTo>
                <a:cubicBezTo>
                  <a:pt x="69191" y="376056"/>
                  <a:pt x="60052" y="385195"/>
                  <a:pt x="48778" y="385195"/>
                </a:cubicBezTo>
                <a:cubicBezTo>
                  <a:pt x="37504" y="385195"/>
                  <a:pt x="28365" y="376056"/>
                  <a:pt x="28365" y="364782"/>
                </a:cubicBezTo>
                <a:cubicBezTo>
                  <a:pt x="28365" y="353508"/>
                  <a:pt x="37504" y="344369"/>
                  <a:pt x="48778" y="344369"/>
                </a:cubicBezTo>
                <a:close/>
                <a:moveTo>
                  <a:pt x="2" y="344369"/>
                </a:moveTo>
                <a:cubicBezTo>
                  <a:pt x="11275" y="344369"/>
                  <a:pt x="20414" y="353508"/>
                  <a:pt x="20414" y="364782"/>
                </a:cubicBezTo>
                <a:cubicBezTo>
                  <a:pt x="20414" y="376056"/>
                  <a:pt x="11275" y="385195"/>
                  <a:pt x="2" y="385195"/>
                </a:cubicBezTo>
                <a:lnTo>
                  <a:pt x="0" y="385194"/>
                </a:lnTo>
                <a:lnTo>
                  <a:pt x="0" y="344370"/>
                </a:lnTo>
                <a:close/>
                <a:moveTo>
                  <a:pt x="968876" y="291629"/>
                </a:moveTo>
                <a:lnTo>
                  <a:pt x="965684" y="304041"/>
                </a:lnTo>
                <a:lnTo>
                  <a:pt x="959440" y="321103"/>
                </a:lnTo>
                <a:lnTo>
                  <a:pt x="955129" y="310696"/>
                </a:lnTo>
                <a:cubicBezTo>
                  <a:pt x="955129" y="302240"/>
                  <a:pt x="960270" y="294986"/>
                  <a:pt x="967596" y="291887"/>
                </a:cubicBezTo>
                <a:close/>
                <a:moveTo>
                  <a:pt x="926765" y="290283"/>
                </a:moveTo>
                <a:cubicBezTo>
                  <a:pt x="938039" y="290283"/>
                  <a:pt x="947178" y="299422"/>
                  <a:pt x="947178" y="310696"/>
                </a:cubicBezTo>
                <a:cubicBezTo>
                  <a:pt x="947178" y="321970"/>
                  <a:pt x="938039" y="331108"/>
                  <a:pt x="926765" y="331108"/>
                </a:cubicBezTo>
                <a:cubicBezTo>
                  <a:pt x="915491" y="331108"/>
                  <a:pt x="906352" y="321970"/>
                  <a:pt x="906352" y="310696"/>
                </a:cubicBezTo>
                <a:cubicBezTo>
                  <a:pt x="906352" y="299422"/>
                  <a:pt x="915491" y="290283"/>
                  <a:pt x="926765" y="290283"/>
                </a:cubicBezTo>
                <a:close/>
                <a:moveTo>
                  <a:pt x="877988" y="290283"/>
                </a:moveTo>
                <a:cubicBezTo>
                  <a:pt x="889262" y="290283"/>
                  <a:pt x="898401" y="299422"/>
                  <a:pt x="898401" y="310696"/>
                </a:cubicBezTo>
                <a:cubicBezTo>
                  <a:pt x="898401" y="321970"/>
                  <a:pt x="889262" y="331108"/>
                  <a:pt x="877988" y="331108"/>
                </a:cubicBezTo>
                <a:cubicBezTo>
                  <a:pt x="866714" y="331108"/>
                  <a:pt x="857575" y="321970"/>
                  <a:pt x="857575" y="310696"/>
                </a:cubicBezTo>
                <a:cubicBezTo>
                  <a:pt x="857575" y="299422"/>
                  <a:pt x="866714" y="290283"/>
                  <a:pt x="877988" y="290283"/>
                </a:cubicBezTo>
                <a:close/>
                <a:moveTo>
                  <a:pt x="829211" y="290283"/>
                </a:moveTo>
                <a:cubicBezTo>
                  <a:pt x="840485" y="290283"/>
                  <a:pt x="849624" y="299422"/>
                  <a:pt x="849624" y="310696"/>
                </a:cubicBezTo>
                <a:cubicBezTo>
                  <a:pt x="849624" y="321970"/>
                  <a:pt x="840485" y="331108"/>
                  <a:pt x="829211" y="331108"/>
                </a:cubicBezTo>
                <a:cubicBezTo>
                  <a:pt x="817937" y="331108"/>
                  <a:pt x="808798" y="321970"/>
                  <a:pt x="808798" y="310696"/>
                </a:cubicBezTo>
                <a:cubicBezTo>
                  <a:pt x="808798" y="299422"/>
                  <a:pt x="817937" y="290283"/>
                  <a:pt x="829211" y="290283"/>
                </a:cubicBezTo>
                <a:close/>
                <a:moveTo>
                  <a:pt x="780434" y="290283"/>
                </a:moveTo>
                <a:cubicBezTo>
                  <a:pt x="791708" y="290283"/>
                  <a:pt x="800847" y="299422"/>
                  <a:pt x="800847" y="310696"/>
                </a:cubicBezTo>
                <a:cubicBezTo>
                  <a:pt x="800847" y="321970"/>
                  <a:pt x="791708" y="331108"/>
                  <a:pt x="780434" y="331108"/>
                </a:cubicBezTo>
                <a:cubicBezTo>
                  <a:pt x="769160" y="331108"/>
                  <a:pt x="760021" y="321970"/>
                  <a:pt x="760021" y="310696"/>
                </a:cubicBezTo>
                <a:cubicBezTo>
                  <a:pt x="760021" y="299422"/>
                  <a:pt x="769160" y="290283"/>
                  <a:pt x="780434" y="290283"/>
                </a:cubicBezTo>
                <a:close/>
                <a:moveTo>
                  <a:pt x="731657" y="290283"/>
                </a:moveTo>
                <a:cubicBezTo>
                  <a:pt x="742931" y="290283"/>
                  <a:pt x="752070" y="299422"/>
                  <a:pt x="752070" y="310696"/>
                </a:cubicBezTo>
                <a:cubicBezTo>
                  <a:pt x="752070" y="321970"/>
                  <a:pt x="742931" y="331108"/>
                  <a:pt x="731657" y="331108"/>
                </a:cubicBezTo>
                <a:cubicBezTo>
                  <a:pt x="720383" y="331108"/>
                  <a:pt x="711244" y="321970"/>
                  <a:pt x="711244" y="310696"/>
                </a:cubicBezTo>
                <a:cubicBezTo>
                  <a:pt x="711244" y="299422"/>
                  <a:pt x="720383" y="290283"/>
                  <a:pt x="731657" y="290283"/>
                </a:cubicBezTo>
                <a:close/>
                <a:moveTo>
                  <a:pt x="682880" y="290283"/>
                </a:moveTo>
                <a:cubicBezTo>
                  <a:pt x="694153" y="290283"/>
                  <a:pt x="703293" y="299422"/>
                  <a:pt x="703293" y="310696"/>
                </a:cubicBezTo>
                <a:cubicBezTo>
                  <a:pt x="703293" y="321970"/>
                  <a:pt x="694153" y="331108"/>
                  <a:pt x="682880" y="331108"/>
                </a:cubicBezTo>
                <a:cubicBezTo>
                  <a:pt x="671606" y="331108"/>
                  <a:pt x="662467" y="321970"/>
                  <a:pt x="662467" y="310696"/>
                </a:cubicBezTo>
                <a:cubicBezTo>
                  <a:pt x="662467" y="299422"/>
                  <a:pt x="671606" y="290283"/>
                  <a:pt x="682880" y="290283"/>
                </a:cubicBezTo>
                <a:close/>
                <a:moveTo>
                  <a:pt x="634103" y="290283"/>
                </a:moveTo>
                <a:cubicBezTo>
                  <a:pt x="645377" y="290283"/>
                  <a:pt x="654516" y="299422"/>
                  <a:pt x="654516" y="310696"/>
                </a:cubicBezTo>
                <a:cubicBezTo>
                  <a:pt x="654516" y="321970"/>
                  <a:pt x="645377" y="331108"/>
                  <a:pt x="634103" y="331108"/>
                </a:cubicBezTo>
                <a:cubicBezTo>
                  <a:pt x="622829" y="331108"/>
                  <a:pt x="613690" y="321970"/>
                  <a:pt x="613690" y="310696"/>
                </a:cubicBezTo>
                <a:cubicBezTo>
                  <a:pt x="613690" y="299422"/>
                  <a:pt x="622829" y="290283"/>
                  <a:pt x="634103" y="290283"/>
                </a:cubicBezTo>
                <a:close/>
                <a:moveTo>
                  <a:pt x="585326" y="290283"/>
                </a:moveTo>
                <a:cubicBezTo>
                  <a:pt x="596599" y="290283"/>
                  <a:pt x="605738" y="299422"/>
                  <a:pt x="605738" y="310696"/>
                </a:cubicBezTo>
                <a:cubicBezTo>
                  <a:pt x="605738" y="321970"/>
                  <a:pt x="596599" y="331108"/>
                  <a:pt x="585326" y="331108"/>
                </a:cubicBezTo>
                <a:cubicBezTo>
                  <a:pt x="574052" y="331108"/>
                  <a:pt x="564913" y="321970"/>
                  <a:pt x="564913" y="310696"/>
                </a:cubicBezTo>
                <a:cubicBezTo>
                  <a:pt x="564913" y="299422"/>
                  <a:pt x="574052" y="290283"/>
                  <a:pt x="585326" y="290283"/>
                </a:cubicBezTo>
                <a:close/>
                <a:moveTo>
                  <a:pt x="536549" y="290283"/>
                </a:moveTo>
                <a:cubicBezTo>
                  <a:pt x="547822" y="290283"/>
                  <a:pt x="556961" y="299422"/>
                  <a:pt x="556961" y="310696"/>
                </a:cubicBezTo>
                <a:cubicBezTo>
                  <a:pt x="556961" y="321970"/>
                  <a:pt x="547822" y="331108"/>
                  <a:pt x="536549" y="331108"/>
                </a:cubicBezTo>
                <a:cubicBezTo>
                  <a:pt x="525275" y="331108"/>
                  <a:pt x="516136" y="321970"/>
                  <a:pt x="516136" y="310696"/>
                </a:cubicBezTo>
                <a:cubicBezTo>
                  <a:pt x="516136" y="299422"/>
                  <a:pt x="525275" y="290283"/>
                  <a:pt x="536549" y="290283"/>
                </a:cubicBezTo>
                <a:close/>
                <a:moveTo>
                  <a:pt x="487772" y="290283"/>
                </a:moveTo>
                <a:cubicBezTo>
                  <a:pt x="499045" y="290283"/>
                  <a:pt x="508184" y="299422"/>
                  <a:pt x="508184" y="310696"/>
                </a:cubicBezTo>
                <a:cubicBezTo>
                  <a:pt x="508184" y="321970"/>
                  <a:pt x="499045" y="331108"/>
                  <a:pt x="487772" y="331108"/>
                </a:cubicBezTo>
                <a:cubicBezTo>
                  <a:pt x="476498" y="331108"/>
                  <a:pt x="467359" y="321970"/>
                  <a:pt x="467359" y="310696"/>
                </a:cubicBezTo>
                <a:cubicBezTo>
                  <a:pt x="467359" y="299422"/>
                  <a:pt x="476498" y="290283"/>
                  <a:pt x="487772" y="290283"/>
                </a:cubicBezTo>
                <a:close/>
                <a:moveTo>
                  <a:pt x="438994" y="290283"/>
                </a:moveTo>
                <a:cubicBezTo>
                  <a:pt x="450268" y="290283"/>
                  <a:pt x="459407" y="299422"/>
                  <a:pt x="459407" y="310696"/>
                </a:cubicBezTo>
                <a:cubicBezTo>
                  <a:pt x="459407" y="321970"/>
                  <a:pt x="450268" y="331108"/>
                  <a:pt x="438994" y="331108"/>
                </a:cubicBezTo>
                <a:cubicBezTo>
                  <a:pt x="427721" y="331108"/>
                  <a:pt x="418582" y="321970"/>
                  <a:pt x="418582" y="310696"/>
                </a:cubicBezTo>
                <a:cubicBezTo>
                  <a:pt x="418582" y="299422"/>
                  <a:pt x="427721" y="290283"/>
                  <a:pt x="438994" y="290283"/>
                </a:cubicBezTo>
                <a:close/>
                <a:moveTo>
                  <a:pt x="390217" y="290283"/>
                </a:moveTo>
                <a:cubicBezTo>
                  <a:pt x="401491" y="290283"/>
                  <a:pt x="410630" y="299422"/>
                  <a:pt x="410630" y="310696"/>
                </a:cubicBezTo>
                <a:cubicBezTo>
                  <a:pt x="410630" y="321970"/>
                  <a:pt x="401491" y="331108"/>
                  <a:pt x="390217" y="331108"/>
                </a:cubicBezTo>
                <a:cubicBezTo>
                  <a:pt x="378944" y="331108"/>
                  <a:pt x="369805" y="321970"/>
                  <a:pt x="369805" y="310696"/>
                </a:cubicBezTo>
                <a:cubicBezTo>
                  <a:pt x="369805" y="299422"/>
                  <a:pt x="378944" y="290283"/>
                  <a:pt x="390217" y="290283"/>
                </a:cubicBezTo>
                <a:close/>
                <a:moveTo>
                  <a:pt x="341440" y="290283"/>
                </a:moveTo>
                <a:cubicBezTo>
                  <a:pt x="352714" y="290283"/>
                  <a:pt x="361853" y="299422"/>
                  <a:pt x="361853" y="310696"/>
                </a:cubicBezTo>
                <a:cubicBezTo>
                  <a:pt x="361853" y="321970"/>
                  <a:pt x="352714" y="331108"/>
                  <a:pt x="341440" y="331108"/>
                </a:cubicBezTo>
                <a:cubicBezTo>
                  <a:pt x="330166" y="331108"/>
                  <a:pt x="321028" y="321970"/>
                  <a:pt x="321028" y="310696"/>
                </a:cubicBezTo>
                <a:cubicBezTo>
                  <a:pt x="321028" y="299422"/>
                  <a:pt x="330166" y="290283"/>
                  <a:pt x="341440" y="290283"/>
                </a:cubicBezTo>
                <a:close/>
                <a:moveTo>
                  <a:pt x="292663" y="290283"/>
                </a:moveTo>
                <a:cubicBezTo>
                  <a:pt x="303937" y="290283"/>
                  <a:pt x="313076" y="299422"/>
                  <a:pt x="313076" y="310696"/>
                </a:cubicBezTo>
                <a:cubicBezTo>
                  <a:pt x="313076" y="321970"/>
                  <a:pt x="303937" y="331108"/>
                  <a:pt x="292663" y="331108"/>
                </a:cubicBezTo>
                <a:cubicBezTo>
                  <a:pt x="281389" y="331108"/>
                  <a:pt x="272251" y="321970"/>
                  <a:pt x="272251" y="310696"/>
                </a:cubicBezTo>
                <a:cubicBezTo>
                  <a:pt x="272251" y="299422"/>
                  <a:pt x="281389" y="290283"/>
                  <a:pt x="292663" y="290283"/>
                </a:cubicBezTo>
                <a:close/>
                <a:moveTo>
                  <a:pt x="243886" y="290283"/>
                </a:moveTo>
                <a:cubicBezTo>
                  <a:pt x="255160" y="290283"/>
                  <a:pt x="264299" y="299422"/>
                  <a:pt x="264299" y="310696"/>
                </a:cubicBezTo>
                <a:cubicBezTo>
                  <a:pt x="264299" y="321970"/>
                  <a:pt x="255160" y="331108"/>
                  <a:pt x="243886" y="331108"/>
                </a:cubicBezTo>
                <a:cubicBezTo>
                  <a:pt x="232612" y="331108"/>
                  <a:pt x="223473" y="321970"/>
                  <a:pt x="223473" y="310696"/>
                </a:cubicBezTo>
                <a:cubicBezTo>
                  <a:pt x="223473" y="299422"/>
                  <a:pt x="232612" y="290283"/>
                  <a:pt x="243886" y="290283"/>
                </a:cubicBezTo>
                <a:close/>
                <a:moveTo>
                  <a:pt x="195109" y="290283"/>
                </a:moveTo>
                <a:cubicBezTo>
                  <a:pt x="206383" y="290283"/>
                  <a:pt x="215522" y="299422"/>
                  <a:pt x="215522" y="310696"/>
                </a:cubicBezTo>
                <a:cubicBezTo>
                  <a:pt x="215522" y="321970"/>
                  <a:pt x="206383" y="331108"/>
                  <a:pt x="195109" y="331108"/>
                </a:cubicBezTo>
                <a:cubicBezTo>
                  <a:pt x="183835" y="331108"/>
                  <a:pt x="174696" y="321970"/>
                  <a:pt x="174696" y="310696"/>
                </a:cubicBezTo>
                <a:cubicBezTo>
                  <a:pt x="174696" y="299422"/>
                  <a:pt x="183835" y="290283"/>
                  <a:pt x="195109" y="290283"/>
                </a:cubicBezTo>
                <a:close/>
                <a:moveTo>
                  <a:pt x="146332" y="290283"/>
                </a:moveTo>
                <a:cubicBezTo>
                  <a:pt x="157606" y="290283"/>
                  <a:pt x="166745" y="299422"/>
                  <a:pt x="166745" y="310696"/>
                </a:cubicBezTo>
                <a:cubicBezTo>
                  <a:pt x="166745" y="321970"/>
                  <a:pt x="157606" y="331108"/>
                  <a:pt x="146332" y="331108"/>
                </a:cubicBezTo>
                <a:cubicBezTo>
                  <a:pt x="135058" y="331108"/>
                  <a:pt x="125919" y="321970"/>
                  <a:pt x="125919" y="310696"/>
                </a:cubicBezTo>
                <a:cubicBezTo>
                  <a:pt x="125919" y="299422"/>
                  <a:pt x="135058" y="290283"/>
                  <a:pt x="146332" y="290283"/>
                </a:cubicBezTo>
                <a:close/>
                <a:moveTo>
                  <a:pt x="97555" y="290283"/>
                </a:moveTo>
                <a:cubicBezTo>
                  <a:pt x="108829" y="290283"/>
                  <a:pt x="117968" y="299422"/>
                  <a:pt x="117968" y="310696"/>
                </a:cubicBezTo>
                <a:cubicBezTo>
                  <a:pt x="117968" y="321970"/>
                  <a:pt x="108829" y="331108"/>
                  <a:pt x="97555" y="331108"/>
                </a:cubicBezTo>
                <a:cubicBezTo>
                  <a:pt x="86281" y="331108"/>
                  <a:pt x="77142" y="321970"/>
                  <a:pt x="77142" y="310696"/>
                </a:cubicBezTo>
                <a:cubicBezTo>
                  <a:pt x="77142" y="299422"/>
                  <a:pt x="86281" y="290283"/>
                  <a:pt x="97555" y="290283"/>
                </a:cubicBezTo>
                <a:close/>
                <a:moveTo>
                  <a:pt x="48778" y="290283"/>
                </a:moveTo>
                <a:cubicBezTo>
                  <a:pt x="60052" y="290283"/>
                  <a:pt x="69191" y="299422"/>
                  <a:pt x="69191" y="310696"/>
                </a:cubicBezTo>
                <a:cubicBezTo>
                  <a:pt x="69191" y="321970"/>
                  <a:pt x="60052" y="331108"/>
                  <a:pt x="48778" y="331108"/>
                </a:cubicBezTo>
                <a:cubicBezTo>
                  <a:pt x="37504" y="331108"/>
                  <a:pt x="28365" y="321970"/>
                  <a:pt x="28365" y="310696"/>
                </a:cubicBezTo>
                <a:cubicBezTo>
                  <a:pt x="28365" y="299422"/>
                  <a:pt x="37504" y="290283"/>
                  <a:pt x="48778" y="290283"/>
                </a:cubicBezTo>
                <a:close/>
                <a:moveTo>
                  <a:pt x="2" y="290283"/>
                </a:moveTo>
                <a:cubicBezTo>
                  <a:pt x="11275" y="290283"/>
                  <a:pt x="20414" y="299422"/>
                  <a:pt x="20414" y="310696"/>
                </a:cubicBezTo>
                <a:cubicBezTo>
                  <a:pt x="20414" y="321970"/>
                  <a:pt x="11275" y="331108"/>
                  <a:pt x="2" y="331108"/>
                </a:cubicBezTo>
                <a:lnTo>
                  <a:pt x="0" y="331107"/>
                </a:lnTo>
                <a:lnTo>
                  <a:pt x="0" y="290284"/>
                </a:lnTo>
                <a:close/>
                <a:moveTo>
                  <a:pt x="975542" y="236197"/>
                </a:moveTo>
                <a:lnTo>
                  <a:pt x="982755" y="237653"/>
                </a:lnTo>
                <a:lnTo>
                  <a:pt x="972775" y="276464"/>
                </a:lnTo>
                <a:lnTo>
                  <a:pt x="967596" y="275418"/>
                </a:lnTo>
                <a:cubicBezTo>
                  <a:pt x="960270" y="272320"/>
                  <a:pt x="955129" y="265065"/>
                  <a:pt x="955129" y="256609"/>
                </a:cubicBezTo>
                <a:cubicBezTo>
                  <a:pt x="955129" y="245336"/>
                  <a:pt x="964268" y="236197"/>
                  <a:pt x="975542" y="236197"/>
                </a:cubicBezTo>
                <a:close/>
                <a:moveTo>
                  <a:pt x="926765" y="236197"/>
                </a:moveTo>
                <a:cubicBezTo>
                  <a:pt x="938039" y="236197"/>
                  <a:pt x="947178" y="245336"/>
                  <a:pt x="947178" y="256609"/>
                </a:cubicBezTo>
                <a:cubicBezTo>
                  <a:pt x="947178" y="267883"/>
                  <a:pt x="938039" y="277022"/>
                  <a:pt x="926765" y="277022"/>
                </a:cubicBezTo>
                <a:cubicBezTo>
                  <a:pt x="915491" y="277022"/>
                  <a:pt x="906352" y="267883"/>
                  <a:pt x="906352" y="256609"/>
                </a:cubicBezTo>
                <a:cubicBezTo>
                  <a:pt x="906352" y="245336"/>
                  <a:pt x="915491" y="236197"/>
                  <a:pt x="926765" y="236197"/>
                </a:cubicBezTo>
                <a:close/>
                <a:moveTo>
                  <a:pt x="877988" y="236197"/>
                </a:moveTo>
                <a:cubicBezTo>
                  <a:pt x="889262" y="236197"/>
                  <a:pt x="898401" y="245336"/>
                  <a:pt x="898401" y="256609"/>
                </a:cubicBezTo>
                <a:cubicBezTo>
                  <a:pt x="898401" y="267883"/>
                  <a:pt x="889262" y="277022"/>
                  <a:pt x="877988" y="277022"/>
                </a:cubicBezTo>
                <a:cubicBezTo>
                  <a:pt x="866714" y="277022"/>
                  <a:pt x="857575" y="267883"/>
                  <a:pt x="857575" y="256609"/>
                </a:cubicBezTo>
                <a:cubicBezTo>
                  <a:pt x="857575" y="245336"/>
                  <a:pt x="866714" y="236197"/>
                  <a:pt x="877988" y="236197"/>
                </a:cubicBezTo>
                <a:close/>
                <a:moveTo>
                  <a:pt x="829211" y="236197"/>
                </a:moveTo>
                <a:cubicBezTo>
                  <a:pt x="840485" y="236197"/>
                  <a:pt x="849624" y="245336"/>
                  <a:pt x="849624" y="256609"/>
                </a:cubicBezTo>
                <a:cubicBezTo>
                  <a:pt x="849624" y="267883"/>
                  <a:pt x="840485" y="277022"/>
                  <a:pt x="829211" y="277022"/>
                </a:cubicBezTo>
                <a:cubicBezTo>
                  <a:pt x="817937" y="277022"/>
                  <a:pt x="808798" y="267883"/>
                  <a:pt x="808798" y="256609"/>
                </a:cubicBezTo>
                <a:cubicBezTo>
                  <a:pt x="808798" y="245336"/>
                  <a:pt x="817937" y="236197"/>
                  <a:pt x="829211" y="236197"/>
                </a:cubicBezTo>
                <a:close/>
                <a:moveTo>
                  <a:pt x="780434" y="236197"/>
                </a:moveTo>
                <a:cubicBezTo>
                  <a:pt x="791708" y="236197"/>
                  <a:pt x="800847" y="245336"/>
                  <a:pt x="800847" y="256609"/>
                </a:cubicBezTo>
                <a:cubicBezTo>
                  <a:pt x="800847" y="267883"/>
                  <a:pt x="791708" y="277022"/>
                  <a:pt x="780434" y="277022"/>
                </a:cubicBezTo>
                <a:cubicBezTo>
                  <a:pt x="769160" y="277022"/>
                  <a:pt x="760021" y="267883"/>
                  <a:pt x="760021" y="256609"/>
                </a:cubicBezTo>
                <a:cubicBezTo>
                  <a:pt x="760021" y="245336"/>
                  <a:pt x="769160" y="236197"/>
                  <a:pt x="780434" y="236197"/>
                </a:cubicBezTo>
                <a:close/>
                <a:moveTo>
                  <a:pt x="731657" y="236197"/>
                </a:moveTo>
                <a:cubicBezTo>
                  <a:pt x="742931" y="236197"/>
                  <a:pt x="752070" y="245336"/>
                  <a:pt x="752070" y="256609"/>
                </a:cubicBezTo>
                <a:cubicBezTo>
                  <a:pt x="752070" y="267883"/>
                  <a:pt x="742931" y="277022"/>
                  <a:pt x="731657" y="277022"/>
                </a:cubicBezTo>
                <a:cubicBezTo>
                  <a:pt x="720383" y="277022"/>
                  <a:pt x="711244" y="267883"/>
                  <a:pt x="711244" y="256609"/>
                </a:cubicBezTo>
                <a:cubicBezTo>
                  <a:pt x="711244" y="245336"/>
                  <a:pt x="720383" y="236197"/>
                  <a:pt x="731657" y="236197"/>
                </a:cubicBezTo>
                <a:close/>
                <a:moveTo>
                  <a:pt x="682880" y="236197"/>
                </a:moveTo>
                <a:cubicBezTo>
                  <a:pt x="694153" y="236197"/>
                  <a:pt x="703293" y="245336"/>
                  <a:pt x="703293" y="256609"/>
                </a:cubicBezTo>
                <a:cubicBezTo>
                  <a:pt x="703293" y="267883"/>
                  <a:pt x="694153" y="277022"/>
                  <a:pt x="682880" y="277022"/>
                </a:cubicBezTo>
                <a:cubicBezTo>
                  <a:pt x="671606" y="277022"/>
                  <a:pt x="662467" y="267883"/>
                  <a:pt x="662467" y="256609"/>
                </a:cubicBezTo>
                <a:cubicBezTo>
                  <a:pt x="662467" y="245336"/>
                  <a:pt x="671606" y="236197"/>
                  <a:pt x="682880" y="236197"/>
                </a:cubicBezTo>
                <a:close/>
                <a:moveTo>
                  <a:pt x="634103" y="236197"/>
                </a:moveTo>
                <a:cubicBezTo>
                  <a:pt x="645377" y="236197"/>
                  <a:pt x="654516" y="245336"/>
                  <a:pt x="654516" y="256609"/>
                </a:cubicBezTo>
                <a:cubicBezTo>
                  <a:pt x="654516" y="267883"/>
                  <a:pt x="645377" y="277022"/>
                  <a:pt x="634103" y="277022"/>
                </a:cubicBezTo>
                <a:cubicBezTo>
                  <a:pt x="622829" y="277022"/>
                  <a:pt x="613690" y="267883"/>
                  <a:pt x="613690" y="256609"/>
                </a:cubicBezTo>
                <a:cubicBezTo>
                  <a:pt x="613690" y="245336"/>
                  <a:pt x="622829" y="236197"/>
                  <a:pt x="634103" y="236197"/>
                </a:cubicBezTo>
                <a:close/>
                <a:moveTo>
                  <a:pt x="585326" y="236197"/>
                </a:moveTo>
                <a:cubicBezTo>
                  <a:pt x="596599" y="236197"/>
                  <a:pt x="605738" y="245336"/>
                  <a:pt x="605738" y="256609"/>
                </a:cubicBezTo>
                <a:cubicBezTo>
                  <a:pt x="605738" y="267883"/>
                  <a:pt x="596599" y="277022"/>
                  <a:pt x="585326" y="277022"/>
                </a:cubicBezTo>
                <a:cubicBezTo>
                  <a:pt x="574052" y="277022"/>
                  <a:pt x="564913" y="267883"/>
                  <a:pt x="564913" y="256609"/>
                </a:cubicBezTo>
                <a:cubicBezTo>
                  <a:pt x="564913" y="245336"/>
                  <a:pt x="574052" y="236197"/>
                  <a:pt x="585326" y="236197"/>
                </a:cubicBezTo>
                <a:close/>
                <a:moveTo>
                  <a:pt x="536549" y="236197"/>
                </a:moveTo>
                <a:cubicBezTo>
                  <a:pt x="547822" y="236197"/>
                  <a:pt x="556961" y="245336"/>
                  <a:pt x="556961" y="256609"/>
                </a:cubicBezTo>
                <a:cubicBezTo>
                  <a:pt x="556961" y="267883"/>
                  <a:pt x="547822" y="277022"/>
                  <a:pt x="536549" y="277022"/>
                </a:cubicBezTo>
                <a:cubicBezTo>
                  <a:pt x="525275" y="277022"/>
                  <a:pt x="516136" y="267883"/>
                  <a:pt x="516136" y="256609"/>
                </a:cubicBezTo>
                <a:cubicBezTo>
                  <a:pt x="516136" y="245336"/>
                  <a:pt x="525275" y="236197"/>
                  <a:pt x="536549" y="236197"/>
                </a:cubicBezTo>
                <a:close/>
                <a:moveTo>
                  <a:pt x="487772" y="236197"/>
                </a:moveTo>
                <a:cubicBezTo>
                  <a:pt x="499045" y="236197"/>
                  <a:pt x="508184" y="245336"/>
                  <a:pt x="508184" y="256609"/>
                </a:cubicBezTo>
                <a:cubicBezTo>
                  <a:pt x="508184" y="267883"/>
                  <a:pt x="499045" y="277022"/>
                  <a:pt x="487772" y="277022"/>
                </a:cubicBezTo>
                <a:cubicBezTo>
                  <a:pt x="476498" y="277022"/>
                  <a:pt x="467359" y="267883"/>
                  <a:pt x="467359" y="256609"/>
                </a:cubicBezTo>
                <a:cubicBezTo>
                  <a:pt x="467359" y="245336"/>
                  <a:pt x="476498" y="236197"/>
                  <a:pt x="487772" y="236197"/>
                </a:cubicBezTo>
                <a:close/>
                <a:moveTo>
                  <a:pt x="438994" y="236197"/>
                </a:moveTo>
                <a:cubicBezTo>
                  <a:pt x="450268" y="236197"/>
                  <a:pt x="459407" y="245336"/>
                  <a:pt x="459407" y="256609"/>
                </a:cubicBezTo>
                <a:cubicBezTo>
                  <a:pt x="459407" y="267883"/>
                  <a:pt x="450268" y="277022"/>
                  <a:pt x="438994" y="277022"/>
                </a:cubicBezTo>
                <a:cubicBezTo>
                  <a:pt x="427721" y="277022"/>
                  <a:pt x="418582" y="267883"/>
                  <a:pt x="418582" y="256609"/>
                </a:cubicBezTo>
                <a:cubicBezTo>
                  <a:pt x="418582" y="245336"/>
                  <a:pt x="427721" y="236197"/>
                  <a:pt x="438994" y="236197"/>
                </a:cubicBezTo>
                <a:close/>
                <a:moveTo>
                  <a:pt x="390217" y="236197"/>
                </a:moveTo>
                <a:cubicBezTo>
                  <a:pt x="401491" y="236197"/>
                  <a:pt x="410630" y="245336"/>
                  <a:pt x="410630" y="256609"/>
                </a:cubicBezTo>
                <a:cubicBezTo>
                  <a:pt x="410630" y="267883"/>
                  <a:pt x="401491" y="277022"/>
                  <a:pt x="390217" y="277022"/>
                </a:cubicBezTo>
                <a:cubicBezTo>
                  <a:pt x="378944" y="277022"/>
                  <a:pt x="369805" y="267883"/>
                  <a:pt x="369805" y="256609"/>
                </a:cubicBezTo>
                <a:cubicBezTo>
                  <a:pt x="369805" y="245336"/>
                  <a:pt x="378944" y="236197"/>
                  <a:pt x="390217" y="236197"/>
                </a:cubicBezTo>
                <a:close/>
                <a:moveTo>
                  <a:pt x="341440" y="236197"/>
                </a:moveTo>
                <a:cubicBezTo>
                  <a:pt x="352714" y="236197"/>
                  <a:pt x="361853" y="245336"/>
                  <a:pt x="361853" y="256609"/>
                </a:cubicBezTo>
                <a:cubicBezTo>
                  <a:pt x="361853" y="267883"/>
                  <a:pt x="352714" y="277022"/>
                  <a:pt x="341440" y="277022"/>
                </a:cubicBezTo>
                <a:cubicBezTo>
                  <a:pt x="330166" y="277022"/>
                  <a:pt x="321028" y="267883"/>
                  <a:pt x="321028" y="256609"/>
                </a:cubicBezTo>
                <a:cubicBezTo>
                  <a:pt x="321028" y="245336"/>
                  <a:pt x="330166" y="236197"/>
                  <a:pt x="341440" y="236197"/>
                </a:cubicBezTo>
                <a:close/>
                <a:moveTo>
                  <a:pt x="292663" y="236197"/>
                </a:moveTo>
                <a:cubicBezTo>
                  <a:pt x="303937" y="236197"/>
                  <a:pt x="313076" y="245336"/>
                  <a:pt x="313076" y="256609"/>
                </a:cubicBezTo>
                <a:cubicBezTo>
                  <a:pt x="313076" y="267883"/>
                  <a:pt x="303937" y="277022"/>
                  <a:pt x="292663" y="277022"/>
                </a:cubicBezTo>
                <a:cubicBezTo>
                  <a:pt x="281389" y="277022"/>
                  <a:pt x="272251" y="267883"/>
                  <a:pt x="272251" y="256609"/>
                </a:cubicBezTo>
                <a:cubicBezTo>
                  <a:pt x="272251" y="245336"/>
                  <a:pt x="281389" y="236197"/>
                  <a:pt x="292663" y="236197"/>
                </a:cubicBezTo>
                <a:close/>
                <a:moveTo>
                  <a:pt x="243886" y="236197"/>
                </a:moveTo>
                <a:cubicBezTo>
                  <a:pt x="255160" y="236197"/>
                  <a:pt x="264299" y="245336"/>
                  <a:pt x="264299" y="256609"/>
                </a:cubicBezTo>
                <a:cubicBezTo>
                  <a:pt x="264299" y="267883"/>
                  <a:pt x="255160" y="277022"/>
                  <a:pt x="243886" y="277022"/>
                </a:cubicBezTo>
                <a:cubicBezTo>
                  <a:pt x="232612" y="277022"/>
                  <a:pt x="223473" y="267883"/>
                  <a:pt x="223473" y="256609"/>
                </a:cubicBezTo>
                <a:cubicBezTo>
                  <a:pt x="223473" y="245336"/>
                  <a:pt x="232612" y="236197"/>
                  <a:pt x="243886" y="236197"/>
                </a:cubicBezTo>
                <a:close/>
                <a:moveTo>
                  <a:pt x="195109" y="236197"/>
                </a:moveTo>
                <a:cubicBezTo>
                  <a:pt x="206383" y="236197"/>
                  <a:pt x="215522" y="245336"/>
                  <a:pt x="215522" y="256609"/>
                </a:cubicBezTo>
                <a:cubicBezTo>
                  <a:pt x="215522" y="267883"/>
                  <a:pt x="206383" y="277022"/>
                  <a:pt x="195109" y="277022"/>
                </a:cubicBezTo>
                <a:cubicBezTo>
                  <a:pt x="183835" y="277022"/>
                  <a:pt x="174696" y="267883"/>
                  <a:pt x="174696" y="256609"/>
                </a:cubicBezTo>
                <a:cubicBezTo>
                  <a:pt x="174696" y="245336"/>
                  <a:pt x="183835" y="236197"/>
                  <a:pt x="195109" y="236197"/>
                </a:cubicBezTo>
                <a:close/>
                <a:moveTo>
                  <a:pt x="146332" y="236197"/>
                </a:moveTo>
                <a:cubicBezTo>
                  <a:pt x="157606" y="236197"/>
                  <a:pt x="166745" y="245336"/>
                  <a:pt x="166745" y="256609"/>
                </a:cubicBezTo>
                <a:cubicBezTo>
                  <a:pt x="166745" y="267883"/>
                  <a:pt x="157606" y="277022"/>
                  <a:pt x="146332" y="277022"/>
                </a:cubicBezTo>
                <a:cubicBezTo>
                  <a:pt x="135058" y="277022"/>
                  <a:pt x="125919" y="267883"/>
                  <a:pt x="125919" y="256609"/>
                </a:cubicBezTo>
                <a:cubicBezTo>
                  <a:pt x="125919" y="245336"/>
                  <a:pt x="135058" y="236197"/>
                  <a:pt x="146332" y="236197"/>
                </a:cubicBezTo>
                <a:close/>
                <a:moveTo>
                  <a:pt x="97555" y="236197"/>
                </a:moveTo>
                <a:cubicBezTo>
                  <a:pt x="108829" y="236197"/>
                  <a:pt x="117968" y="245336"/>
                  <a:pt x="117968" y="256609"/>
                </a:cubicBezTo>
                <a:cubicBezTo>
                  <a:pt x="117968" y="267883"/>
                  <a:pt x="108829" y="277022"/>
                  <a:pt x="97555" y="277022"/>
                </a:cubicBezTo>
                <a:cubicBezTo>
                  <a:pt x="86281" y="277022"/>
                  <a:pt x="77142" y="267883"/>
                  <a:pt x="77142" y="256609"/>
                </a:cubicBezTo>
                <a:cubicBezTo>
                  <a:pt x="77142" y="245336"/>
                  <a:pt x="86281" y="236197"/>
                  <a:pt x="97555" y="236197"/>
                </a:cubicBezTo>
                <a:close/>
                <a:moveTo>
                  <a:pt x="48778" y="236197"/>
                </a:moveTo>
                <a:cubicBezTo>
                  <a:pt x="60052" y="236197"/>
                  <a:pt x="69191" y="245336"/>
                  <a:pt x="69191" y="256609"/>
                </a:cubicBezTo>
                <a:cubicBezTo>
                  <a:pt x="69191" y="267883"/>
                  <a:pt x="60052" y="277022"/>
                  <a:pt x="48778" y="277022"/>
                </a:cubicBezTo>
                <a:cubicBezTo>
                  <a:pt x="37504" y="277022"/>
                  <a:pt x="28365" y="267883"/>
                  <a:pt x="28365" y="256609"/>
                </a:cubicBezTo>
                <a:cubicBezTo>
                  <a:pt x="28365" y="245336"/>
                  <a:pt x="37504" y="236197"/>
                  <a:pt x="48778" y="236197"/>
                </a:cubicBezTo>
                <a:close/>
                <a:moveTo>
                  <a:pt x="2" y="236197"/>
                </a:moveTo>
                <a:cubicBezTo>
                  <a:pt x="11275" y="236197"/>
                  <a:pt x="20414" y="245336"/>
                  <a:pt x="20414" y="256609"/>
                </a:cubicBezTo>
                <a:cubicBezTo>
                  <a:pt x="20414" y="267883"/>
                  <a:pt x="11275" y="277022"/>
                  <a:pt x="2" y="277022"/>
                </a:cubicBezTo>
                <a:lnTo>
                  <a:pt x="0" y="277021"/>
                </a:lnTo>
                <a:lnTo>
                  <a:pt x="0" y="236198"/>
                </a:lnTo>
                <a:close/>
                <a:moveTo>
                  <a:pt x="975542" y="182110"/>
                </a:moveTo>
                <a:cubicBezTo>
                  <a:pt x="981179" y="182110"/>
                  <a:pt x="986282" y="184395"/>
                  <a:pt x="989976" y="188089"/>
                </a:cubicBezTo>
                <a:lnTo>
                  <a:pt x="992557" y="194320"/>
                </a:lnTo>
                <a:lnTo>
                  <a:pt x="990601" y="207139"/>
                </a:lnTo>
                <a:lnTo>
                  <a:pt x="987678" y="218507"/>
                </a:lnTo>
                <a:lnTo>
                  <a:pt x="983488" y="221332"/>
                </a:lnTo>
                <a:cubicBezTo>
                  <a:pt x="981046" y="222365"/>
                  <a:pt x="978360" y="222936"/>
                  <a:pt x="975542" y="222936"/>
                </a:cubicBezTo>
                <a:cubicBezTo>
                  <a:pt x="964268" y="222936"/>
                  <a:pt x="955129" y="213797"/>
                  <a:pt x="955129" y="202523"/>
                </a:cubicBezTo>
                <a:cubicBezTo>
                  <a:pt x="955129" y="191250"/>
                  <a:pt x="964268" y="182110"/>
                  <a:pt x="975542" y="182110"/>
                </a:cubicBezTo>
                <a:close/>
                <a:moveTo>
                  <a:pt x="926765" y="182110"/>
                </a:moveTo>
                <a:cubicBezTo>
                  <a:pt x="938039" y="182110"/>
                  <a:pt x="947178" y="191250"/>
                  <a:pt x="947178" y="202523"/>
                </a:cubicBezTo>
                <a:cubicBezTo>
                  <a:pt x="947178" y="213797"/>
                  <a:pt x="938039" y="222936"/>
                  <a:pt x="926765" y="222936"/>
                </a:cubicBezTo>
                <a:cubicBezTo>
                  <a:pt x="915491" y="222936"/>
                  <a:pt x="906352" y="213797"/>
                  <a:pt x="906352" y="202523"/>
                </a:cubicBezTo>
                <a:cubicBezTo>
                  <a:pt x="906352" y="191250"/>
                  <a:pt x="915491" y="182110"/>
                  <a:pt x="926765" y="182110"/>
                </a:cubicBezTo>
                <a:close/>
                <a:moveTo>
                  <a:pt x="877988" y="182110"/>
                </a:moveTo>
                <a:cubicBezTo>
                  <a:pt x="889262" y="182110"/>
                  <a:pt x="898401" y="191250"/>
                  <a:pt x="898401" y="202523"/>
                </a:cubicBezTo>
                <a:cubicBezTo>
                  <a:pt x="898401" y="213797"/>
                  <a:pt x="889262" y="222936"/>
                  <a:pt x="877988" y="222936"/>
                </a:cubicBezTo>
                <a:cubicBezTo>
                  <a:pt x="866714" y="222936"/>
                  <a:pt x="857575" y="213797"/>
                  <a:pt x="857575" y="202523"/>
                </a:cubicBezTo>
                <a:cubicBezTo>
                  <a:pt x="857575" y="191250"/>
                  <a:pt x="866714" y="182110"/>
                  <a:pt x="877988" y="182110"/>
                </a:cubicBezTo>
                <a:close/>
                <a:moveTo>
                  <a:pt x="829211" y="182110"/>
                </a:moveTo>
                <a:cubicBezTo>
                  <a:pt x="840485" y="182110"/>
                  <a:pt x="849624" y="191250"/>
                  <a:pt x="849624" y="202523"/>
                </a:cubicBezTo>
                <a:cubicBezTo>
                  <a:pt x="849624" y="213797"/>
                  <a:pt x="840485" y="222936"/>
                  <a:pt x="829211" y="222936"/>
                </a:cubicBezTo>
                <a:cubicBezTo>
                  <a:pt x="817937" y="222936"/>
                  <a:pt x="808798" y="213797"/>
                  <a:pt x="808798" y="202523"/>
                </a:cubicBezTo>
                <a:cubicBezTo>
                  <a:pt x="808798" y="191250"/>
                  <a:pt x="817937" y="182110"/>
                  <a:pt x="829211" y="182110"/>
                </a:cubicBezTo>
                <a:close/>
                <a:moveTo>
                  <a:pt x="780434" y="182110"/>
                </a:moveTo>
                <a:cubicBezTo>
                  <a:pt x="791708" y="182110"/>
                  <a:pt x="800847" y="191250"/>
                  <a:pt x="800847" y="202523"/>
                </a:cubicBezTo>
                <a:cubicBezTo>
                  <a:pt x="800847" y="213797"/>
                  <a:pt x="791708" y="222936"/>
                  <a:pt x="780434" y="222936"/>
                </a:cubicBezTo>
                <a:cubicBezTo>
                  <a:pt x="769160" y="222936"/>
                  <a:pt x="760021" y="213797"/>
                  <a:pt x="760021" y="202523"/>
                </a:cubicBezTo>
                <a:cubicBezTo>
                  <a:pt x="760021" y="191250"/>
                  <a:pt x="769160" y="182110"/>
                  <a:pt x="780434" y="182110"/>
                </a:cubicBezTo>
                <a:close/>
                <a:moveTo>
                  <a:pt x="731657" y="182110"/>
                </a:moveTo>
                <a:cubicBezTo>
                  <a:pt x="742931" y="182110"/>
                  <a:pt x="752070" y="191250"/>
                  <a:pt x="752070" y="202523"/>
                </a:cubicBezTo>
                <a:cubicBezTo>
                  <a:pt x="752070" y="213797"/>
                  <a:pt x="742931" y="222936"/>
                  <a:pt x="731657" y="222936"/>
                </a:cubicBezTo>
                <a:cubicBezTo>
                  <a:pt x="720383" y="222936"/>
                  <a:pt x="711244" y="213797"/>
                  <a:pt x="711244" y="202523"/>
                </a:cubicBezTo>
                <a:cubicBezTo>
                  <a:pt x="711244" y="191250"/>
                  <a:pt x="720383" y="182110"/>
                  <a:pt x="731657" y="182110"/>
                </a:cubicBezTo>
                <a:close/>
                <a:moveTo>
                  <a:pt x="682880" y="182110"/>
                </a:moveTo>
                <a:cubicBezTo>
                  <a:pt x="694153" y="182110"/>
                  <a:pt x="703293" y="191250"/>
                  <a:pt x="703293" y="202523"/>
                </a:cubicBezTo>
                <a:cubicBezTo>
                  <a:pt x="703293" y="213797"/>
                  <a:pt x="694153" y="222936"/>
                  <a:pt x="682880" y="222936"/>
                </a:cubicBezTo>
                <a:cubicBezTo>
                  <a:pt x="671606" y="222936"/>
                  <a:pt x="662467" y="213797"/>
                  <a:pt x="662467" y="202523"/>
                </a:cubicBezTo>
                <a:cubicBezTo>
                  <a:pt x="662467" y="191250"/>
                  <a:pt x="671606" y="182110"/>
                  <a:pt x="682880" y="182110"/>
                </a:cubicBezTo>
                <a:close/>
                <a:moveTo>
                  <a:pt x="634103" y="182110"/>
                </a:moveTo>
                <a:cubicBezTo>
                  <a:pt x="645377" y="182110"/>
                  <a:pt x="654516" y="191250"/>
                  <a:pt x="654516" y="202523"/>
                </a:cubicBezTo>
                <a:cubicBezTo>
                  <a:pt x="654516" y="213797"/>
                  <a:pt x="645377" y="222936"/>
                  <a:pt x="634103" y="222936"/>
                </a:cubicBezTo>
                <a:cubicBezTo>
                  <a:pt x="622829" y="222936"/>
                  <a:pt x="613690" y="213797"/>
                  <a:pt x="613690" y="202523"/>
                </a:cubicBezTo>
                <a:cubicBezTo>
                  <a:pt x="613690" y="191250"/>
                  <a:pt x="622829" y="182110"/>
                  <a:pt x="634103" y="182110"/>
                </a:cubicBezTo>
                <a:close/>
                <a:moveTo>
                  <a:pt x="585326" y="182110"/>
                </a:moveTo>
                <a:cubicBezTo>
                  <a:pt x="596599" y="182110"/>
                  <a:pt x="605738" y="191250"/>
                  <a:pt x="605738" y="202523"/>
                </a:cubicBezTo>
                <a:cubicBezTo>
                  <a:pt x="605738" y="213797"/>
                  <a:pt x="596599" y="222936"/>
                  <a:pt x="585326" y="222936"/>
                </a:cubicBezTo>
                <a:cubicBezTo>
                  <a:pt x="574052" y="222936"/>
                  <a:pt x="564913" y="213797"/>
                  <a:pt x="564913" y="202523"/>
                </a:cubicBezTo>
                <a:cubicBezTo>
                  <a:pt x="564913" y="191250"/>
                  <a:pt x="574052" y="182110"/>
                  <a:pt x="585326" y="182110"/>
                </a:cubicBezTo>
                <a:close/>
                <a:moveTo>
                  <a:pt x="536549" y="182110"/>
                </a:moveTo>
                <a:cubicBezTo>
                  <a:pt x="547822" y="182110"/>
                  <a:pt x="556961" y="191250"/>
                  <a:pt x="556961" y="202523"/>
                </a:cubicBezTo>
                <a:cubicBezTo>
                  <a:pt x="556961" y="213797"/>
                  <a:pt x="547822" y="222936"/>
                  <a:pt x="536549" y="222936"/>
                </a:cubicBezTo>
                <a:cubicBezTo>
                  <a:pt x="525275" y="222936"/>
                  <a:pt x="516136" y="213797"/>
                  <a:pt x="516136" y="202523"/>
                </a:cubicBezTo>
                <a:cubicBezTo>
                  <a:pt x="516136" y="191250"/>
                  <a:pt x="525275" y="182110"/>
                  <a:pt x="536549" y="182110"/>
                </a:cubicBezTo>
                <a:close/>
                <a:moveTo>
                  <a:pt x="487772" y="182110"/>
                </a:moveTo>
                <a:cubicBezTo>
                  <a:pt x="499045" y="182110"/>
                  <a:pt x="508184" y="191250"/>
                  <a:pt x="508184" y="202523"/>
                </a:cubicBezTo>
                <a:cubicBezTo>
                  <a:pt x="508184" y="213797"/>
                  <a:pt x="499045" y="222936"/>
                  <a:pt x="487772" y="222936"/>
                </a:cubicBezTo>
                <a:cubicBezTo>
                  <a:pt x="476498" y="222936"/>
                  <a:pt x="467359" y="213797"/>
                  <a:pt x="467359" y="202523"/>
                </a:cubicBezTo>
                <a:cubicBezTo>
                  <a:pt x="467359" y="191250"/>
                  <a:pt x="476498" y="182110"/>
                  <a:pt x="487772" y="182110"/>
                </a:cubicBezTo>
                <a:close/>
                <a:moveTo>
                  <a:pt x="438994" y="182110"/>
                </a:moveTo>
                <a:cubicBezTo>
                  <a:pt x="450268" y="182110"/>
                  <a:pt x="459407" y="191250"/>
                  <a:pt x="459407" y="202523"/>
                </a:cubicBezTo>
                <a:cubicBezTo>
                  <a:pt x="459407" y="213797"/>
                  <a:pt x="450268" y="222936"/>
                  <a:pt x="438994" y="222936"/>
                </a:cubicBezTo>
                <a:cubicBezTo>
                  <a:pt x="427721" y="222936"/>
                  <a:pt x="418582" y="213797"/>
                  <a:pt x="418582" y="202523"/>
                </a:cubicBezTo>
                <a:cubicBezTo>
                  <a:pt x="418582" y="191250"/>
                  <a:pt x="427721" y="182110"/>
                  <a:pt x="438994" y="182110"/>
                </a:cubicBezTo>
                <a:close/>
                <a:moveTo>
                  <a:pt x="390217" y="182110"/>
                </a:moveTo>
                <a:cubicBezTo>
                  <a:pt x="401491" y="182110"/>
                  <a:pt x="410630" y="191250"/>
                  <a:pt x="410630" y="202523"/>
                </a:cubicBezTo>
                <a:cubicBezTo>
                  <a:pt x="410630" y="213797"/>
                  <a:pt x="401491" y="222936"/>
                  <a:pt x="390217" y="222936"/>
                </a:cubicBezTo>
                <a:cubicBezTo>
                  <a:pt x="378944" y="222936"/>
                  <a:pt x="369805" y="213797"/>
                  <a:pt x="369805" y="202523"/>
                </a:cubicBezTo>
                <a:cubicBezTo>
                  <a:pt x="369805" y="191250"/>
                  <a:pt x="378944" y="182110"/>
                  <a:pt x="390217" y="182110"/>
                </a:cubicBezTo>
                <a:close/>
                <a:moveTo>
                  <a:pt x="341440" y="182110"/>
                </a:moveTo>
                <a:cubicBezTo>
                  <a:pt x="352714" y="182110"/>
                  <a:pt x="361853" y="191250"/>
                  <a:pt x="361853" y="202523"/>
                </a:cubicBezTo>
                <a:cubicBezTo>
                  <a:pt x="361853" y="213797"/>
                  <a:pt x="352714" y="222936"/>
                  <a:pt x="341440" y="222936"/>
                </a:cubicBezTo>
                <a:cubicBezTo>
                  <a:pt x="330166" y="222936"/>
                  <a:pt x="321028" y="213797"/>
                  <a:pt x="321028" y="202523"/>
                </a:cubicBezTo>
                <a:cubicBezTo>
                  <a:pt x="321028" y="191250"/>
                  <a:pt x="330166" y="182110"/>
                  <a:pt x="341440" y="182110"/>
                </a:cubicBezTo>
                <a:close/>
                <a:moveTo>
                  <a:pt x="292663" y="182110"/>
                </a:moveTo>
                <a:cubicBezTo>
                  <a:pt x="303937" y="182110"/>
                  <a:pt x="313076" y="191250"/>
                  <a:pt x="313076" y="202523"/>
                </a:cubicBezTo>
                <a:cubicBezTo>
                  <a:pt x="313076" y="213797"/>
                  <a:pt x="303937" y="222936"/>
                  <a:pt x="292663" y="222936"/>
                </a:cubicBezTo>
                <a:cubicBezTo>
                  <a:pt x="281389" y="222936"/>
                  <a:pt x="272251" y="213797"/>
                  <a:pt x="272251" y="202523"/>
                </a:cubicBezTo>
                <a:cubicBezTo>
                  <a:pt x="272251" y="191250"/>
                  <a:pt x="281389" y="182110"/>
                  <a:pt x="292663" y="182110"/>
                </a:cubicBezTo>
                <a:close/>
                <a:moveTo>
                  <a:pt x="243886" y="182110"/>
                </a:moveTo>
                <a:cubicBezTo>
                  <a:pt x="255160" y="182110"/>
                  <a:pt x="264299" y="191250"/>
                  <a:pt x="264299" y="202523"/>
                </a:cubicBezTo>
                <a:cubicBezTo>
                  <a:pt x="264299" y="213797"/>
                  <a:pt x="255160" y="222936"/>
                  <a:pt x="243886" y="222936"/>
                </a:cubicBezTo>
                <a:cubicBezTo>
                  <a:pt x="232612" y="222936"/>
                  <a:pt x="223473" y="213797"/>
                  <a:pt x="223473" y="202523"/>
                </a:cubicBezTo>
                <a:cubicBezTo>
                  <a:pt x="223473" y="191250"/>
                  <a:pt x="232612" y="182110"/>
                  <a:pt x="243886" y="182110"/>
                </a:cubicBezTo>
                <a:close/>
                <a:moveTo>
                  <a:pt x="195109" y="182110"/>
                </a:moveTo>
                <a:cubicBezTo>
                  <a:pt x="206383" y="182110"/>
                  <a:pt x="215522" y="191250"/>
                  <a:pt x="215522" y="202523"/>
                </a:cubicBezTo>
                <a:cubicBezTo>
                  <a:pt x="215522" y="213797"/>
                  <a:pt x="206383" y="222936"/>
                  <a:pt x="195109" y="222936"/>
                </a:cubicBezTo>
                <a:cubicBezTo>
                  <a:pt x="183835" y="222936"/>
                  <a:pt x="174696" y="213797"/>
                  <a:pt x="174696" y="202523"/>
                </a:cubicBezTo>
                <a:cubicBezTo>
                  <a:pt x="174696" y="191250"/>
                  <a:pt x="183835" y="182110"/>
                  <a:pt x="195109" y="182110"/>
                </a:cubicBezTo>
                <a:close/>
                <a:moveTo>
                  <a:pt x="146332" y="182110"/>
                </a:moveTo>
                <a:cubicBezTo>
                  <a:pt x="157606" y="182110"/>
                  <a:pt x="166745" y="191250"/>
                  <a:pt x="166745" y="202523"/>
                </a:cubicBezTo>
                <a:cubicBezTo>
                  <a:pt x="166745" y="213797"/>
                  <a:pt x="157606" y="222936"/>
                  <a:pt x="146332" y="222936"/>
                </a:cubicBezTo>
                <a:cubicBezTo>
                  <a:pt x="135058" y="222936"/>
                  <a:pt x="125919" y="213797"/>
                  <a:pt x="125919" y="202523"/>
                </a:cubicBezTo>
                <a:cubicBezTo>
                  <a:pt x="125919" y="191250"/>
                  <a:pt x="135058" y="182110"/>
                  <a:pt x="146332" y="182110"/>
                </a:cubicBezTo>
                <a:close/>
                <a:moveTo>
                  <a:pt x="97555" y="182110"/>
                </a:moveTo>
                <a:cubicBezTo>
                  <a:pt x="108829" y="182110"/>
                  <a:pt x="117968" y="191250"/>
                  <a:pt x="117968" y="202523"/>
                </a:cubicBezTo>
                <a:cubicBezTo>
                  <a:pt x="117968" y="213797"/>
                  <a:pt x="108829" y="222936"/>
                  <a:pt x="97555" y="222936"/>
                </a:cubicBezTo>
                <a:cubicBezTo>
                  <a:pt x="86281" y="222936"/>
                  <a:pt x="77142" y="213797"/>
                  <a:pt x="77142" y="202523"/>
                </a:cubicBezTo>
                <a:cubicBezTo>
                  <a:pt x="77142" y="191250"/>
                  <a:pt x="86281" y="182110"/>
                  <a:pt x="97555" y="182110"/>
                </a:cubicBezTo>
                <a:close/>
                <a:moveTo>
                  <a:pt x="48778" y="182110"/>
                </a:moveTo>
                <a:cubicBezTo>
                  <a:pt x="60052" y="182110"/>
                  <a:pt x="69191" y="191250"/>
                  <a:pt x="69191" y="202523"/>
                </a:cubicBezTo>
                <a:cubicBezTo>
                  <a:pt x="69191" y="213797"/>
                  <a:pt x="60052" y="222936"/>
                  <a:pt x="48778" y="222936"/>
                </a:cubicBezTo>
                <a:cubicBezTo>
                  <a:pt x="37504" y="222936"/>
                  <a:pt x="28365" y="213797"/>
                  <a:pt x="28365" y="202523"/>
                </a:cubicBezTo>
                <a:cubicBezTo>
                  <a:pt x="28365" y="191250"/>
                  <a:pt x="37504" y="182110"/>
                  <a:pt x="48778" y="182110"/>
                </a:cubicBezTo>
                <a:close/>
                <a:moveTo>
                  <a:pt x="2" y="182110"/>
                </a:moveTo>
                <a:cubicBezTo>
                  <a:pt x="11275" y="182110"/>
                  <a:pt x="20414" y="191250"/>
                  <a:pt x="20414" y="202523"/>
                </a:cubicBezTo>
                <a:cubicBezTo>
                  <a:pt x="20414" y="213797"/>
                  <a:pt x="11275" y="222936"/>
                  <a:pt x="2" y="222936"/>
                </a:cubicBezTo>
                <a:lnTo>
                  <a:pt x="0" y="222935"/>
                </a:lnTo>
                <a:lnTo>
                  <a:pt x="0" y="182111"/>
                </a:lnTo>
                <a:close/>
                <a:moveTo>
                  <a:pt x="975542" y="128024"/>
                </a:moveTo>
                <a:cubicBezTo>
                  <a:pt x="986816" y="128024"/>
                  <a:pt x="995955" y="137163"/>
                  <a:pt x="995955" y="148437"/>
                </a:cubicBezTo>
                <a:cubicBezTo>
                  <a:pt x="995955" y="159711"/>
                  <a:pt x="986816" y="168850"/>
                  <a:pt x="975542" y="168850"/>
                </a:cubicBezTo>
                <a:cubicBezTo>
                  <a:pt x="964268" y="168850"/>
                  <a:pt x="955129" y="159711"/>
                  <a:pt x="955129" y="148437"/>
                </a:cubicBezTo>
                <a:cubicBezTo>
                  <a:pt x="955129" y="137163"/>
                  <a:pt x="964268" y="128024"/>
                  <a:pt x="975542" y="128024"/>
                </a:cubicBezTo>
                <a:close/>
                <a:moveTo>
                  <a:pt x="926765" y="128024"/>
                </a:moveTo>
                <a:cubicBezTo>
                  <a:pt x="938039" y="128024"/>
                  <a:pt x="947178" y="137163"/>
                  <a:pt x="947178" y="148437"/>
                </a:cubicBezTo>
                <a:cubicBezTo>
                  <a:pt x="947178" y="159711"/>
                  <a:pt x="938039" y="168850"/>
                  <a:pt x="926765" y="168850"/>
                </a:cubicBezTo>
                <a:cubicBezTo>
                  <a:pt x="915491" y="168850"/>
                  <a:pt x="906352" y="159711"/>
                  <a:pt x="906352" y="148437"/>
                </a:cubicBezTo>
                <a:cubicBezTo>
                  <a:pt x="906352" y="137163"/>
                  <a:pt x="915491" y="128024"/>
                  <a:pt x="926765" y="128024"/>
                </a:cubicBezTo>
                <a:close/>
                <a:moveTo>
                  <a:pt x="877988" y="128024"/>
                </a:moveTo>
                <a:cubicBezTo>
                  <a:pt x="889262" y="128024"/>
                  <a:pt x="898401" y="137163"/>
                  <a:pt x="898401" y="148437"/>
                </a:cubicBezTo>
                <a:cubicBezTo>
                  <a:pt x="898401" y="159711"/>
                  <a:pt x="889262" y="168850"/>
                  <a:pt x="877988" y="168850"/>
                </a:cubicBezTo>
                <a:cubicBezTo>
                  <a:pt x="866714" y="168850"/>
                  <a:pt x="857575" y="159711"/>
                  <a:pt x="857575" y="148437"/>
                </a:cubicBezTo>
                <a:cubicBezTo>
                  <a:pt x="857575" y="137163"/>
                  <a:pt x="866714" y="128024"/>
                  <a:pt x="877988" y="128024"/>
                </a:cubicBezTo>
                <a:close/>
                <a:moveTo>
                  <a:pt x="829211" y="128024"/>
                </a:moveTo>
                <a:cubicBezTo>
                  <a:pt x="840485" y="128024"/>
                  <a:pt x="849624" y="137163"/>
                  <a:pt x="849624" y="148437"/>
                </a:cubicBezTo>
                <a:cubicBezTo>
                  <a:pt x="849624" y="159711"/>
                  <a:pt x="840485" y="168850"/>
                  <a:pt x="829211" y="168850"/>
                </a:cubicBezTo>
                <a:cubicBezTo>
                  <a:pt x="817937" y="168850"/>
                  <a:pt x="808798" y="159711"/>
                  <a:pt x="808798" y="148437"/>
                </a:cubicBezTo>
                <a:cubicBezTo>
                  <a:pt x="808798" y="137163"/>
                  <a:pt x="817937" y="128024"/>
                  <a:pt x="829211" y="128024"/>
                </a:cubicBezTo>
                <a:close/>
                <a:moveTo>
                  <a:pt x="780434" y="128024"/>
                </a:moveTo>
                <a:cubicBezTo>
                  <a:pt x="791708" y="128024"/>
                  <a:pt x="800847" y="137163"/>
                  <a:pt x="800847" y="148437"/>
                </a:cubicBezTo>
                <a:cubicBezTo>
                  <a:pt x="800847" y="159711"/>
                  <a:pt x="791708" y="168850"/>
                  <a:pt x="780434" y="168850"/>
                </a:cubicBezTo>
                <a:cubicBezTo>
                  <a:pt x="769160" y="168850"/>
                  <a:pt x="760021" y="159711"/>
                  <a:pt x="760021" y="148437"/>
                </a:cubicBezTo>
                <a:cubicBezTo>
                  <a:pt x="760021" y="137163"/>
                  <a:pt x="769160" y="128024"/>
                  <a:pt x="780434" y="128024"/>
                </a:cubicBezTo>
                <a:close/>
                <a:moveTo>
                  <a:pt x="731657" y="128024"/>
                </a:moveTo>
                <a:cubicBezTo>
                  <a:pt x="742931" y="128024"/>
                  <a:pt x="752070" y="137163"/>
                  <a:pt x="752070" y="148437"/>
                </a:cubicBezTo>
                <a:cubicBezTo>
                  <a:pt x="752070" y="159711"/>
                  <a:pt x="742931" y="168850"/>
                  <a:pt x="731657" y="168850"/>
                </a:cubicBezTo>
                <a:cubicBezTo>
                  <a:pt x="720383" y="168850"/>
                  <a:pt x="711244" y="159711"/>
                  <a:pt x="711244" y="148437"/>
                </a:cubicBezTo>
                <a:cubicBezTo>
                  <a:pt x="711244" y="137163"/>
                  <a:pt x="720383" y="128024"/>
                  <a:pt x="731657" y="128024"/>
                </a:cubicBezTo>
                <a:close/>
                <a:moveTo>
                  <a:pt x="682880" y="128024"/>
                </a:moveTo>
                <a:cubicBezTo>
                  <a:pt x="694153" y="128024"/>
                  <a:pt x="703293" y="137163"/>
                  <a:pt x="703293" y="148437"/>
                </a:cubicBezTo>
                <a:cubicBezTo>
                  <a:pt x="703293" y="159711"/>
                  <a:pt x="694153" y="168850"/>
                  <a:pt x="682880" y="168850"/>
                </a:cubicBezTo>
                <a:cubicBezTo>
                  <a:pt x="671606" y="168850"/>
                  <a:pt x="662467" y="159711"/>
                  <a:pt x="662467" y="148437"/>
                </a:cubicBezTo>
                <a:cubicBezTo>
                  <a:pt x="662467" y="137163"/>
                  <a:pt x="671606" y="128024"/>
                  <a:pt x="682880" y="128024"/>
                </a:cubicBezTo>
                <a:close/>
                <a:moveTo>
                  <a:pt x="634103" y="128024"/>
                </a:moveTo>
                <a:cubicBezTo>
                  <a:pt x="645377" y="128024"/>
                  <a:pt x="654516" y="137163"/>
                  <a:pt x="654516" y="148437"/>
                </a:cubicBezTo>
                <a:cubicBezTo>
                  <a:pt x="654516" y="159711"/>
                  <a:pt x="645377" y="168850"/>
                  <a:pt x="634103" y="168850"/>
                </a:cubicBezTo>
                <a:cubicBezTo>
                  <a:pt x="622829" y="168850"/>
                  <a:pt x="613690" y="159711"/>
                  <a:pt x="613690" y="148437"/>
                </a:cubicBezTo>
                <a:cubicBezTo>
                  <a:pt x="613690" y="137163"/>
                  <a:pt x="622829" y="128024"/>
                  <a:pt x="634103" y="128024"/>
                </a:cubicBezTo>
                <a:close/>
                <a:moveTo>
                  <a:pt x="585326" y="128024"/>
                </a:moveTo>
                <a:cubicBezTo>
                  <a:pt x="596599" y="128024"/>
                  <a:pt x="605738" y="137163"/>
                  <a:pt x="605738" y="148437"/>
                </a:cubicBezTo>
                <a:cubicBezTo>
                  <a:pt x="605738" y="159711"/>
                  <a:pt x="596599" y="168850"/>
                  <a:pt x="585326" y="168850"/>
                </a:cubicBezTo>
                <a:cubicBezTo>
                  <a:pt x="574052" y="168850"/>
                  <a:pt x="564913" y="159711"/>
                  <a:pt x="564913" y="148437"/>
                </a:cubicBezTo>
                <a:cubicBezTo>
                  <a:pt x="564913" y="137163"/>
                  <a:pt x="574052" y="128024"/>
                  <a:pt x="585326" y="128024"/>
                </a:cubicBezTo>
                <a:close/>
                <a:moveTo>
                  <a:pt x="536549" y="128024"/>
                </a:moveTo>
                <a:cubicBezTo>
                  <a:pt x="547822" y="128024"/>
                  <a:pt x="556961" y="137163"/>
                  <a:pt x="556961" y="148437"/>
                </a:cubicBezTo>
                <a:cubicBezTo>
                  <a:pt x="556961" y="159711"/>
                  <a:pt x="547822" y="168850"/>
                  <a:pt x="536549" y="168850"/>
                </a:cubicBezTo>
                <a:cubicBezTo>
                  <a:pt x="525275" y="168850"/>
                  <a:pt x="516136" y="159711"/>
                  <a:pt x="516136" y="148437"/>
                </a:cubicBezTo>
                <a:cubicBezTo>
                  <a:pt x="516136" y="137163"/>
                  <a:pt x="525275" y="128024"/>
                  <a:pt x="536549" y="128024"/>
                </a:cubicBezTo>
                <a:close/>
                <a:moveTo>
                  <a:pt x="487772" y="128024"/>
                </a:moveTo>
                <a:cubicBezTo>
                  <a:pt x="499045" y="128024"/>
                  <a:pt x="508184" y="137163"/>
                  <a:pt x="508184" y="148437"/>
                </a:cubicBezTo>
                <a:cubicBezTo>
                  <a:pt x="508184" y="159711"/>
                  <a:pt x="499045" y="168850"/>
                  <a:pt x="487772" y="168850"/>
                </a:cubicBezTo>
                <a:cubicBezTo>
                  <a:pt x="476498" y="168850"/>
                  <a:pt x="467359" y="159711"/>
                  <a:pt x="467359" y="148437"/>
                </a:cubicBezTo>
                <a:cubicBezTo>
                  <a:pt x="467359" y="137163"/>
                  <a:pt x="476498" y="128024"/>
                  <a:pt x="487772" y="128024"/>
                </a:cubicBezTo>
                <a:close/>
                <a:moveTo>
                  <a:pt x="438994" y="128024"/>
                </a:moveTo>
                <a:cubicBezTo>
                  <a:pt x="450268" y="128024"/>
                  <a:pt x="459407" y="137163"/>
                  <a:pt x="459407" y="148437"/>
                </a:cubicBezTo>
                <a:cubicBezTo>
                  <a:pt x="459407" y="159711"/>
                  <a:pt x="450268" y="168850"/>
                  <a:pt x="438994" y="168850"/>
                </a:cubicBezTo>
                <a:cubicBezTo>
                  <a:pt x="427721" y="168850"/>
                  <a:pt x="418582" y="159711"/>
                  <a:pt x="418582" y="148437"/>
                </a:cubicBezTo>
                <a:cubicBezTo>
                  <a:pt x="418582" y="137163"/>
                  <a:pt x="427721" y="128024"/>
                  <a:pt x="438994" y="128024"/>
                </a:cubicBezTo>
                <a:close/>
                <a:moveTo>
                  <a:pt x="390217" y="128024"/>
                </a:moveTo>
                <a:cubicBezTo>
                  <a:pt x="401491" y="128024"/>
                  <a:pt x="410630" y="137163"/>
                  <a:pt x="410630" y="148437"/>
                </a:cubicBezTo>
                <a:cubicBezTo>
                  <a:pt x="410630" y="159711"/>
                  <a:pt x="401491" y="168850"/>
                  <a:pt x="390217" y="168850"/>
                </a:cubicBezTo>
                <a:cubicBezTo>
                  <a:pt x="378944" y="168850"/>
                  <a:pt x="369805" y="159711"/>
                  <a:pt x="369805" y="148437"/>
                </a:cubicBezTo>
                <a:cubicBezTo>
                  <a:pt x="369805" y="137163"/>
                  <a:pt x="378944" y="128024"/>
                  <a:pt x="390217" y="128024"/>
                </a:cubicBezTo>
                <a:close/>
                <a:moveTo>
                  <a:pt x="341440" y="128024"/>
                </a:moveTo>
                <a:cubicBezTo>
                  <a:pt x="352714" y="128024"/>
                  <a:pt x="361853" y="137163"/>
                  <a:pt x="361853" y="148437"/>
                </a:cubicBezTo>
                <a:cubicBezTo>
                  <a:pt x="361853" y="159711"/>
                  <a:pt x="352714" y="168850"/>
                  <a:pt x="341440" y="168850"/>
                </a:cubicBezTo>
                <a:cubicBezTo>
                  <a:pt x="330166" y="168850"/>
                  <a:pt x="321028" y="159711"/>
                  <a:pt x="321028" y="148437"/>
                </a:cubicBezTo>
                <a:cubicBezTo>
                  <a:pt x="321028" y="137163"/>
                  <a:pt x="330166" y="128024"/>
                  <a:pt x="341440" y="128024"/>
                </a:cubicBezTo>
                <a:close/>
                <a:moveTo>
                  <a:pt x="292663" y="128024"/>
                </a:moveTo>
                <a:cubicBezTo>
                  <a:pt x="303937" y="128024"/>
                  <a:pt x="313076" y="137163"/>
                  <a:pt x="313076" y="148437"/>
                </a:cubicBezTo>
                <a:cubicBezTo>
                  <a:pt x="313076" y="159711"/>
                  <a:pt x="303937" y="168850"/>
                  <a:pt x="292663" y="168850"/>
                </a:cubicBezTo>
                <a:cubicBezTo>
                  <a:pt x="281389" y="168850"/>
                  <a:pt x="272251" y="159711"/>
                  <a:pt x="272251" y="148437"/>
                </a:cubicBezTo>
                <a:cubicBezTo>
                  <a:pt x="272251" y="137163"/>
                  <a:pt x="281389" y="128024"/>
                  <a:pt x="292663" y="128024"/>
                </a:cubicBezTo>
                <a:close/>
                <a:moveTo>
                  <a:pt x="243886" y="128024"/>
                </a:moveTo>
                <a:cubicBezTo>
                  <a:pt x="255160" y="128024"/>
                  <a:pt x="264299" y="137163"/>
                  <a:pt x="264299" y="148437"/>
                </a:cubicBezTo>
                <a:cubicBezTo>
                  <a:pt x="264299" y="159711"/>
                  <a:pt x="255160" y="168850"/>
                  <a:pt x="243886" y="168850"/>
                </a:cubicBezTo>
                <a:cubicBezTo>
                  <a:pt x="232612" y="168850"/>
                  <a:pt x="223473" y="159711"/>
                  <a:pt x="223473" y="148437"/>
                </a:cubicBezTo>
                <a:cubicBezTo>
                  <a:pt x="223473" y="137163"/>
                  <a:pt x="232612" y="128024"/>
                  <a:pt x="243886" y="128024"/>
                </a:cubicBezTo>
                <a:close/>
                <a:moveTo>
                  <a:pt x="195109" y="128024"/>
                </a:moveTo>
                <a:cubicBezTo>
                  <a:pt x="206383" y="128024"/>
                  <a:pt x="215522" y="137163"/>
                  <a:pt x="215522" y="148437"/>
                </a:cubicBezTo>
                <a:cubicBezTo>
                  <a:pt x="215522" y="159711"/>
                  <a:pt x="206383" y="168850"/>
                  <a:pt x="195109" y="168850"/>
                </a:cubicBezTo>
                <a:cubicBezTo>
                  <a:pt x="183835" y="168850"/>
                  <a:pt x="174696" y="159711"/>
                  <a:pt x="174696" y="148437"/>
                </a:cubicBezTo>
                <a:cubicBezTo>
                  <a:pt x="174696" y="137163"/>
                  <a:pt x="183835" y="128024"/>
                  <a:pt x="195109" y="128024"/>
                </a:cubicBezTo>
                <a:close/>
                <a:moveTo>
                  <a:pt x="146332" y="128024"/>
                </a:moveTo>
                <a:cubicBezTo>
                  <a:pt x="157606" y="128024"/>
                  <a:pt x="166745" y="137163"/>
                  <a:pt x="166745" y="148437"/>
                </a:cubicBezTo>
                <a:cubicBezTo>
                  <a:pt x="166745" y="159711"/>
                  <a:pt x="157606" y="168850"/>
                  <a:pt x="146332" y="168850"/>
                </a:cubicBezTo>
                <a:cubicBezTo>
                  <a:pt x="135058" y="168850"/>
                  <a:pt x="125919" y="159711"/>
                  <a:pt x="125919" y="148437"/>
                </a:cubicBezTo>
                <a:cubicBezTo>
                  <a:pt x="125919" y="137163"/>
                  <a:pt x="135058" y="128024"/>
                  <a:pt x="146332" y="128024"/>
                </a:cubicBezTo>
                <a:close/>
                <a:moveTo>
                  <a:pt x="97555" y="128024"/>
                </a:moveTo>
                <a:cubicBezTo>
                  <a:pt x="108829" y="128024"/>
                  <a:pt x="117968" y="137163"/>
                  <a:pt x="117968" y="148437"/>
                </a:cubicBezTo>
                <a:cubicBezTo>
                  <a:pt x="117968" y="159711"/>
                  <a:pt x="108829" y="168850"/>
                  <a:pt x="97555" y="168850"/>
                </a:cubicBezTo>
                <a:cubicBezTo>
                  <a:pt x="86281" y="168850"/>
                  <a:pt x="77142" y="159711"/>
                  <a:pt x="77142" y="148437"/>
                </a:cubicBezTo>
                <a:cubicBezTo>
                  <a:pt x="77142" y="137163"/>
                  <a:pt x="86281" y="128024"/>
                  <a:pt x="97555" y="128024"/>
                </a:cubicBezTo>
                <a:close/>
                <a:moveTo>
                  <a:pt x="48778" y="128024"/>
                </a:moveTo>
                <a:cubicBezTo>
                  <a:pt x="60052" y="128024"/>
                  <a:pt x="69191" y="137163"/>
                  <a:pt x="69191" y="148437"/>
                </a:cubicBezTo>
                <a:cubicBezTo>
                  <a:pt x="69191" y="159711"/>
                  <a:pt x="60052" y="168850"/>
                  <a:pt x="48778" y="168850"/>
                </a:cubicBezTo>
                <a:cubicBezTo>
                  <a:pt x="37504" y="168850"/>
                  <a:pt x="28365" y="159711"/>
                  <a:pt x="28365" y="148437"/>
                </a:cubicBezTo>
                <a:cubicBezTo>
                  <a:pt x="28365" y="137163"/>
                  <a:pt x="37504" y="128024"/>
                  <a:pt x="48778" y="128024"/>
                </a:cubicBezTo>
                <a:close/>
                <a:moveTo>
                  <a:pt x="2" y="128024"/>
                </a:moveTo>
                <a:cubicBezTo>
                  <a:pt x="11275" y="128024"/>
                  <a:pt x="20414" y="137163"/>
                  <a:pt x="20414" y="148437"/>
                </a:cubicBezTo>
                <a:cubicBezTo>
                  <a:pt x="20414" y="159711"/>
                  <a:pt x="11275" y="168850"/>
                  <a:pt x="2" y="168850"/>
                </a:cubicBezTo>
                <a:lnTo>
                  <a:pt x="0" y="168849"/>
                </a:lnTo>
                <a:lnTo>
                  <a:pt x="0" y="128025"/>
                </a:lnTo>
                <a:close/>
                <a:moveTo>
                  <a:pt x="1006915" y="87087"/>
                </a:moveTo>
                <a:lnTo>
                  <a:pt x="1006262" y="100037"/>
                </a:lnTo>
                <a:lnTo>
                  <a:pt x="1003906" y="94351"/>
                </a:lnTo>
                <a:close/>
                <a:moveTo>
                  <a:pt x="975542" y="73938"/>
                </a:moveTo>
                <a:cubicBezTo>
                  <a:pt x="986816" y="73938"/>
                  <a:pt x="995955" y="83077"/>
                  <a:pt x="995955" y="94351"/>
                </a:cubicBezTo>
                <a:cubicBezTo>
                  <a:pt x="995955" y="105625"/>
                  <a:pt x="986816" y="114764"/>
                  <a:pt x="975542" y="114764"/>
                </a:cubicBezTo>
                <a:cubicBezTo>
                  <a:pt x="964268" y="114764"/>
                  <a:pt x="955129" y="105625"/>
                  <a:pt x="955129" y="94351"/>
                </a:cubicBezTo>
                <a:cubicBezTo>
                  <a:pt x="955129" y="83077"/>
                  <a:pt x="964268" y="73938"/>
                  <a:pt x="975542" y="73938"/>
                </a:cubicBezTo>
                <a:close/>
                <a:moveTo>
                  <a:pt x="926765" y="73938"/>
                </a:moveTo>
                <a:cubicBezTo>
                  <a:pt x="938039" y="73938"/>
                  <a:pt x="947178" y="83077"/>
                  <a:pt x="947178" y="94351"/>
                </a:cubicBezTo>
                <a:cubicBezTo>
                  <a:pt x="947178" y="105625"/>
                  <a:pt x="938039" y="114764"/>
                  <a:pt x="926765" y="114764"/>
                </a:cubicBezTo>
                <a:cubicBezTo>
                  <a:pt x="915491" y="114764"/>
                  <a:pt x="906352" y="105625"/>
                  <a:pt x="906352" y="94351"/>
                </a:cubicBezTo>
                <a:cubicBezTo>
                  <a:pt x="906352" y="83077"/>
                  <a:pt x="915491" y="73938"/>
                  <a:pt x="926765" y="73938"/>
                </a:cubicBezTo>
                <a:close/>
                <a:moveTo>
                  <a:pt x="877988" y="73938"/>
                </a:moveTo>
                <a:cubicBezTo>
                  <a:pt x="889262" y="73938"/>
                  <a:pt x="898401" y="83077"/>
                  <a:pt x="898401" y="94351"/>
                </a:cubicBezTo>
                <a:cubicBezTo>
                  <a:pt x="898401" y="105625"/>
                  <a:pt x="889262" y="114764"/>
                  <a:pt x="877988" y="114764"/>
                </a:cubicBezTo>
                <a:cubicBezTo>
                  <a:pt x="866714" y="114764"/>
                  <a:pt x="857575" y="105625"/>
                  <a:pt x="857575" y="94351"/>
                </a:cubicBezTo>
                <a:cubicBezTo>
                  <a:pt x="857575" y="83077"/>
                  <a:pt x="866714" y="73938"/>
                  <a:pt x="877988" y="73938"/>
                </a:cubicBezTo>
                <a:close/>
                <a:moveTo>
                  <a:pt x="829211" y="73938"/>
                </a:moveTo>
                <a:cubicBezTo>
                  <a:pt x="840485" y="73938"/>
                  <a:pt x="849624" y="83077"/>
                  <a:pt x="849624" y="94351"/>
                </a:cubicBezTo>
                <a:cubicBezTo>
                  <a:pt x="849624" y="105625"/>
                  <a:pt x="840485" y="114764"/>
                  <a:pt x="829211" y="114764"/>
                </a:cubicBezTo>
                <a:cubicBezTo>
                  <a:pt x="817937" y="114764"/>
                  <a:pt x="808798" y="105625"/>
                  <a:pt x="808798" y="94351"/>
                </a:cubicBezTo>
                <a:cubicBezTo>
                  <a:pt x="808798" y="83077"/>
                  <a:pt x="817937" y="73938"/>
                  <a:pt x="829211" y="73938"/>
                </a:cubicBezTo>
                <a:close/>
                <a:moveTo>
                  <a:pt x="780434" y="73938"/>
                </a:moveTo>
                <a:cubicBezTo>
                  <a:pt x="791708" y="73938"/>
                  <a:pt x="800847" y="83077"/>
                  <a:pt x="800847" y="94351"/>
                </a:cubicBezTo>
                <a:cubicBezTo>
                  <a:pt x="800847" y="105625"/>
                  <a:pt x="791708" y="114764"/>
                  <a:pt x="780434" y="114764"/>
                </a:cubicBezTo>
                <a:cubicBezTo>
                  <a:pt x="769160" y="114764"/>
                  <a:pt x="760021" y="105625"/>
                  <a:pt x="760021" y="94351"/>
                </a:cubicBezTo>
                <a:cubicBezTo>
                  <a:pt x="760021" y="83077"/>
                  <a:pt x="769160" y="73938"/>
                  <a:pt x="780434" y="73938"/>
                </a:cubicBezTo>
                <a:close/>
                <a:moveTo>
                  <a:pt x="731657" y="73938"/>
                </a:moveTo>
                <a:cubicBezTo>
                  <a:pt x="742931" y="73938"/>
                  <a:pt x="752070" y="83077"/>
                  <a:pt x="752070" y="94351"/>
                </a:cubicBezTo>
                <a:cubicBezTo>
                  <a:pt x="752070" y="105625"/>
                  <a:pt x="742931" y="114764"/>
                  <a:pt x="731657" y="114764"/>
                </a:cubicBezTo>
                <a:cubicBezTo>
                  <a:pt x="720383" y="114764"/>
                  <a:pt x="711244" y="105625"/>
                  <a:pt x="711244" y="94351"/>
                </a:cubicBezTo>
                <a:cubicBezTo>
                  <a:pt x="711244" y="83077"/>
                  <a:pt x="720383" y="73938"/>
                  <a:pt x="731657" y="73938"/>
                </a:cubicBezTo>
                <a:close/>
                <a:moveTo>
                  <a:pt x="682880" y="73938"/>
                </a:moveTo>
                <a:cubicBezTo>
                  <a:pt x="694153" y="73938"/>
                  <a:pt x="703293" y="83077"/>
                  <a:pt x="703293" y="94351"/>
                </a:cubicBezTo>
                <a:cubicBezTo>
                  <a:pt x="703293" y="105625"/>
                  <a:pt x="694153" y="114764"/>
                  <a:pt x="682880" y="114764"/>
                </a:cubicBezTo>
                <a:cubicBezTo>
                  <a:pt x="671606" y="114764"/>
                  <a:pt x="662467" y="105625"/>
                  <a:pt x="662467" y="94351"/>
                </a:cubicBezTo>
                <a:cubicBezTo>
                  <a:pt x="662467" y="83077"/>
                  <a:pt x="671606" y="73938"/>
                  <a:pt x="682880" y="73938"/>
                </a:cubicBezTo>
                <a:close/>
                <a:moveTo>
                  <a:pt x="634103" y="73938"/>
                </a:moveTo>
                <a:cubicBezTo>
                  <a:pt x="645377" y="73938"/>
                  <a:pt x="654516" y="83077"/>
                  <a:pt x="654516" y="94351"/>
                </a:cubicBezTo>
                <a:cubicBezTo>
                  <a:pt x="654516" y="105625"/>
                  <a:pt x="645377" y="114764"/>
                  <a:pt x="634103" y="114764"/>
                </a:cubicBezTo>
                <a:cubicBezTo>
                  <a:pt x="622829" y="114764"/>
                  <a:pt x="613690" y="105625"/>
                  <a:pt x="613690" y="94351"/>
                </a:cubicBezTo>
                <a:cubicBezTo>
                  <a:pt x="613690" y="83077"/>
                  <a:pt x="622829" y="73938"/>
                  <a:pt x="634103" y="73938"/>
                </a:cubicBezTo>
                <a:close/>
                <a:moveTo>
                  <a:pt x="585326" y="73938"/>
                </a:moveTo>
                <a:cubicBezTo>
                  <a:pt x="596599" y="73938"/>
                  <a:pt x="605738" y="83077"/>
                  <a:pt x="605738" y="94351"/>
                </a:cubicBezTo>
                <a:cubicBezTo>
                  <a:pt x="605738" y="105625"/>
                  <a:pt x="596599" y="114764"/>
                  <a:pt x="585326" y="114764"/>
                </a:cubicBezTo>
                <a:cubicBezTo>
                  <a:pt x="574052" y="114764"/>
                  <a:pt x="564913" y="105625"/>
                  <a:pt x="564913" y="94351"/>
                </a:cubicBezTo>
                <a:cubicBezTo>
                  <a:pt x="564913" y="83077"/>
                  <a:pt x="574052" y="73938"/>
                  <a:pt x="585326" y="73938"/>
                </a:cubicBezTo>
                <a:close/>
                <a:moveTo>
                  <a:pt x="536549" y="73938"/>
                </a:moveTo>
                <a:cubicBezTo>
                  <a:pt x="547822" y="73938"/>
                  <a:pt x="556961" y="83077"/>
                  <a:pt x="556961" y="94351"/>
                </a:cubicBezTo>
                <a:cubicBezTo>
                  <a:pt x="556961" y="105625"/>
                  <a:pt x="547822" y="114764"/>
                  <a:pt x="536549" y="114764"/>
                </a:cubicBezTo>
                <a:cubicBezTo>
                  <a:pt x="525275" y="114764"/>
                  <a:pt x="516136" y="105625"/>
                  <a:pt x="516136" y="94351"/>
                </a:cubicBezTo>
                <a:cubicBezTo>
                  <a:pt x="516136" y="83077"/>
                  <a:pt x="525275" y="73938"/>
                  <a:pt x="536549" y="73938"/>
                </a:cubicBezTo>
                <a:close/>
                <a:moveTo>
                  <a:pt x="487772" y="73938"/>
                </a:moveTo>
                <a:cubicBezTo>
                  <a:pt x="499045" y="73938"/>
                  <a:pt x="508184" y="83077"/>
                  <a:pt x="508184" y="94351"/>
                </a:cubicBezTo>
                <a:cubicBezTo>
                  <a:pt x="508184" y="105625"/>
                  <a:pt x="499045" y="114764"/>
                  <a:pt x="487772" y="114764"/>
                </a:cubicBezTo>
                <a:cubicBezTo>
                  <a:pt x="476498" y="114764"/>
                  <a:pt x="467359" y="105625"/>
                  <a:pt x="467359" y="94351"/>
                </a:cubicBezTo>
                <a:cubicBezTo>
                  <a:pt x="467359" y="83077"/>
                  <a:pt x="476498" y="73938"/>
                  <a:pt x="487772" y="73938"/>
                </a:cubicBezTo>
                <a:close/>
                <a:moveTo>
                  <a:pt x="438994" y="73938"/>
                </a:moveTo>
                <a:cubicBezTo>
                  <a:pt x="450268" y="73938"/>
                  <a:pt x="459407" y="83077"/>
                  <a:pt x="459407" y="94351"/>
                </a:cubicBezTo>
                <a:cubicBezTo>
                  <a:pt x="459407" y="105625"/>
                  <a:pt x="450268" y="114764"/>
                  <a:pt x="438994" y="114764"/>
                </a:cubicBezTo>
                <a:cubicBezTo>
                  <a:pt x="427721" y="114764"/>
                  <a:pt x="418582" y="105625"/>
                  <a:pt x="418582" y="94351"/>
                </a:cubicBezTo>
                <a:cubicBezTo>
                  <a:pt x="418582" y="83077"/>
                  <a:pt x="427721" y="73938"/>
                  <a:pt x="438994" y="73938"/>
                </a:cubicBezTo>
                <a:close/>
                <a:moveTo>
                  <a:pt x="390217" y="73938"/>
                </a:moveTo>
                <a:cubicBezTo>
                  <a:pt x="401491" y="73938"/>
                  <a:pt x="410630" y="83077"/>
                  <a:pt x="410630" y="94351"/>
                </a:cubicBezTo>
                <a:cubicBezTo>
                  <a:pt x="410630" y="105625"/>
                  <a:pt x="401491" y="114764"/>
                  <a:pt x="390217" y="114764"/>
                </a:cubicBezTo>
                <a:cubicBezTo>
                  <a:pt x="378944" y="114764"/>
                  <a:pt x="369805" y="105625"/>
                  <a:pt x="369805" y="94351"/>
                </a:cubicBezTo>
                <a:cubicBezTo>
                  <a:pt x="369805" y="83077"/>
                  <a:pt x="378944" y="73938"/>
                  <a:pt x="390217" y="73938"/>
                </a:cubicBezTo>
                <a:close/>
                <a:moveTo>
                  <a:pt x="341440" y="73938"/>
                </a:moveTo>
                <a:cubicBezTo>
                  <a:pt x="352714" y="73938"/>
                  <a:pt x="361853" y="83077"/>
                  <a:pt x="361853" y="94351"/>
                </a:cubicBezTo>
                <a:cubicBezTo>
                  <a:pt x="361853" y="105625"/>
                  <a:pt x="352714" y="114764"/>
                  <a:pt x="341440" y="114764"/>
                </a:cubicBezTo>
                <a:cubicBezTo>
                  <a:pt x="330166" y="114764"/>
                  <a:pt x="321028" y="105625"/>
                  <a:pt x="321028" y="94351"/>
                </a:cubicBezTo>
                <a:cubicBezTo>
                  <a:pt x="321028" y="83077"/>
                  <a:pt x="330166" y="73938"/>
                  <a:pt x="341440" y="73938"/>
                </a:cubicBezTo>
                <a:close/>
                <a:moveTo>
                  <a:pt x="292663" y="73938"/>
                </a:moveTo>
                <a:cubicBezTo>
                  <a:pt x="303937" y="73938"/>
                  <a:pt x="313076" y="83077"/>
                  <a:pt x="313076" y="94351"/>
                </a:cubicBezTo>
                <a:cubicBezTo>
                  <a:pt x="313076" y="105625"/>
                  <a:pt x="303937" y="114764"/>
                  <a:pt x="292663" y="114764"/>
                </a:cubicBezTo>
                <a:cubicBezTo>
                  <a:pt x="281389" y="114764"/>
                  <a:pt x="272251" y="105625"/>
                  <a:pt x="272251" y="94351"/>
                </a:cubicBezTo>
                <a:cubicBezTo>
                  <a:pt x="272251" y="83077"/>
                  <a:pt x="281389" y="73938"/>
                  <a:pt x="292663" y="73938"/>
                </a:cubicBezTo>
                <a:close/>
                <a:moveTo>
                  <a:pt x="243886" y="73938"/>
                </a:moveTo>
                <a:cubicBezTo>
                  <a:pt x="255160" y="73938"/>
                  <a:pt x="264299" y="83077"/>
                  <a:pt x="264299" y="94351"/>
                </a:cubicBezTo>
                <a:cubicBezTo>
                  <a:pt x="264299" y="105625"/>
                  <a:pt x="255160" y="114764"/>
                  <a:pt x="243886" y="114764"/>
                </a:cubicBezTo>
                <a:cubicBezTo>
                  <a:pt x="232612" y="114764"/>
                  <a:pt x="223473" y="105625"/>
                  <a:pt x="223473" y="94351"/>
                </a:cubicBezTo>
                <a:cubicBezTo>
                  <a:pt x="223473" y="83077"/>
                  <a:pt x="232612" y="73938"/>
                  <a:pt x="243886" y="73938"/>
                </a:cubicBezTo>
                <a:close/>
                <a:moveTo>
                  <a:pt x="195109" y="73938"/>
                </a:moveTo>
                <a:cubicBezTo>
                  <a:pt x="206383" y="73938"/>
                  <a:pt x="215522" y="83077"/>
                  <a:pt x="215522" y="94351"/>
                </a:cubicBezTo>
                <a:cubicBezTo>
                  <a:pt x="215522" y="105625"/>
                  <a:pt x="206383" y="114764"/>
                  <a:pt x="195109" y="114764"/>
                </a:cubicBezTo>
                <a:cubicBezTo>
                  <a:pt x="183835" y="114764"/>
                  <a:pt x="174696" y="105625"/>
                  <a:pt x="174696" y="94351"/>
                </a:cubicBezTo>
                <a:cubicBezTo>
                  <a:pt x="174696" y="83077"/>
                  <a:pt x="183835" y="73938"/>
                  <a:pt x="195109" y="73938"/>
                </a:cubicBezTo>
                <a:close/>
                <a:moveTo>
                  <a:pt x="146332" y="73938"/>
                </a:moveTo>
                <a:cubicBezTo>
                  <a:pt x="157606" y="73938"/>
                  <a:pt x="166745" y="83077"/>
                  <a:pt x="166745" y="94351"/>
                </a:cubicBezTo>
                <a:cubicBezTo>
                  <a:pt x="166745" y="105625"/>
                  <a:pt x="157606" y="114764"/>
                  <a:pt x="146332" y="114764"/>
                </a:cubicBezTo>
                <a:cubicBezTo>
                  <a:pt x="135058" y="114764"/>
                  <a:pt x="125919" y="105625"/>
                  <a:pt x="125919" y="94351"/>
                </a:cubicBezTo>
                <a:cubicBezTo>
                  <a:pt x="125919" y="83077"/>
                  <a:pt x="135058" y="73938"/>
                  <a:pt x="146332" y="73938"/>
                </a:cubicBezTo>
                <a:close/>
                <a:moveTo>
                  <a:pt x="97555" y="73938"/>
                </a:moveTo>
                <a:cubicBezTo>
                  <a:pt x="108829" y="73938"/>
                  <a:pt x="117968" y="83077"/>
                  <a:pt x="117968" y="94351"/>
                </a:cubicBezTo>
                <a:cubicBezTo>
                  <a:pt x="117968" y="105625"/>
                  <a:pt x="108829" y="114764"/>
                  <a:pt x="97555" y="114764"/>
                </a:cubicBezTo>
                <a:cubicBezTo>
                  <a:pt x="86281" y="114764"/>
                  <a:pt x="77142" y="105625"/>
                  <a:pt x="77142" y="94351"/>
                </a:cubicBezTo>
                <a:cubicBezTo>
                  <a:pt x="77142" y="83077"/>
                  <a:pt x="86281" y="73938"/>
                  <a:pt x="97555" y="73938"/>
                </a:cubicBezTo>
                <a:close/>
                <a:moveTo>
                  <a:pt x="48778" y="73938"/>
                </a:moveTo>
                <a:cubicBezTo>
                  <a:pt x="60052" y="73938"/>
                  <a:pt x="69191" y="83077"/>
                  <a:pt x="69191" y="94351"/>
                </a:cubicBezTo>
                <a:cubicBezTo>
                  <a:pt x="69191" y="105625"/>
                  <a:pt x="60052" y="114764"/>
                  <a:pt x="48778" y="114764"/>
                </a:cubicBezTo>
                <a:cubicBezTo>
                  <a:pt x="37504" y="114764"/>
                  <a:pt x="28365" y="105625"/>
                  <a:pt x="28365" y="94351"/>
                </a:cubicBezTo>
                <a:cubicBezTo>
                  <a:pt x="28365" y="83077"/>
                  <a:pt x="37504" y="73938"/>
                  <a:pt x="48778" y="73938"/>
                </a:cubicBezTo>
                <a:close/>
                <a:moveTo>
                  <a:pt x="2" y="73938"/>
                </a:moveTo>
                <a:cubicBezTo>
                  <a:pt x="11275" y="73938"/>
                  <a:pt x="20414" y="83077"/>
                  <a:pt x="20414" y="94351"/>
                </a:cubicBezTo>
                <a:cubicBezTo>
                  <a:pt x="20414" y="105625"/>
                  <a:pt x="11275" y="114764"/>
                  <a:pt x="2" y="114764"/>
                </a:cubicBezTo>
                <a:lnTo>
                  <a:pt x="0" y="114763"/>
                </a:lnTo>
                <a:lnTo>
                  <a:pt x="0" y="73939"/>
                </a:lnTo>
                <a:close/>
                <a:moveTo>
                  <a:pt x="1010013" y="25745"/>
                </a:moveTo>
                <a:lnTo>
                  <a:pt x="1008696" y="51828"/>
                </a:lnTo>
                <a:lnTo>
                  <a:pt x="1003906" y="40265"/>
                </a:lnTo>
                <a:cubicBezTo>
                  <a:pt x="1003906" y="34628"/>
                  <a:pt x="1006192" y="29525"/>
                  <a:pt x="1009885" y="25831"/>
                </a:cubicBezTo>
                <a:close/>
                <a:moveTo>
                  <a:pt x="975542" y="19852"/>
                </a:moveTo>
                <a:cubicBezTo>
                  <a:pt x="986816" y="19852"/>
                  <a:pt x="995955" y="28991"/>
                  <a:pt x="995955" y="40265"/>
                </a:cubicBezTo>
                <a:cubicBezTo>
                  <a:pt x="995955" y="51539"/>
                  <a:pt x="986816" y="60678"/>
                  <a:pt x="975542" y="60678"/>
                </a:cubicBezTo>
                <a:cubicBezTo>
                  <a:pt x="964268" y="60678"/>
                  <a:pt x="955129" y="51539"/>
                  <a:pt x="955129" y="40265"/>
                </a:cubicBezTo>
                <a:cubicBezTo>
                  <a:pt x="955129" y="28991"/>
                  <a:pt x="964268" y="19852"/>
                  <a:pt x="975542" y="19852"/>
                </a:cubicBezTo>
                <a:close/>
                <a:moveTo>
                  <a:pt x="926765" y="19852"/>
                </a:moveTo>
                <a:cubicBezTo>
                  <a:pt x="938039" y="19852"/>
                  <a:pt x="947178" y="28991"/>
                  <a:pt x="947178" y="40265"/>
                </a:cubicBezTo>
                <a:cubicBezTo>
                  <a:pt x="947178" y="51539"/>
                  <a:pt x="938039" y="60678"/>
                  <a:pt x="926765" y="60678"/>
                </a:cubicBezTo>
                <a:cubicBezTo>
                  <a:pt x="915491" y="60678"/>
                  <a:pt x="906352" y="51539"/>
                  <a:pt x="906352" y="40265"/>
                </a:cubicBezTo>
                <a:cubicBezTo>
                  <a:pt x="906352" y="28991"/>
                  <a:pt x="915491" y="19852"/>
                  <a:pt x="926765" y="19852"/>
                </a:cubicBezTo>
                <a:close/>
                <a:moveTo>
                  <a:pt x="877988" y="19852"/>
                </a:moveTo>
                <a:cubicBezTo>
                  <a:pt x="889262" y="19852"/>
                  <a:pt x="898401" y="28991"/>
                  <a:pt x="898401" y="40265"/>
                </a:cubicBezTo>
                <a:cubicBezTo>
                  <a:pt x="898401" y="51539"/>
                  <a:pt x="889262" y="60678"/>
                  <a:pt x="877988" y="60678"/>
                </a:cubicBezTo>
                <a:cubicBezTo>
                  <a:pt x="866714" y="60678"/>
                  <a:pt x="857575" y="51539"/>
                  <a:pt x="857575" y="40265"/>
                </a:cubicBezTo>
                <a:cubicBezTo>
                  <a:pt x="857575" y="28991"/>
                  <a:pt x="866714" y="19852"/>
                  <a:pt x="877988" y="19852"/>
                </a:cubicBezTo>
                <a:close/>
                <a:moveTo>
                  <a:pt x="829211" y="19852"/>
                </a:moveTo>
                <a:cubicBezTo>
                  <a:pt x="840485" y="19852"/>
                  <a:pt x="849624" y="28991"/>
                  <a:pt x="849624" y="40265"/>
                </a:cubicBezTo>
                <a:cubicBezTo>
                  <a:pt x="849624" y="51539"/>
                  <a:pt x="840485" y="60678"/>
                  <a:pt x="829211" y="60678"/>
                </a:cubicBezTo>
                <a:cubicBezTo>
                  <a:pt x="817937" y="60678"/>
                  <a:pt x="808798" y="51539"/>
                  <a:pt x="808798" y="40265"/>
                </a:cubicBezTo>
                <a:cubicBezTo>
                  <a:pt x="808798" y="28991"/>
                  <a:pt x="817937" y="19852"/>
                  <a:pt x="829211" y="19852"/>
                </a:cubicBezTo>
                <a:close/>
                <a:moveTo>
                  <a:pt x="780434" y="19852"/>
                </a:moveTo>
                <a:cubicBezTo>
                  <a:pt x="791708" y="19852"/>
                  <a:pt x="800847" y="28991"/>
                  <a:pt x="800847" y="40265"/>
                </a:cubicBezTo>
                <a:cubicBezTo>
                  <a:pt x="800847" y="51539"/>
                  <a:pt x="791708" y="60678"/>
                  <a:pt x="780434" y="60678"/>
                </a:cubicBezTo>
                <a:cubicBezTo>
                  <a:pt x="769160" y="60678"/>
                  <a:pt x="760021" y="51539"/>
                  <a:pt x="760021" y="40265"/>
                </a:cubicBezTo>
                <a:cubicBezTo>
                  <a:pt x="760021" y="28991"/>
                  <a:pt x="769160" y="19852"/>
                  <a:pt x="780434" y="19852"/>
                </a:cubicBezTo>
                <a:close/>
                <a:moveTo>
                  <a:pt x="731657" y="19852"/>
                </a:moveTo>
                <a:cubicBezTo>
                  <a:pt x="742931" y="19852"/>
                  <a:pt x="752070" y="28991"/>
                  <a:pt x="752070" y="40265"/>
                </a:cubicBezTo>
                <a:cubicBezTo>
                  <a:pt x="752070" y="51539"/>
                  <a:pt x="742931" y="60678"/>
                  <a:pt x="731657" y="60678"/>
                </a:cubicBezTo>
                <a:cubicBezTo>
                  <a:pt x="720383" y="60678"/>
                  <a:pt x="711244" y="51539"/>
                  <a:pt x="711244" y="40265"/>
                </a:cubicBezTo>
                <a:cubicBezTo>
                  <a:pt x="711244" y="28991"/>
                  <a:pt x="720383" y="19852"/>
                  <a:pt x="731657" y="19852"/>
                </a:cubicBezTo>
                <a:close/>
                <a:moveTo>
                  <a:pt x="682880" y="19852"/>
                </a:moveTo>
                <a:cubicBezTo>
                  <a:pt x="694153" y="19852"/>
                  <a:pt x="703293" y="28991"/>
                  <a:pt x="703293" y="40265"/>
                </a:cubicBezTo>
                <a:cubicBezTo>
                  <a:pt x="703293" y="51539"/>
                  <a:pt x="694153" y="60678"/>
                  <a:pt x="682880" y="60678"/>
                </a:cubicBezTo>
                <a:cubicBezTo>
                  <a:pt x="671606" y="60678"/>
                  <a:pt x="662467" y="51539"/>
                  <a:pt x="662467" y="40265"/>
                </a:cubicBezTo>
                <a:cubicBezTo>
                  <a:pt x="662467" y="28991"/>
                  <a:pt x="671606" y="19852"/>
                  <a:pt x="682880" y="19852"/>
                </a:cubicBezTo>
                <a:close/>
                <a:moveTo>
                  <a:pt x="634103" y="19852"/>
                </a:moveTo>
                <a:cubicBezTo>
                  <a:pt x="645377" y="19852"/>
                  <a:pt x="654516" y="28991"/>
                  <a:pt x="654516" y="40265"/>
                </a:cubicBezTo>
                <a:cubicBezTo>
                  <a:pt x="654516" y="51539"/>
                  <a:pt x="645377" y="60678"/>
                  <a:pt x="634103" y="60678"/>
                </a:cubicBezTo>
                <a:cubicBezTo>
                  <a:pt x="622829" y="60678"/>
                  <a:pt x="613690" y="51539"/>
                  <a:pt x="613690" y="40265"/>
                </a:cubicBezTo>
                <a:cubicBezTo>
                  <a:pt x="613690" y="28991"/>
                  <a:pt x="622829" y="19852"/>
                  <a:pt x="634103" y="19852"/>
                </a:cubicBezTo>
                <a:close/>
                <a:moveTo>
                  <a:pt x="585326" y="19852"/>
                </a:moveTo>
                <a:cubicBezTo>
                  <a:pt x="596599" y="19852"/>
                  <a:pt x="605738" y="28991"/>
                  <a:pt x="605738" y="40265"/>
                </a:cubicBezTo>
                <a:cubicBezTo>
                  <a:pt x="605738" y="51539"/>
                  <a:pt x="596599" y="60678"/>
                  <a:pt x="585326" y="60678"/>
                </a:cubicBezTo>
                <a:cubicBezTo>
                  <a:pt x="574052" y="60678"/>
                  <a:pt x="564913" y="51539"/>
                  <a:pt x="564913" y="40265"/>
                </a:cubicBezTo>
                <a:cubicBezTo>
                  <a:pt x="564913" y="28991"/>
                  <a:pt x="574052" y="19852"/>
                  <a:pt x="585326" y="19852"/>
                </a:cubicBezTo>
                <a:close/>
                <a:moveTo>
                  <a:pt x="536549" y="19852"/>
                </a:moveTo>
                <a:cubicBezTo>
                  <a:pt x="547822" y="19852"/>
                  <a:pt x="556961" y="28991"/>
                  <a:pt x="556961" y="40265"/>
                </a:cubicBezTo>
                <a:cubicBezTo>
                  <a:pt x="556961" y="51539"/>
                  <a:pt x="547822" y="60678"/>
                  <a:pt x="536549" y="60678"/>
                </a:cubicBezTo>
                <a:cubicBezTo>
                  <a:pt x="525275" y="60678"/>
                  <a:pt x="516136" y="51539"/>
                  <a:pt x="516136" y="40265"/>
                </a:cubicBezTo>
                <a:cubicBezTo>
                  <a:pt x="516136" y="28991"/>
                  <a:pt x="525275" y="19852"/>
                  <a:pt x="536549" y="19852"/>
                </a:cubicBezTo>
                <a:close/>
                <a:moveTo>
                  <a:pt x="487772" y="19852"/>
                </a:moveTo>
                <a:cubicBezTo>
                  <a:pt x="499045" y="19852"/>
                  <a:pt x="508184" y="28991"/>
                  <a:pt x="508184" y="40265"/>
                </a:cubicBezTo>
                <a:cubicBezTo>
                  <a:pt x="508184" y="51539"/>
                  <a:pt x="499045" y="60678"/>
                  <a:pt x="487772" y="60678"/>
                </a:cubicBezTo>
                <a:cubicBezTo>
                  <a:pt x="476498" y="60678"/>
                  <a:pt x="467359" y="51539"/>
                  <a:pt x="467359" y="40265"/>
                </a:cubicBezTo>
                <a:cubicBezTo>
                  <a:pt x="467359" y="28991"/>
                  <a:pt x="476498" y="19852"/>
                  <a:pt x="487772" y="19852"/>
                </a:cubicBezTo>
                <a:close/>
                <a:moveTo>
                  <a:pt x="438994" y="19852"/>
                </a:moveTo>
                <a:cubicBezTo>
                  <a:pt x="450268" y="19852"/>
                  <a:pt x="459407" y="28991"/>
                  <a:pt x="459407" y="40265"/>
                </a:cubicBezTo>
                <a:cubicBezTo>
                  <a:pt x="459407" y="51539"/>
                  <a:pt x="450268" y="60678"/>
                  <a:pt x="438994" y="60678"/>
                </a:cubicBezTo>
                <a:cubicBezTo>
                  <a:pt x="427721" y="60678"/>
                  <a:pt x="418582" y="51539"/>
                  <a:pt x="418582" y="40265"/>
                </a:cubicBezTo>
                <a:cubicBezTo>
                  <a:pt x="418582" y="28991"/>
                  <a:pt x="427721" y="19852"/>
                  <a:pt x="438994" y="19852"/>
                </a:cubicBezTo>
                <a:close/>
                <a:moveTo>
                  <a:pt x="390217" y="19852"/>
                </a:moveTo>
                <a:cubicBezTo>
                  <a:pt x="401491" y="19852"/>
                  <a:pt x="410630" y="28991"/>
                  <a:pt x="410630" y="40265"/>
                </a:cubicBezTo>
                <a:cubicBezTo>
                  <a:pt x="410630" y="51539"/>
                  <a:pt x="401491" y="60678"/>
                  <a:pt x="390217" y="60678"/>
                </a:cubicBezTo>
                <a:cubicBezTo>
                  <a:pt x="378944" y="60678"/>
                  <a:pt x="369805" y="51539"/>
                  <a:pt x="369805" y="40265"/>
                </a:cubicBezTo>
                <a:cubicBezTo>
                  <a:pt x="369805" y="28991"/>
                  <a:pt x="378944" y="19852"/>
                  <a:pt x="390217" y="19852"/>
                </a:cubicBezTo>
                <a:close/>
                <a:moveTo>
                  <a:pt x="341440" y="19852"/>
                </a:moveTo>
                <a:cubicBezTo>
                  <a:pt x="352714" y="19852"/>
                  <a:pt x="361853" y="28991"/>
                  <a:pt x="361853" y="40265"/>
                </a:cubicBezTo>
                <a:cubicBezTo>
                  <a:pt x="361853" y="51539"/>
                  <a:pt x="352714" y="60678"/>
                  <a:pt x="341440" y="60678"/>
                </a:cubicBezTo>
                <a:cubicBezTo>
                  <a:pt x="330166" y="60678"/>
                  <a:pt x="321028" y="51539"/>
                  <a:pt x="321028" y="40265"/>
                </a:cubicBezTo>
                <a:cubicBezTo>
                  <a:pt x="321028" y="28991"/>
                  <a:pt x="330166" y="19852"/>
                  <a:pt x="341440" y="19852"/>
                </a:cubicBezTo>
                <a:close/>
                <a:moveTo>
                  <a:pt x="292663" y="19852"/>
                </a:moveTo>
                <a:cubicBezTo>
                  <a:pt x="303937" y="19852"/>
                  <a:pt x="313076" y="28991"/>
                  <a:pt x="313076" y="40265"/>
                </a:cubicBezTo>
                <a:cubicBezTo>
                  <a:pt x="313076" y="51539"/>
                  <a:pt x="303937" y="60678"/>
                  <a:pt x="292663" y="60678"/>
                </a:cubicBezTo>
                <a:cubicBezTo>
                  <a:pt x="281389" y="60678"/>
                  <a:pt x="272251" y="51539"/>
                  <a:pt x="272251" y="40265"/>
                </a:cubicBezTo>
                <a:cubicBezTo>
                  <a:pt x="272251" y="28991"/>
                  <a:pt x="281389" y="19852"/>
                  <a:pt x="292663" y="19852"/>
                </a:cubicBezTo>
                <a:close/>
                <a:moveTo>
                  <a:pt x="243886" y="19852"/>
                </a:moveTo>
                <a:cubicBezTo>
                  <a:pt x="255160" y="19852"/>
                  <a:pt x="264299" y="28991"/>
                  <a:pt x="264299" y="40265"/>
                </a:cubicBezTo>
                <a:cubicBezTo>
                  <a:pt x="264299" y="51539"/>
                  <a:pt x="255160" y="60678"/>
                  <a:pt x="243886" y="60678"/>
                </a:cubicBezTo>
                <a:cubicBezTo>
                  <a:pt x="232612" y="60678"/>
                  <a:pt x="223473" y="51539"/>
                  <a:pt x="223473" y="40265"/>
                </a:cubicBezTo>
                <a:cubicBezTo>
                  <a:pt x="223473" y="28991"/>
                  <a:pt x="232612" y="19852"/>
                  <a:pt x="243886" y="19852"/>
                </a:cubicBezTo>
                <a:close/>
                <a:moveTo>
                  <a:pt x="195109" y="19852"/>
                </a:moveTo>
                <a:cubicBezTo>
                  <a:pt x="206383" y="19852"/>
                  <a:pt x="215522" y="28991"/>
                  <a:pt x="215522" y="40265"/>
                </a:cubicBezTo>
                <a:cubicBezTo>
                  <a:pt x="215522" y="51539"/>
                  <a:pt x="206383" y="60678"/>
                  <a:pt x="195109" y="60678"/>
                </a:cubicBezTo>
                <a:cubicBezTo>
                  <a:pt x="183835" y="60678"/>
                  <a:pt x="174696" y="51539"/>
                  <a:pt x="174696" y="40265"/>
                </a:cubicBezTo>
                <a:cubicBezTo>
                  <a:pt x="174696" y="28991"/>
                  <a:pt x="183835" y="19852"/>
                  <a:pt x="195109" y="19852"/>
                </a:cubicBezTo>
                <a:close/>
                <a:moveTo>
                  <a:pt x="146332" y="19852"/>
                </a:moveTo>
                <a:cubicBezTo>
                  <a:pt x="157606" y="19852"/>
                  <a:pt x="166745" y="28991"/>
                  <a:pt x="166745" y="40265"/>
                </a:cubicBezTo>
                <a:cubicBezTo>
                  <a:pt x="166745" y="51539"/>
                  <a:pt x="157606" y="60678"/>
                  <a:pt x="146332" y="60678"/>
                </a:cubicBezTo>
                <a:cubicBezTo>
                  <a:pt x="135058" y="60678"/>
                  <a:pt x="125919" y="51539"/>
                  <a:pt x="125919" y="40265"/>
                </a:cubicBezTo>
                <a:cubicBezTo>
                  <a:pt x="125919" y="28991"/>
                  <a:pt x="135058" y="19852"/>
                  <a:pt x="146332" y="19852"/>
                </a:cubicBezTo>
                <a:close/>
                <a:moveTo>
                  <a:pt x="97555" y="19852"/>
                </a:moveTo>
                <a:cubicBezTo>
                  <a:pt x="108829" y="19852"/>
                  <a:pt x="117968" y="28991"/>
                  <a:pt x="117968" y="40265"/>
                </a:cubicBezTo>
                <a:cubicBezTo>
                  <a:pt x="117968" y="51539"/>
                  <a:pt x="108829" y="60678"/>
                  <a:pt x="97555" y="60678"/>
                </a:cubicBezTo>
                <a:cubicBezTo>
                  <a:pt x="86281" y="60678"/>
                  <a:pt x="77142" y="51539"/>
                  <a:pt x="77142" y="40265"/>
                </a:cubicBezTo>
                <a:cubicBezTo>
                  <a:pt x="77142" y="28991"/>
                  <a:pt x="86281" y="19852"/>
                  <a:pt x="97555" y="19852"/>
                </a:cubicBezTo>
                <a:close/>
                <a:moveTo>
                  <a:pt x="48778" y="19852"/>
                </a:moveTo>
                <a:cubicBezTo>
                  <a:pt x="60052" y="19852"/>
                  <a:pt x="69191" y="28991"/>
                  <a:pt x="69191" y="40265"/>
                </a:cubicBezTo>
                <a:cubicBezTo>
                  <a:pt x="69191" y="51539"/>
                  <a:pt x="60052" y="60678"/>
                  <a:pt x="48778" y="60678"/>
                </a:cubicBezTo>
                <a:cubicBezTo>
                  <a:pt x="37504" y="60678"/>
                  <a:pt x="28365" y="51539"/>
                  <a:pt x="28365" y="40265"/>
                </a:cubicBezTo>
                <a:cubicBezTo>
                  <a:pt x="28365" y="28991"/>
                  <a:pt x="37504" y="19852"/>
                  <a:pt x="48778" y="19852"/>
                </a:cubicBezTo>
                <a:close/>
                <a:moveTo>
                  <a:pt x="2" y="19852"/>
                </a:moveTo>
                <a:cubicBezTo>
                  <a:pt x="11275" y="19852"/>
                  <a:pt x="20414" y="28991"/>
                  <a:pt x="20414" y="40265"/>
                </a:cubicBezTo>
                <a:cubicBezTo>
                  <a:pt x="20414" y="51539"/>
                  <a:pt x="11275" y="60678"/>
                  <a:pt x="2" y="60678"/>
                </a:cubicBezTo>
                <a:lnTo>
                  <a:pt x="0" y="60677"/>
                </a:lnTo>
                <a:lnTo>
                  <a:pt x="0" y="19853"/>
                </a:lnTo>
                <a:close/>
                <a:moveTo>
                  <a:pt x="1009631" y="0"/>
                </a:moveTo>
                <a:lnTo>
                  <a:pt x="1010974" y="0"/>
                </a:lnTo>
                <a:lnTo>
                  <a:pt x="1011044" y="1394"/>
                </a:lnTo>
                <a:lnTo>
                  <a:pt x="1009885" y="613"/>
                </a:lnTo>
                <a:close/>
                <a:moveTo>
                  <a:pt x="960854" y="0"/>
                </a:moveTo>
                <a:lnTo>
                  <a:pt x="990230" y="0"/>
                </a:lnTo>
                <a:lnTo>
                  <a:pt x="989976" y="613"/>
                </a:lnTo>
                <a:cubicBezTo>
                  <a:pt x="986282" y="4307"/>
                  <a:pt x="981179" y="6592"/>
                  <a:pt x="975542" y="6592"/>
                </a:cubicBezTo>
                <a:cubicBezTo>
                  <a:pt x="969905" y="6592"/>
                  <a:pt x="964802" y="4307"/>
                  <a:pt x="961108" y="613"/>
                </a:cubicBezTo>
                <a:close/>
                <a:moveTo>
                  <a:pt x="912077" y="0"/>
                </a:moveTo>
                <a:lnTo>
                  <a:pt x="941453" y="0"/>
                </a:lnTo>
                <a:lnTo>
                  <a:pt x="941199" y="613"/>
                </a:lnTo>
                <a:cubicBezTo>
                  <a:pt x="937505" y="4307"/>
                  <a:pt x="932402" y="6592"/>
                  <a:pt x="926765" y="6592"/>
                </a:cubicBezTo>
                <a:cubicBezTo>
                  <a:pt x="921128" y="6592"/>
                  <a:pt x="916025" y="4307"/>
                  <a:pt x="912331" y="613"/>
                </a:cubicBezTo>
                <a:close/>
                <a:moveTo>
                  <a:pt x="863300" y="0"/>
                </a:moveTo>
                <a:lnTo>
                  <a:pt x="892676" y="0"/>
                </a:lnTo>
                <a:lnTo>
                  <a:pt x="892422" y="613"/>
                </a:lnTo>
                <a:cubicBezTo>
                  <a:pt x="888728" y="4307"/>
                  <a:pt x="883625" y="6592"/>
                  <a:pt x="877988" y="6592"/>
                </a:cubicBezTo>
                <a:cubicBezTo>
                  <a:pt x="872351" y="6592"/>
                  <a:pt x="867248" y="4307"/>
                  <a:pt x="863554" y="613"/>
                </a:cubicBezTo>
                <a:close/>
                <a:moveTo>
                  <a:pt x="814523" y="0"/>
                </a:moveTo>
                <a:lnTo>
                  <a:pt x="843899" y="0"/>
                </a:lnTo>
                <a:lnTo>
                  <a:pt x="843645" y="613"/>
                </a:lnTo>
                <a:cubicBezTo>
                  <a:pt x="839951" y="4307"/>
                  <a:pt x="834848" y="6592"/>
                  <a:pt x="829211" y="6592"/>
                </a:cubicBezTo>
                <a:cubicBezTo>
                  <a:pt x="823574" y="6592"/>
                  <a:pt x="818471" y="4307"/>
                  <a:pt x="814777" y="613"/>
                </a:cubicBezTo>
                <a:close/>
                <a:moveTo>
                  <a:pt x="765746" y="0"/>
                </a:moveTo>
                <a:lnTo>
                  <a:pt x="795122" y="0"/>
                </a:lnTo>
                <a:lnTo>
                  <a:pt x="794868" y="613"/>
                </a:lnTo>
                <a:cubicBezTo>
                  <a:pt x="791174" y="4307"/>
                  <a:pt x="786071" y="6592"/>
                  <a:pt x="780434" y="6592"/>
                </a:cubicBezTo>
                <a:cubicBezTo>
                  <a:pt x="774797" y="6592"/>
                  <a:pt x="769694" y="4307"/>
                  <a:pt x="766000" y="613"/>
                </a:cubicBezTo>
                <a:close/>
                <a:moveTo>
                  <a:pt x="716969" y="0"/>
                </a:moveTo>
                <a:lnTo>
                  <a:pt x="746345" y="0"/>
                </a:lnTo>
                <a:lnTo>
                  <a:pt x="746091" y="613"/>
                </a:lnTo>
                <a:cubicBezTo>
                  <a:pt x="742397" y="4307"/>
                  <a:pt x="737294" y="6592"/>
                  <a:pt x="731657" y="6592"/>
                </a:cubicBezTo>
                <a:cubicBezTo>
                  <a:pt x="726020" y="6592"/>
                  <a:pt x="720917" y="4307"/>
                  <a:pt x="717223" y="613"/>
                </a:cubicBezTo>
                <a:close/>
                <a:moveTo>
                  <a:pt x="668192" y="0"/>
                </a:moveTo>
                <a:lnTo>
                  <a:pt x="697568" y="0"/>
                </a:lnTo>
                <a:lnTo>
                  <a:pt x="697314" y="613"/>
                </a:lnTo>
                <a:cubicBezTo>
                  <a:pt x="693620" y="4307"/>
                  <a:pt x="688517" y="6592"/>
                  <a:pt x="682880" y="6592"/>
                </a:cubicBezTo>
                <a:cubicBezTo>
                  <a:pt x="677243" y="6592"/>
                  <a:pt x="672140" y="4307"/>
                  <a:pt x="668446" y="613"/>
                </a:cubicBezTo>
                <a:close/>
                <a:moveTo>
                  <a:pt x="619415" y="0"/>
                </a:moveTo>
                <a:lnTo>
                  <a:pt x="648791" y="0"/>
                </a:lnTo>
                <a:lnTo>
                  <a:pt x="648537" y="613"/>
                </a:lnTo>
                <a:cubicBezTo>
                  <a:pt x="644843" y="4307"/>
                  <a:pt x="639740" y="6592"/>
                  <a:pt x="634103" y="6592"/>
                </a:cubicBezTo>
                <a:cubicBezTo>
                  <a:pt x="628466" y="6592"/>
                  <a:pt x="623363" y="4307"/>
                  <a:pt x="619669" y="613"/>
                </a:cubicBezTo>
                <a:close/>
                <a:moveTo>
                  <a:pt x="570638" y="0"/>
                </a:moveTo>
                <a:lnTo>
                  <a:pt x="600013" y="0"/>
                </a:lnTo>
                <a:lnTo>
                  <a:pt x="599760" y="613"/>
                </a:lnTo>
                <a:cubicBezTo>
                  <a:pt x="596066" y="4307"/>
                  <a:pt x="590963" y="6592"/>
                  <a:pt x="585326" y="6592"/>
                </a:cubicBezTo>
                <a:cubicBezTo>
                  <a:pt x="579689" y="6592"/>
                  <a:pt x="574586" y="4307"/>
                  <a:pt x="570892" y="613"/>
                </a:cubicBezTo>
                <a:close/>
                <a:moveTo>
                  <a:pt x="521861" y="0"/>
                </a:moveTo>
                <a:lnTo>
                  <a:pt x="551237" y="0"/>
                </a:lnTo>
                <a:lnTo>
                  <a:pt x="550983" y="613"/>
                </a:lnTo>
                <a:cubicBezTo>
                  <a:pt x="547289" y="4307"/>
                  <a:pt x="542185" y="6592"/>
                  <a:pt x="536549" y="6592"/>
                </a:cubicBezTo>
                <a:cubicBezTo>
                  <a:pt x="530912" y="6592"/>
                  <a:pt x="525808" y="4307"/>
                  <a:pt x="522114" y="613"/>
                </a:cubicBezTo>
                <a:close/>
                <a:moveTo>
                  <a:pt x="473084" y="0"/>
                </a:moveTo>
                <a:lnTo>
                  <a:pt x="502459" y="0"/>
                </a:lnTo>
                <a:lnTo>
                  <a:pt x="502206" y="613"/>
                </a:lnTo>
                <a:cubicBezTo>
                  <a:pt x="498512" y="4307"/>
                  <a:pt x="493408" y="6592"/>
                  <a:pt x="487772" y="6592"/>
                </a:cubicBezTo>
                <a:cubicBezTo>
                  <a:pt x="482135" y="6592"/>
                  <a:pt x="477031" y="4307"/>
                  <a:pt x="473337" y="613"/>
                </a:cubicBezTo>
                <a:close/>
                <a:moveTo>
                  <a:pt x="424307" y="0"/>
                </a:moveTo>
                <a:lnTo>
                  <a:pt x="453682" y="0"/>
                </a:lnTo>
                <a:lnTo>
                  <a:pt x="453429" y="613"/>
                </a:lnTo>
                <a:cubicBezTo>
                  <a:pt x="449735" y="4307"/>
                  <a:pt x="444631" y="6592"/>
                  <a:pt x="438994" y="6592"/>
                </a:cubicBezTo>
                <a:cubicBezTo>
                  <a:pt x="433358" y="6592"/>
                  <a:pt x="428254" y="4307"/>
                  <a:pt x="424560" y="613"/>
                </a:cubicBezTo>
                <a:close/>
                <a:moveTo>
                  <a:pt x="375529" y="0"/>
                </a:moveTo>
                <a:lnTo>
                  <a:pt x="404905" y="0"/>
                </a:lnTo>
                <a:lnTo>
                  <a:pt x="404651" y="613"/>
                </a:lnTo>
                <a:cubicBezTo>
                  <a:pt x="400957" y="4307"/>
                  <a:pt x="395854" y="6592"/>
                  <a:pt x="390217" y="6592"/>
                </a:cubicBezTo>
                <a:cubicBezTo>
                  <a:pt x="384580" y="6592"/>
                  <a:pt x="379477" y="4307"/>
                  <a:pt x="375783" y="613"/>
                </a:cubicBezTo>
                <a:close/>
                <a:moveTo>
                  <a:pt x="326752" y="0"/>
                </a:moveTo>
                <a:lnTo>
                  <a:pt x="356128" y="0"/>
                </a:lnTo>
                <a:lnTo>
                  <a:pt x="355874" y="613"/>
                </a:lnTo>
                <a:cubicBezTo>
                  <a:pt x="352180" y="4307"/>
                  <a:pt x="347077" y="6592"/>
                  <a:pt x="341440" y="6592"/>
                </a:cubicBezTo>
                <a:cubicBezTo>
                  <a:pt x="335803" y="6592"/>
                  <a:pt x="330700" y="4307"/>
                  <a:pt x="327006" y="613"/>
                </a:cubicBezTo>
                <a:close/>
                <a:moveTo>
                  <a:pt x="277975" y="0"/>
                </a:moveTo>
                <a:lnTo>
                  <a:pt x="307351" y="0"/>
                </a:lnTo>
                <a:lnTo>
                  <a:pt x="307097" y="613"/>
                </a:lnTo>
                <a:cubicBezTo>
                  <a:pt x="303403" y="4307"/>
                  <a:pt x="298300" y="6592"/>
                  <a:pt x="292663" y="6592"/>
                </a:cubicBezTo>
                <a:cubicBezTo>
                  <a:pt x="287026" y="6592"/>
                  <a:pt x="281923" y="4307"/>
                  <a:pt x="278229" y="613"/>
                </a:cubicBezTo>
                <a:close/>
                <a:moveTo>
                  <a:pt x="229198" y="0"/>
                </a:moveTo>
                <a:lnTo>
                  <a:pt x="258574" y="0"/>
                </a:lnTo>
                <a:lnTo>
                  <a:pt x="258320" y="613"/>
                </a:lnTo>
                <a:cubicBezTo>
                  <a:pt x="254626" y="4307"/>
                  <a:pt x="249523" y="6592"/>
                  <a:pt x="243886" y="6592"/>
                </a:cubicBezTo>
                <a:cubicBezTo>
                  <a:pt x="238249" y="6592"/>
                  <a:pt x="233146" y="4307"/>
                  <a:pt x="229452" y="613"/>
                </a:cubicBezTo>
                <a:close/>
                <a:moveTo>
                  <a:pt x="180421" y="0"/>
                </a:moveTo>
                <a:lnTo>
                  <a:pt x="209797" y="0"/>
                </a:lnTo>
                <a:lnTo>
                  <a:pt x="209543" y="613"/>
                </a:lnTo>
                <a:cubicBezTo>
                  <a:pt x="205849" y="4307"/>
                  <a:pt x="200746" y="6592"/>
                  <a:pt x="195109" y="6592"/>
                </a:cubicBezTo>
                <a:cubicBezTo>
                  <a:pt x="189472" y="6592"/>
                  <a:pt x="184369" y="4307"/>
                  <a:pt x="180675" y="613"/>
                </a:cubicBezTo>
                <a:close/>
                <a:moveTo>
                  <a:pt x="131644" y="0"/>
                </a:moveTo>
                <a:lnTo>
                  <a:pt x="161020" y="0"/>
                </a:lnTo>
                <a:lnTo>
                  <a:pt x="160766" y="613"/>
                </a:lnTo>
                <a:cubicBezTo>
                  <a:pt x="157072" y="4307"/>
                  <a:pt x="151969" y="6592"/>
                  <a:pt x="146332" y="6592"/>
                </a:cubicBezTo>
                <a:cubicBezTo>
                  <a:pt x="140695" y="6592"/>
                  <a:pt x="135592" y="4307"/>
                  <a:pt x="131898" y="613"/>
                </a:cubicBezTo>
                <a:close/>
                <a:moveTo>
                  <a:pt x="82867" y="0"/>
                </a:moveTo>
                <a:lnTo>
                  <a:pt x="112243" y="0"/>
                </a:lnTo>
                <a:lnTo>
                  <a:pt x="111989" y="613"/>
                </a:lnTo>
                <a:cubicBezTo>
                  <a:pt x="108295" y="4307"/>
                  <a:pt x="103192" y="6592"/>
                  <a:pt x="97555" y="6592"/>
                </a:cubicBezTo>
                <a:cubicBezTo>
                  <a:pt x="91918" y="6592"/>
                  <a:pt x="86815" y="4307"/>
                  <a:pt x="83121" y="613"/>
                </a:cubicBezTo>
                <a:close/>
                <a:moveTo>
                  <a:pt x="34090" y="0"/>
                </a:moveTo>
                <a:lnTo>
                  <a:pt x="63466" y="0"/>
                </a:lnTo>
                <a:lnTo>
                  <a:pt x="63212" y="613"/>
                </a:lnTo>
                <a:cubicBezTo>
                  <a:pt x="59518" y="4307"/>
                  <a:pt x="54415" y="6592"/>
                  <a:pt x="48778" y="6592"/>
                </a:cubicBezTo>
                <a:cubicBezTo>
                  <a:pt x="43141" y="6592"/>
                  <a:pt x="38038" y="4307"/>
                  <a:pt x="34344" y="613"/>
                </a:cubicBezTo>
                <a:close/>
                <a:moveTo>
                  <a:pt x="0" y="0"/>
                </a:moveTo>
                <a:lnTo>
                  <a:pt x="14689" y="0"/>
                </a:lnTo>
                <a:lnTo>
                  <a:pt x="14435" y="613"/>
                </a:lnTo>
                <a:cubicBezTo>
                  <a:pt x="10741" y="4307"/>
                  <a:pt x="5638" y="6592"/>
                  <a:pt x="2" y="6592"/>
                </a:cubicBezTo>
                <a:lnTo>
                  <a:pt x="0" y="65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24298fa12fa_0_3250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24298fa12fa_0_3250"/>
          <p:cNvSpPr/>
          <p:nvPr/>
        </p:nvSpPr>
        <p:spPr>
          <a:xfrm>
            <a:off x="8340399" y="3006658"/>
            <a:ext cx="3854797" cy="3851345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24298fa12fa_0_3250"/>
          <p:cNvSpPr txBox="1">
            <a:spLocks noGrp="1"/>
          </p:cNvSpPr>
          <p:nvPr>
            <p:ph type="body" idx="1"/>
          </p:nvPr>
        </p:nvSpPr>
        <p:spPr>
          <a:xfrm>
            <a:off x="3078592" y="6499667"/>
            <a:ext cx="13767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8" name="Google Shape;518;g24298fa12fa_0_3250"/>
          <p:cNvSpPr txBox="1">
            <a:spLocks noGrp="1"/>
          </p:cNvSpPr>
          <p:nvPr>
            <p:ph type="body" idx="2"/>
          </p:nvPr>
        </p:nvSpPr>
        <p:spPr>
          <a:xfrm>
            <a:off x="6983590" y="6499667"/>
            <a:ext cx="7452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9" name="Google Shape;519;g24298fa12fa_0_3250"/>
          <p:cNvSpPr txBox="1"/>
          <p:nvPr/>
        </p:nvSpPr>
        <p:spPr>
          <a:xfrm>
            <a:off x="4978277" y="6499669"/>
            <a:ext cx="224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24298fa12fa_0_3250"/>
          <p:cNvSpPr txBox="1">
            <a:spLocks noGrp="1"/>
          </p:cNvSpPr>
          <p:nvPr>
            <p:ph type="body" idx="3"/>
          </p:nvPr>
        </p:nvSpPr>
        <p:spPr>
          <a:xfrm>
            <a:off x="5236821" y="6499667"/>
            <a:ext cx="855900" cy="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1" name="Google Shape;521;g24298fa12fa_0_3250"/>
          <p:cNvSpPr txBox="1">
            <a:spLocks noGrp="1"/>
          </p:cNvSpPr>
          <p:nvPr>
            <p:ph type="body" idx="4"/>
          </p:nvPr>
        </p:nvSpPr>
        <p:spPr>
          <a:xfrm>
            <a:off x="527051" y="2076467"/>
            <a:ext cx="55449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Medium"/>
              <a:buNone/>
              <a:defRPr sz="40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2" name="Google Shape;522;g24298fa12fa_0_3250"/>
          <p:cNvSpPr txBox="1">
            <a:spLocks noGrp="1"/>
          </p:cNvSpPr>
          <p:nvPr>
            <p:ph type="body" idx="5"/>
          </p:nvPr>
        </p:nvSpPr>
        <p:spPr>
          <a:xfrm>
            <a:off x="527051" y="4129148"/>
            <a:ext cx="2328900" cy="32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3" name="Google Shape;523;g24298fa12fa_0_3250"/>
          <p:cNvSpPr txBox="1">
            <a:spLocks noGrp="1"/>
          </p:cNvSpPr>
          <p:nvPr>
            <p:ph type="body" idx="6"/>
          </p:nvPr>
        </p:nvSpPr>
        <p:spPr>
          <a:xfrm>
            <a:off x="527051" y="3593767"/>
            <a:ext cx="55449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4" name="Google Shape;524;g24298fa12fa_0_3250"/>
          <p:cNvSpPr txBox="1"/>
          <p:nvPr/>
        </p:nvSpPr>
        <p:spPr>
          <a:xfrm>
            <a:off x="527051" y="6499669"/>
            <a:ext cx="1981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Tiger Analytics Inc. © 2022.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24298fa12fa_0_3250"/>
          <p:cNvSpPr txBox="1"/>
          <p:nvPr/>
        </p:nvSpPr>
        <p:spPr>
          <a:xfrm>
            <a:off x="6629043" y="6499669"/>
            <a:ext cx="318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s/Agenda - One Column">
  <p:cSld name="Topics/Agenda - One Column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4298fa12fa_0_3264"/>
          <p:cNvSpPr/>
          <p:nvPr/>
        </p:nvSpPr>
        <p:spPr>
          <a:xfrm>
            <a:off x="4" y="3"/>
            <a:ext cx="301543" cy="347262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24298fa12fa_0_3264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24298fa12fa_0_3264"/>
          <p:cNvSpPr/>
          <p:nvPr/>
        </p:nvSpPr>
        <p:spPr>
          <a:xfrm rot="5400000" flipH="1">
            <a:off x="10994626" y="-83685"/>
            <a:ext cx="1123625" cy="1271122"/>
          </a:xfrm>
          <a:custGeom>
            <a:avLst/>
            <a:gdLst/>
            <a:ahLst/>
            <a:cxnLst/>
            <a:rect l="l" t="t" r="r" b="b"/>
            <a:pathLst>
              <a:path w="843246" h="953938" extrusionOk="0">
                <a:moveTo>
                  <a:pt x="843246" y="953827"/>
                </a:moveTo>
                <a:lnTo>
                  <a:pt x="843246" y="756569"/>
                </a:lnTo>
                <a:lnTo>
                  <a:pt x="842143" y="756680"/>
                </a:lnTo>
                <a:cubicBezTo>
                  <a:pt x="485983" y="756680"/>
                  <a:pt x="197258" y="467955"/>
                  <a:pt x="197258" y="111795"/>
                </a:cubicBezTo>
                <a:lnTo>
                  <a:pt x="214160" y="0"/>
                </a:lnTo>
                <a:lnTo>
                  <a:pt x="11270" y="0"/>
                </a:lnTo>
                <a:lnTo>
                  <a:pt x="0" y="111795"/>
                </a:lnTo>
                <a:cubicBezTo>
                  <a:pt x="0" y="576898"/>
                  <a:pt x="377040" y="953938"/>
                  <a:pt x="842143" y="953938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24298fa12fa_0_3264"/>
          <p:cNvSpPr txBox="1">
            <a:spLocks noGrp="1"/>
          </p:cNvSpPr>
          <p:nvPr>
            <p:ph type="body" idx="1"/>
          </p:nvPr>
        </p:nvSpPr>
        <p:spPr>
          <a:xfrm>
            <a:off x="527052" y="1378267"/>
            <a:ext cx="487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1" name="Google Shape;531;g24298fa12fa_0_3264"/>
          <p:cNvSpPr txBox="1">
            <a:spLocks noGrp="1"/>
          </p:cNvSpPr>
          <p:nvPr>
            <p:ph type="body" idx="2"/>
          </p:nvPr>
        </p:nvSpPr>
        <p:spPr>
          <a:xfrm>
            <a:off x="1013238" y="1378267"/>
            <a:ext cx="135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2" name="Google Shape;532;g24298fa12fa_0_3264"/>
          <p:cNvSpPr txBox="1">
            <a:spLocks noGrp="1"/>
          </p:cNvSpPr>
          <p:nvPr>
            <p:ph type="body" idx="3"/>
          </p:nvPr>
        </p:nvSpPr>
        <p:spPr>
          <a:xfrm>
            <a:off x="1334386" y="1378267"/>
            <a:ext cx="10330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3" name="Google Shape;533;g24298fa12fa_0_3264"/>
          <p:cNvSpPr txBox="1">
            <a:spLocks noGrp="1"/>
          </p:cNvSpPr>
          <p:nvPr>
            <p:ph type="body" idx="4"/>
          </p:nvPr>
        </p:nvSpPr>
        <p:spPr>
          <a:xfrm>
            <a:off x="527052" y="2357000"/>
            <a:ext cx="487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4" name="Google Shape;534;g24298fa12fa_0_3264"/>
          <p:cNvSpPr txBox="1">
            <a:spLocks noGrp="1"/>
          </p:cNvSpPr>
          <p:nvPr>
            <p:ph type="body" idx="5"/>
          </p:nvPr>
        </p:nvSpPr>
        <p:spPr>
          <a:xfrm>
            <a:off x="1013238" y="2357000"/>
            <a:ext cx="135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5" name="Google Shape;535;g24298fa12fa_0_3264"/>
          <p:cNvSpPr txBox="1">
            <a:spLocks noGrp="1"/>
          </p:cNvSpPr>
          <p:nvPr>
            <p:ph type="body" idx="6"/>
          </p:nvPr>
        </p:nvSpPr>
        <p:spPr>
          <a:xfrm>
            <a:off x="1334386" y="2357000"/>
            <a:ext cx="10330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6" name="Google Shape;536;g24298fa12fa_0_3264"/>
          <p:cNvSpPr txBox="1">
            <a:spLocks noGrp="1"/>
          </p:cNvSpPr>
          <p:nvPr>
            <p:ph type="body" idx="7"/>
          </p:nvPr>
        </p:nvSpPr>
        <p:spPr>
          <a:xfrm>
            <a:off x="527052" y="3335733"/>
            <a:ext cx="487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7" name="Google Shape;537;g24298fa12fa_0_3264"/>
          <p:cNvSpPr txBox="1">
            <a:spLocks noGrp="1"/>
          </p:cNvSpPr>
          <p:nvPr>
            <p:ph type="body" idx="8"/>
          </p:nvPr>
        </p:nvSpPr>
        <p:spPr>
          <a:xfrm>
            <a:off x="1013238" y="3335733"/>
            <a:ext cx="135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8" name="Google Shape;538;g24298fa12fa_0_3264"/>
          <p:cNvSpPr txBox="1">
            <a:spLocks noGrp="1"/>
          </p:cNvSpPr>
          <p:nvPr>
            <p:ph type="body" idx="9"/>
          </p:nvPr>
        </p:nvSpPr>
        <p:spPr>
          <a:xfrm>
            <a:off x="1334386" y="3335733"/>
            <a:ext cx="10330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9" name="Google Shape;539;g24298fa12fa_0_3264"/>
          <p:cNvSpPr txBox="1">
            <a:spLocks noGrp="1"/>
          </p:cNvSpPr>
          <p:nvPr>
            <p:ph type="body" idx="13"/>
          </p:nvPr>
        </p:nvSpPr>
        <p:spPr>
          <a:xfrm>
            <a:off x="527052" y="4314467"/>
            <a:ext cx="487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0" name="Google Shape;540;g24298fa12fa_0_3264"/>
          <p:cNvSpPr txBox="1">
            <a:spLocks noGrp="1"/>
          </p:cNvSpPr>
          <p:nvPr>
            <p:ph type="body" idx="14"/>
          </p:nvPr>
        </p:nvSpPr>
        <p:spPr>
          <a:xfrm>
            <a:off x="1013238" y="4314467"/>
            <a:ext cx="135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1" name="Google Shape;541;g24298fa12fa_0_3264"/>
          <p:cNvSpPr txBox="1">
            <a:spLocks noGrp="1"/>
          </p:cNvSpPr>
          <p:nvPr>
            <p:ph type="body" idx="15"/>
          </p:nvPr>
        </p:nvSpPr>
        <p:spPr>
          <a:xfrm>
            <a:off x="1334386" y="4314467"/>
            <a:ext cx="10330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2" name="Google Shape;542;g24298fa12fa_0_3264"/>
          <p:cNvSpPr txBox="1">
            <a:spLocks noGrp="1"/>
          </p:cNvSpPr>
          <p:nvPr>
            <p:ph type="body" idx="16"/>
          </p:nvPr>
        </p:nvSpPr>
        <p:spPr>
          <a:xfrm>
            <a:off x="527052" y="5293200"/>
            <a:ext cx="487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3" name="Google Shape;543;g24298fa12fa_0_3264"/>
          <p:cNvSpPr txBox="1">
            <a:spLocks noGrp="1"/>
          </p:cNvSpPr>
          <p:nvPr>
            <p:ph type="body" idx="17"/>
          </p:nvPr>
        </p:nvSpPr>
        <p:spPr>
          <a:xfrm>
            <a:off x="1013238" y="5293200"/>
            <a:ext cx="135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4" name="Google Shape;544;g24298fa12fa_0_3264"/>
          <p:cNvSpPr txBox="1">
            <a:spLocks noGrp="1"/>
          </p:cNvSpPr>
          <p:nvPr>
            <p:ph type="body" idx="18"/>
          </p:nvPr>
        </p:nvSpPr>
        <p:spPr>
          <a:xfrm>
            <a:off x="1334386" y="5293200"/>
            <a:ext cx="10330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5" name="Google Shape;545;g24298fa12fa_0_3264"/>
          <p:cNvSpPr txBox="1">
            <a:spLocks noGrp="1"/>
          </p:cNvSpPr>
          <p:nvPr>
            <p:ph type="body" idx="19"/>
          </p:nvPr>
        </p:nvSpPr>
        <p:spPr>
          <a:xfrm>
            <a:off x="527052" y="1867633"/>
            <a:ext cx="487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6" name="Google Shape;546;g24298fa12fa_0_3264"/>
          <p:cNvSpPr txBox="1">
            <a:spLocks noGrp="1"/>
          </p:cNvSpPr>
          <p:nvPr>
            <p:ph type="body" idx="20"/>
          </p:nvPr>
        </p:nvSpPr>
        <p:spPr>
          <a:xfrm>
            <a:off x="1013238" y="1867633"/>
            <a:ext cx="135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7" name="Google Shape;547;g24298fa12fa_0_3264"/>
          <p:cNvSpPr txBox="1">
            <a:spLocks noGrp="1"/>
          </p:cNvSpPr>
          <p:nvPr>
            <p:ph type="body" idx="21"/>
          </p:nvPr>
        </p:nvSpPr>
        <p:spPr>
          <a:xfrm>
            <a:off x="1334386" y="1867633"/>
            <a:ext cx="10330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g24298fa12fa_0_3264"/>
          <p:cNvSpPr txBox="1">
            <a:spLocks noGrp="1"/>
          </p:cNvSpPr>
          <p:nvPr>
            <p:ph type="body" idx="22"/>
          </p:nvPr>
        </p:nvSpPr>
        <p:spPr>
          <a:xfrm>
            <a:off x="527052" y="2846367"/>
            <a:ext cx="487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9" name="Google Shape;549;g24298fa12fa_0_3264"/>
          <p:cNvSpPr txBox="1">
            <a:spLocks noGrp="1"/>
          </p:cNvSpPr>
          <p:nvPr>
            <p:ph type="body" idx="23"/>
          </p:nvPr>
        </p:nvSpPr>
        <p:spPr>
          <a:xfrm>
            <a:off x="1013238" y="2846367"/>
            <a:ext cx="135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0" name="Google Shape;550;g24298fa12fa_0_3264"/>
          <p:cNvSpPr txBox="1">
            <a:spLocks noGrp="1"/>
          </p:cNvSpPr>
          <p:nvPr>
            <p:ph type="body" idx="24"/>
          </p:nvPr>
        </p:nvSpPr>
        <p:spPr>
          <a:xfrm>
            <a:off x="1334386" y="2846367"/>
            <a:ext cx="10330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1" name="Google Shape;551;g24298fa12fa_0_3264"/>
          <p:cNvSpPr txBox="1">
            <a:spLocks noGrp="1"/>
          </p:cNvSpPr>
          <p:nvPr>
            <p:ph type="body" idx="25"/>
          </p:nvPr>
        </p:nvSpPr>
        <p:spPr>
          <a:xfrm>
            <a:off x="527052" y="3825100"/>
            <a:ext cx="487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2" name="Google Shape;552;g24298fa12fa_0_3264"/>
          <p:cNvSpPr txBox="1">
            <a:spLocks noGrp="1"/>
          </p:cNvSpPr>
          <p:nvPr>
            <p:ph type="body" idx="26"/>
          </p:nvPr>
        </p:nvSpPr>
        <p:spPr>
          <a:xfrm>
            <a:off x="1013238" y="3825100"/>
            <a:ext cx="135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3" name="Google Shape;553;g24298fa12fa_0_3264"/>
          <p:cNvSpPr txBox="1">
            <a:spLocks noGrp="1"/>
          </p:cNvSpPr>
          <p:nvPr>
            <p:ph type="body" idx="27"/>
          </p:nvPr>
        </p:nvSpPr>
        <p:spPr>
          <a:xfrm>
            <a:off x="1334386" y="3825100"/>
            <a:ext cx="10330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4" name="Google Shape;554;g24298fa12fa_0_3264"/>
          <p:cNvSpPr txBox="1">
            <a:spLocks noGrp="1"/>
          </p:cNvSpPr>
          <p:nvPr>
            <p:ph type="body" idx="28"/>
          </p:nvPr>
        </p:nvSpPr>
        <p:spPr>
          <a:xfrm>
            <a:off x="527052" y="4803833"/>
            <a:ext cx="487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5" name="Google Shape;555;g24298fa12fa_0_3264"/>
          <p:cNvSpPr txBox="1">
            <a:spLocks noGrp="1"/>
          </p:cNvSpPr>
          <p:nvPr>
            <p:ph type="body" idx="29"/>
          </p:nvPr>
        </p:nvSpPr>
        <p:spPr>
          <a:xfrm>
            <a:off x="1013238" y="4803833"/>
            <a:ext cx="135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6" name="Google Shape;556;g24298fa12fa_0_3264"/>
          <p:cNvSpPr txBox="1">
            <a:spLocks noGrp="1"/>
          </p:cNvSpPr>
          <p:nvPr>
            <p:ph type="body" idx="30"/>
          </p:nvPr>
        </p:nvSpPr>
        <p:spPr>
          <a:xfrm>
            <a:off x="1334386" y="4803833"/>
            <a:ext cx="10330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7" name="Google Shape;557;g24298fa12fa_0_3264"/>
          <p:cNvSpPr txBox="1">
            <a:spLocks noGrp="1"/>
          </p:cNvSpPr>
          <p:nvPr>
            <p:ph type="body" idx="31"/>
          </p:nvPr>
        </p:nvSpPr>
        <p:spPr>
          <a:xfrm>
            <a:off x="527052" y="5782567"/>
            <a:ext cx="487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8" name="Google Shape;558;g24298fa12fa_0_3264"/>
          <p:cNvSpPr txBox="1">
            <a:spLocks noGrp="1"/>
          </p:cNvSpPr>
          <p:nvPr>
            <p:ph type="body" idx="32"/>
          </p:nvPr>
        </p:nvSpPr>
        <p:spPr>
          <a:xfrm>
            <a:off x="1013238" y="5782567"/>
            <a:ext cx="135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9" name="Google Shape;559;g24298fa12fa_0_3264"/>
          <p:cNvSpPr txBox="1">
            <a:spLocks noGrp="1"/>
          </p:cNvSpPr>
          <p:nvPr>
            <p:ph type="body" idx="33"/>
          </p:nvPr>
        </p:nvSpPr>
        <p:spPr>
          <a:xfrm>
            <a:off x="1334386" y="5782567"/>
            <a:ext cx="10330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0" name="Google Shape;560;g24298fa12fa_0_3264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1" name="Google Shape;561;g24298fa12fa_0_3264"/>
          <p:cNvGrpSpPr/>
          <p:nvPr/>
        </p:nvGrpSpPr>
        <p:grpSpPr>
          <a:xfrm>
            <a:off x="1" y="6814630"/>
            <a:ext cx="12179262" cy="43199"/>
            <a:chOff x="0" y="5111100"/>
            <a:chExt cx="9134675" cy="32400"/>
          </a:xfrm>
        </p:grpSpPr>
        <p:sp>
          <p:nvSpPr>
            <p:cNvPr id="562" name="Google Shape;562;g24298fa12fa_0_3264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g24298fa12fa_0_3264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g24298fa12fa_0_3264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g24298fa12fa_0_3264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g24298fa12fa_0_3264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g24298fa12fa_0_3264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8" name="Google Shape;568;g24298fa12fa_0_3264"/>
          <p:cNvSpPr txBox="1">
            <a:spLocks noGrp="1"/>
          </p:cNvSpPr>
          <p:nvPr>
            <p:ph type="body" idx="34"/>
          </p:nvPr>
        </p:nvSpPr>
        <p:spPr>
          <a:xfrm>
            <a:off x="527051" y="496800"/>
            <a:ext cx="102240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2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4298fa12fa_0_330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g24298fa12fa_0_3307"/>
          <p:cNvSpPr/>
          <p:nvPr/>
        </p:nvSpPr>
        <p:spPr>
          <a:xfrm rot="10800000" flipH="1">
            <a:off x="8340000" y="3"/>
            <a:ext cx="3854797" cy="3851345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24298fa12fa_0_3307"/>
          <p:cNvSpPr txBox="1">
            <a:spLocks noGrp="1"/>
          </p:cNvSpPr>
          <p:nvPr>
            <p:ph type="body" idx="1"/>
          </p:nvPr>
        </p:nvSpPr>
        <p:spPr>
          <a:xfrm>
            <a:off x="473129" y="2430167"/>
            <a:ext cx="1832700" cy="14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oppins"/>
              <a:buNone/>
              <a:defRPr sz="96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3" name="Google Shape;573;g24298fa12fa_0_3307"/>
          <p:cNvSpPr txBox="1">
            <a:spLocks noGrp="1"/>
          </p:cNvSpPr>
          <p:nvPr>
            <p:ph type="body" idx="2"/>
          </p:nvPr>
        </p:nvSpPr>
        <p:spPr>
          <a:xfrm>
            <a:off x="524405" y="3716623"/>
            <a:ext cx="39645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g24298fa12fa_0_3337"/>
          <p:cNvGrpSpPr/>
          <p:nvPr/>
        </p:nvGrpSpPr>
        <p:grpSpPr>
          <a:xfrm rot="10800000">
            <a:off x="11180994" y="5860529"/>
            <a:ext cx="1011019" cy="1014476"/>
            <a:chOff x="1" y="1"/>
            <a:chExt cx="758283" cy="760876"/>
          </a:xfrm>
        </p:grpSpPr>
        <p:sp>
          <p:nvSpPr>
            <p:cNvPr id="576" name="Google Shape;576;g24298fa12fa_0_3337"/>
            <p:cNvSpPr/>
            <p:nvPr/>
          </p:nvSpPr>
          <p:spPr>
            <a:xfrm>
              <a:off x="1" y="1"/>
              <a:ext cx="758283" cy="760876"/>
            </a:xfrm>
            <a:custGeom>
              <a:avLst/>
              <a:gdLst/>
              <a:ahLst/>
              <a:cxnLst/>
              <a:rect l="l" t="t" r="r" b="b"/>
              <a:pathLst>
                <a:path w="1011044" h="1014501" extrusionOk="0">
                  <a:moveTo>
                    <a:pt x="195109" y="993405"/>
                  </a:moveTo>
                  <a:lnTo>
                    <a:pt x="200634" y="994520"/>
                  </a:lnTo>
                  <a:lnTo>
                    <a:pt x="183296" y="997616"/>
                  </a:lnTo>
                  <a:lnTo>
                    <a:pt x="187163" y="995009"/>
                  </a:lnTo>
                  <a:cubicBezTo>
                    <a:pt x="189606" y="993976"/>
                    <a:pt x="192291" y="993405"/>
                    <a:pt x="195109" y="993405"/>
                  </a:cubicBezTo>
                  <a:close/>
                  <a:moveTo>
                    <a:pt x="146332" y="993405"/>
                  </a:moveTo>
                  <a:cubicBezTo>
                    <a:pt x="151969" y="993405"/>
                    <a:pt x="157072" y="995690"/>
                    <a:pt x="160766" y="999383"/>
                  </a:cubicBezTo>
                  <a:lnTo>
                    <a:pt x="161636" y="1001484"/>
                  </a:lnTo>
                  <a:lnTo>
                    <a:pt x="153987" y="1002850"/>
                  </a:lnTo>
                  <a:lnTo>
                    <a:pt x="129155" y="1006006"/>
                  </a:lnTo>
                  <a:lnTo>
                    <a:pt x="131898" y="999383"/>
                  </a:lnTo>
                  <a:cubicBezTo>
                    <a:pt x="135592" y="995690"/>
                    <a:pt x="140695" y="993405"/>
                    <a:pt x="146332" y="993405"/>
                  </a:cubicBezTo>
                  <a:close/>
                  <a:moveTo>
                    <a:pt x="97555" y="993405"/>
                  </a:moveTo>
                  <a:cubicBezTo>
                    <a:pt x="103192" y="993405"/>
                    <a:pt x="108295" y="995690"/>
                    <a:pt x="111989" y="999383"/>
                  </a:cubicBezTo>
                  <a:lnTo>
                    <a:pt x="115453" y="1007747"/>
                  </a:lnTo>
                  <a:lnTo>
                    <a:pt x="103384" y="1009281"/>
                  </a:lnTo>
                  <a:lnTo>
                    <a:pt x="78229" y="1011193"/>
                  </a:lnTo>
                  <a:lnTo>
                    <a:pt x="83121" y="999383"/>
                  </a:lnTo>
                  <a:cubicBezTo>
                    <a:pt x="86815" y="995690"/>
                    <a:pt x="91918" y="993405"/>
                    <a:pt x="97555" y="993405"/>
                  </a:cubicBezTo>
                  <a:close/>
                  <a:moveTo>
                    <a:pt x="48778" y="993405"/>
                  </a:moveTo>
                  <a:cubicBezTo>
                    <a:pt x="54415" y="993405"/>
                    <a:pt x="59518" y="995690"/>
                    <a:pt x="63212" y="999383"/>
                  </a:cubicBezTo>
                  <a:lnTo>
                    <a:pt x="68413" y="1011940"/>
                  </a:lnTo>
                  <a:lnTo>
                    <a:pt x="52033" y="1013185"/>
                  </a:lnTo>
                  <a:lnTo>
                    <a:pt x="28379" y="1013783"/>
                  </a:lnTo>
                  <a:lnTo>
                    <a:pt x="34344" y="999383"/>
                  </a:lnTo>
                  <a:cubicBezTo>
                    <a:pt x="38038" y="995690"/>
                    <a:pt x="43141" y="993405"/>
                    <a:pt x="48778" y="993405"/>
                  </a:cubicBezTo>
                  <a:close/>
                  <a:moveTo>
                    <a:pt x="2" y="993405"/>
                  </a:moveTo>
                  <a:cubicBezTo>
                    <a:pt x="11275" y="993405"/>
                    <a:pt x="20414" y="1002544"/>
                    <a:pt x="20414" y="1013818"/>
                  </a:cubicBezTo>
                  <a:lnTo>
                    <a:pt x="20344" y="1013987"/>
                  </a:lnTo>
                  <a:lnTo>
                    <a:pt x="0" y="1014501"/>
                  </a:lnTo>
                  <a:lnTo>
                    <a:pt x="0" y="993406"/>
                  </a:lnTo>
                  <a:close/>
                  <a:moveTo>
                    <a:pt x="341440" y="939317"/>
                  </a:moveTo>
                  <a:cubicBezTo>
                    <a:pt x="347077" y="939317"/>
                    <a:pt x="352180" y="941602"/>
                    <a:pt x="355875" y="945296"/>
                  </a:cubicBezTo>
                  <a:lnTo>
                    <a:pt x="357150" y="948375"/>
                  </a:lnTo>
                  <a:lnTo>
                    <a:pt x="321699" y="961350"/>
                  </a:lnTo>
                  <a:lnTo>
                    <a:pt x="321028" y="959730"/>
                  </a:lnTo>
                  <a:cubicBezTo>
                    <a:pt x="321028" y="948456"/>
                    <a:pt x="330166" y="939317"/>
                    <a:pt x="341440" y="939317"/>
                  </a:cubicBezTo>
                  <a:close/>
                  <a:moveTo>
                    <a:pt x="292663" y="939317"/>
                  </a:moveTo>
                  <a:cubicBezTo>
                    <a:pt x="303937" y="939317"/>
                    <a:pt x="313076" y="948456"/>
                    <a:pt x="313076" y="959730"/>
                  </a:cubicBezTo>
                  <a:lnTo>
                    <a:pt x="310744" y="965360"/>
                  </a:lnTo>
                  <a:lnTo>
                    <a:pt x="300683" y="969042"/>
                  </a:lnTo>
                  <a:lnTo>
                    <a:pt x="279538" y="975046"/>
                  </a:lnTo>
                  <a:lnTo>
                    <a:pt x="278229" y="974164"/>
                  </a:lnTo>
                  <a:cubicBezTo>
                    <a:pt x="274535" y="970470"/>
                    <a:pt x="272251" y="965367"/>
                    <a:pt x="272251" y="959730"/>
                  </a:cubicBezTo>
                  <a:cubicBezTo>
                    <a:pt x="272251" y="948456"/>
                    <a:pt x="281389" y="939317"/>
                    <a:pt x="292663" y="939317"/>
                  </a:cubicBezTo>
                  <a:close/>
                  <a:moveTo>
                    <a:pt x="243886" y="939317"/>
                  </a:moveTo>
                  <a:cubicBezTo>
                    <a:pt x="255160" y="939317"/>
                    <a:pt x="264299" y="948456"/>
                    <a:pt x="264299" y="959730"/>
                  </a:cubicBezTo>
                  <a:cubicBezTo>
                    <a:pt x="264299" y="971004"/>
                    <a:pt x="255160" y="980143"/>
                    <a:pt x="243886" y="980143"/>
                  </a:cubicBezTo>
                  <a:cubicBezTo>
                    <a:pt x="232612" y="980143"/>
                    <a:pt x="223473" y="971004"/>
                    <a:pt x="223473" y="959730"/>
                  </a:cubicBezTo>
                  <a:cubicBezTo>
                    <a:pt x="223473" y="948456"/>
                    <a:pt x="232612" y="939317"/>
                    <a:pt x="243886" y="939317"/>
                  </a:cubicBezTo>
                  <a:close/>
                  <a:moveTo>
                    <a:pt x="195109" y="939317"/>
                  </a:moveTo>
                  <a:cubicBezTo>
                    <a:pt x="206383" y="939317"/>
                    <a:pt x="215522" y="948456"/>
                    <a:pt x="215522" y="959730"/>
                  </a:cubicBezTo>
                  <a:cubicBezTo>
                    <a:pt x="215522" y="971004"/>
                    <a:pt x="206383" y="980143"/>
                    <a:pt x="195109" y="980143"/>
                  </a:cubicBezTo>
                  <a:cubicBezTo>
                    <a:pt x="183835" y="980143"/>
                    <a:pt x="174696" y="971004"/>
                    <a:pt x="174696" y="959730"/>
                  </a:cubicBezTo>
                  <a:cubicBezTo>
                    <a:pt x="174696" y="948456"/>
                    <a:pt x="183835" y="939317"/>
                    <a:pt x="195109" y="939317"/>
                  </a:cubicBezTo>
                  <a:close/>
                  <a:moveTo>
                    <a:pt x="146332" y="939317"/>
                  </a:moveTo>
                  <a:cubicBezTo>
                    <a:pt x="157606" y="939317"/>
                    <a:pt x="166745" y="948456"/>
                    <a:pt x="166745" y="959730"/>
                  </a:cubicBezTo>
                  <a:cubicBezTo>
                    <a:pt x="166745" y="971004"/>
                    <a:pt x="157606" y="980143"/>
                    <a:pt x="146332" y="980143"/>
                  </a:cubicBezTo>
                  <a:cubicBezTo>
                    <a:pt x="135058" y="980143"/>
                    <a:pt x="125919" y="971004"/>
                    <a:pt x="125919" y="959730"/>
                  </a:cubicBezTo>
                  <a:cubicBezTo>
                    <a:pt x="125919" y="948456"/>
                    <a:pt x="135058" y="939317"/>
                    <a:pt x="146332" y="939317"/>
                  </a:cubicBezTo>
                  <a:close/>
                  <a:moveTo>
                    <a:pt x="97555" y="939317"/>
                  </a:moveTo>
                  <a:cubicBezTo>
                    <a:pt x="108829" y="939317"/>
                    <a:pt x="117968" y="948456"/>
                    <a:pt x="117968" y="959730"/>
                  </a:cubicBezTo>
                  <a:cubicBezTo>
                    <a:pt x="117968" y="971004"/>
                    <a:pt x="108829" y="980143"/>
                    <a:pt x="97555" y="980143"/>
                  </a:cubicBezTo>
                  <a:cubicBezTo>
                    <a:pt x="86281" y="980143"/>
                    <a:pt x="77142" y="971004"/>
                    <a:pt x="77142" y="959730"/>
                  </a:cubicBezTo>
                  <a:cubicBezTo>
                    <a:pt x="77142" y="948456"/>
                    <a:pt x="86281" y="939317"/>
                    <a:pt x="97555" y="939317"/>
                  </a:cubicBezTo>
                  <a:close/>
                  <a:moveTo>
                    <a:pt x="48778" y="939317"/>
                  </a:moveTo>
                  <a:cubicBezTo>
                    <a:pt x="60052" y="939317"/>
                    <a:pt x="69191" y="948456"/>
                    <a:pt x="69191" y="959730"/>
                  </a:cubicBezTo>
                  <a:cubicBezTo>
                    <a:pt x="69191" y="971004"/>
                    <a:pt x="60052" y="980143"/>
                    <a:pt x="48778" y="980143"/>
                  </a:cubicBezTo>
                  <a:cubicBezTo>
                    <a:pt x="37504" y="980143"/>
                    <a:pt x="28365" y="971004"/>
                    <a:pt x="28365" y="959730"/>
                  </a:cubicBezTo>
                  <a:cubicBezTo>
                    <a:pt x="28365" y="948456"/>
                    <a:pt x="37504" y="939317"/>
                    <a:pt x="48778" y="939317"/>
                  </a:cubicBezTo>
                  <a:close/>
                  <a:moveTo>
                    <a:pt x="2" y="939317"/>
                  </a:moveTo>
                  <a:cubicBezTo>
                    <a:pt x="11275" y="939317"/>
                    <a:pt x="20414" y="948456"/>
                    <a:pt x="20414" y="959730"/>
                  </a:cubicBezTo>
                  <a:cubicBezTo>
                    <a:pt x="20414" y="971004"/>
                    <a:pt x="11275" y="980143"/>
                    <a:pt x="2" y="980143"/>
                  </a:cubicBezTo>
                  <a:lnTo>
                    <a:pt x="0" y="980142"/>
                  </a:lnTo>
                  <a:lnTo>
                    <a:pt x="0" y="939318"/>
                  </a:lnTo>
                  <a:close/>
                  <a:moveTo>
                    <a:pt x="487772" y="885231"/>
                  </a:moveTo>
                  <a:lnTo>
                    <a:pt x="492351" y="886155"/>
                  </a:lnTo>
                  <a:lnTo>
                    <a:pt x="481971" y="892462"/>
                  </a:lnTo>
                  <a:lnTo>
                    <a:pt x="470537" y="897969"/>
                  </a:lnTo>
                  <a:lnTo>
                    <a:pt x="473337" y="891210"/>
                  </a:lnTo>
                  <a:cubicBezTo>
                    <a:pt x="477032" y="887516"/>
                    <a:pt x="482135" y="885231"/>
                    <a:pt x="487772" y="885231"/>
                  </a:cubicBezTo>
                  <a:close/>
                  <a:moveTo>
                    <a:pt x="438994" y="885231"/>
                  </a:moveTo>
                  <a:cubicBezTo>
                    <a:pt x="444631" y="885231"/>
                    <a:pt x="449734" y="887516"/>
                    <a:pt x="453429" y="891210"/>
                  </a:cubicBezTo>
                  <a:lnTo>
                    <a:pt x="458609" y="903716"/>
                  </a:lnTo>
                  <a:lnTo>
                    <a:pt x="424595" y="920101"/>
                  </a:lnTo>
                  <a:lnTo>
                    <a:pt x="424560" y="920078"/>
                  </a:lnTo>
                  <a:cubicBezTo>
                    <a:pt x="420867" y="916384"/>
                    <a:pt x="418582" y="911281"/>
                    <a:pt x="418582" y="905644"/>
                  </a:cubicBezTo>
                  <a:cubicBezTo>
                    <a:pt x="418582" y="894370"/>
                    <a:pt x="427721" y="885231"/>
                    <a:pt x="438994" y="885231"/>
                  </a:cubicBezTo>
                  <a:close/>
                  <a:moveTo>
                    <a:pt x="390217" y="885231"/>
                  </a:moveTo>
                  <a:cubicBezTo>
                    <a:pt x="401491" y="885231"/>
                    <a:pt x="410630" y="894370"/>
                    <a:pt x="410630" y="905644"/>
                  </a:cubicBezTo>
                  <a:cubicBezTo>
                    <a:pt x="410630" y="916917"/>
                    <a:pt x="401491" y="926056"/>
                    <a:pt x="390217" y="926056"/>
                  </a:cubicBezTo>
                  <a:cubicBezTo>
                    <a:pt x="378944" y="926056"/>
                    <a:pt x="369805" y="916917"/>
                    <a:pt x="369805" y="905644"/>
                  </a:cubicBezTo>
                  <a:cubicBezTo>
                    <a:pt x="369805" y="894370"/>
                    <a:pt x="378944" y="885231"/>
                    <a:pt x="390217" y="885231"/>
                  </a:cubicBezTo>
                  <a:close/>
                  <a:moveTo>
                    <a:pt x="341440" y="885231"/>
                  </a:moveTo>
                  <a:cubicBezTo>
                    <a:pt x="352714" y="885231"/>
                    <a:pt x="361853" y="894370"/>
                    <a:pt x="361853" y="905644"/>
                  </a:cubicBezTo>
                  <a:cubicBezTo>
                    <a:pt x="361853" y="916917"/>
                    <a:pt x="352714" y="926056"/>
                    <a:pt x="341440" y="926056"/>
                  </a:cubicBezTo>
                  <a:cubicBezTo>
                    <a:pt x="330166" y="926056"/>
                    <a:pt x="321028" y="916917"/>
                    <a:pt x="321028" y="905644"/>
                  </a:cubicBezTo>
                  <a:cubicBezTo>
                    <a:pt x="321028" y="894370"/>
                    <a:pt x="330166" y="885231"/>
                    <a:pt x="341440" y="885231"/>
                  </a:cubicBezTo>
                  <a:close/>
                  <a:moveTo>
                    <a:pt x="292663" y="885231"/>
                  </a:moveTo>
                  <a:cubicBezTo>
                    <a:pt x="303937" y="885231"/>
                    <a:pt x="313076" y="894370"/>
                    <a:pt x="313076" y="905644"/>
                  </a:cubicBezTo>
                  <a:cubicBezTo>
                    <a:pt x="313076" y="916917"/>
                    <a:pt x="303937" y="926056"/>
                    <a:pt x="292663" y="926056"/>
                  </a:cubicBezTo>
                  <a:cubicBezTo>
                    <a:pt x="281389" y="926056"/>
                    <a:pt x="272251" y="916917"/>
                    <a:pt x="272251" y="905644"/>
                  </a:cubicBezTo>
                  <a:cubicBezTo>
                    <a:pt x="272251" y="894370"/>
                    <a:pt x="281389" y="885231"/>
                    <a:pt x="292663" y="885231"/>
                  </a:cubicBezTo>
                  <a:close/>
                  <a:moveTo>
                    <a:pt x="243886" y="885231"/>
                  </a:moveTo>
                  <a:cubicBezTo>
                    <a:pt x="255160" y="885231"/>
                    <a:pt x="264299" y="894370"/>
                    <a:pt x="264299" y="905644"/>
                  </a:cubicBezTo>
                  <a:cubicBezTo>
                    <a:pt x="264299" y="916917"/>
                    <a:pt x="255160" y="926056"/>
                    <a:pt x="243886" y="926056"/>
                  </a:cubicBezTo>
                  <a:cubicBezTo>
                    <a:pt x="232612" y="926056"/>
                    <a:pt x="223473" y="916917"/>
                    <a:pt x="223473" y="905644"/>
                  </a:cubicBezTo>
                  <a:cubicBezTo>
                    <a:pt x="223473" y="894370"/>
                    <a:pt x="232612" y="885231"/>
                    <a:pt x="243886" y="885231"/>
                  </a:cubicBezTo>
                  <a:close/>
                  <a:moveTo>
                    <a:pt x="195109" y="885231"/>
                  </a:moveTo>
                  <a:cubicBezTo>
                    <a:pt x="206383" y="885231"/>
                    <a:pt x="215522" y="894370"/>
                    <a:pt x="215522" y="905644"/>
                  </a:cubicBezTo>
                  <a:cubicBezTo>
                    <a:pt x="215522" y="916917"/>
                    <a:pt x="206383" y="926056"/>
                    <a:pt x="195109" y="926056"/>
                  </a:cubicBezTo>
                  <a:cubicBezTo>
                    <a:pt x="183835" y="926056"/>
                    <a:pt x="174696" y="916917"/>
                    <a:pt x="174696" y="905644"/>
                  </a:cubicBezTo>
                  <a:cubicBezTo>
                    <a:pt x="174696" y="894370"/>
                    <a:pt x="183835" y="885231"/>
                    <a:pt x="195109" y="885231"/>
                  </a:cubicBezTo>
                  <a:close/>
                  <a:moveTo>
                    <a:pt x="146332" y="885231"/>
                  </a:moveTo>
                  <a:cubicBezTo>
                    <a:pt x="157606" y="885231"/>
                    <a:pt x="166745" y="894370"/>
                    <a:pt x="166745" y="905644"/>
                  </a:cubicBezTo>
                  <a:cubicBezTo>
                    <a:pt x="166745" y="916917"/>
                    <a:pt x="157606" y="926056"/>
                    <a:pt x="146332" y="926056"/>
                  </a:cubicBezTo>
                  <a:cubicBezTo>
                    <a:pt x="135058" y="926056"/>
                    <a:pt x="125919" y="916917"/>
                    <a:pt x="125919" y="905644"/>
                  </a:cubicBezTo>
                  <a:cubicBezTo>
                    <a:pt x="125919" y="894370"/>
                    <a:pt x="135058" y="885231"/>
                    <a:pt x="146332" y="885231"/>
                  </a:cubicBezTo>
                  <a:close/>
                  <a:moveTo>
                    <a:pt x="97555" y="885231"/>
                  </a:moveTo>
                  <a:cubicBezTo>
                    <a:pt x="108829" y="885231"/>
                    <a:pt x="117968" y="894370"/>
                    <a:pt x="117968" y="905644"/>
                  </a:cubicBezTo>
                  <a:cubicBezTo>
                    <a:pt x="117968" y="916917"/>
                    <a:pt x="108829" y="926056"/>
                    <a:pt x="97555" y="926056"/>
                  </a:cubicBezTo>
                  <a:cubicBezTo>
                    <a:pt x="86281" y="926056"/>
                    <a:pt x="77142" y="916917"/>
                    <a:pt x="77142" y="905644"/>
                  </a:cubicBezTo>
                  <a:cubicBezTo>
                    <a:pt x="77142" y="894370"/>
                    <a:pt x="86281" y="885231"/>
                    <a:pt x="97555" y="885231"/>
                  </a:cubicBezTo>
                  <a:close/>
                  <a:moveTo>
                    <a:pt x="48778" y="885231"/>
                  </a:moveTo>
                  <a:cubicBezTo>
                    <a:pt x="60052" y="885231"/>
                    <a:pt x="69191" y="894370"/>
                    <a:pt x="69191" y="905644"/>
                  </a:cubicBezTo>
                  <a:cubicBezTo>
                    <a:pt x="69191" y="916917"/>
                    <a:pt x="60052" y="926056"/>
                    <a:pt x="48778" y="926056"/>
                  </a:cubicBezTo>
                  <a:cubicBezTo>
                    <a:pt x="37504" y="926056"/>
                    <a:pt x="28365" y="916917"/>
                    <a:pt x="28365" y="905644"/>
                  </a:cubicBezTo>
                  <a:cubicBezTo>
                    <a:pt x="28365" y="894370"/>
                    <a:pt x="37504" y="885231"/>
                    <a:pt x="48778" y="885231"/>
                  </a:cubicBezTo>
                  <a:close/>
                  <a:moveTo>
                    <a:pt x="2" y="885231"/>
                  </a:moveTo>
                  <a:cubicBezTo>
                    <a:pt x="11275" y="885231"/>
                    <a:pt x="20414" y="894370"/>
                    <a:pt x="20414" y="905644"/>
                  </a:cubicBezTo>
                  <a:cubicBezTo>
                    <a:pt x="20414" y="916917"/>
                    <a:pt x="11275" y="926056"/>
                    <a:pt x="2" y="926056"/>
                  </a:cubicBezTo>
                  <a:lnTo>
                    <a:pt x="0" y="926055"/>
                  </a:lnTo>
                  <a:lnTo>
                    <a:pt x="0" y="885232"/>
                  </a:lnTo>
                  <a:close/>
                  <a:moveTo>
                    <a:pt x="577493" y="832726"/>
                  </a:moveTo>
                  <a:lnTo>
                    <a:pt x="570568" y="837904"/>
                  </a:lnTo>
                  <a:lnTo>
                    <a:pt x="570892" y="837123"/>
                  </a:lnTo>
                  <a:cubicBezTo>
                    <a:pt x="572738" y="835276"/>
                    <a:pt x="574938" y="833782"/>
                    <a:pt x="577380" y="832749"/>
                  </a:cubicBezTo>
                  <a:close/>
                  <a:moveTo>
                    <a:pt x="536549" y="831145"/>
                  </a:moveTo>
                  <a:cubicBezTo>
                    <a:pt x="542186" y="831145"/>
                    <a:pt x="547289" y="833430"/>
                    <a:pt x="550983" y="837123"/>
                  </a:cubicBezTo>
                  <a:lnTo>
                    <a:pt x="555421" y="847839"/>
                  </a:lnTo>
                  <a:lnTo>
                    <a:pt x="523739" y="867087"/>
                  </a:lnTo>
                  <a:lnTo>
                    <a:pt x="522114" y="865992"/>
                  </a:lnTo>
                  <a:cubicBezTo>
                    <a:pt x="518421" y="862298"/>
                    <a:pt x="516136" y="857194"/>
                    <a:pt x="516136" y="851558"/>
                  </a:cubicBezTo>
                  <a:cubicBezTo>
                    <a:pt x="516136" y="840284"/>
                    <a:pt x="525275" y="831145"/>
                    <a:pt x="536549" y="831145"/>
                  </a:cubicBezTo>
                  <a:close/>
                  <a:moveTo>
                    <a:pt x="487772" y="831145"/>
                  </a:moveTo>
                  <a:cubicBezTo>
                    <a:pt x="499045" y="831145"/>
                    <a:pt x="508184" y="840284"/>
                    <a:pt x="508184" y="851558"/>
                  </a:cubicBezTo>
                  <a:cubicBezTo>
                    <a:pt x="508184" y="862831"/>
                    <a:pt x="499045" y="871970"/>
                    <a:pt x="487772" y="871970"/>
                  </a:cubicBezTo>
                  <a:cubicBezTo>
                    <a:pt x="476498" y="871970"/>
                    <a:pt x="467359" y="862831"/>
                    <a:pt x="467359" y="851558"/>
                  </a:cubicBezTo>
                  <a:cubicBezTo>
                    <a:pt x="467359" y="840284"/>
                    <a:pt x="476498" y="831145"/>
                    <a:pt x="487772" y="831145"/>
                  </a:cubicBezTo>
                  <a:close/>
                  <a:moveTo>
                    <a:pt x="438994" y="831145"/>
                  </a:moveTo>
                  <a:cubicBezTo>
                    <a:pt x="450268" y="831145"/>
                    <a:pt x="459407" y="840284"/>
                    <a:pt x="459407" y="851558"/>
                  </a:cubicBezTo>
                  <a:cubicBezTo>
                    <a:pt x="459407" y="862831"/>
                    <a:pt x="450268" y="871970"/>
                    <a:pt x="438994" y="871970"/>
                  </a:cubicBezTo>
                  <a:cubicBezTo>
                    <a:pt x="427721" y="871970"/>
                    <a:pt x="418582" y="862831"/>
                    <a:pt x="418582" y="851558"/>
                  </a:cubicBezTo>
                  <a:cubicBezTo>
                    <a:pt x="418582" y="840284"/>
                    <a:pt x="427721" y="831145"/>
                    <a:pt x="438994" y="831145"/>
                  </a:cubicBezTo>
                  <a:close/>
                  <a:moveTo>
                    <a:pt x="390217" y="831145"/>
                  </a:moveTo>
                  <a:cubicBezTo>
                    <a:pt x="401491" y="831145"/>
                    <a:pt x="410630" y="840284"/>
                    <a:pt x="410630" y="851558"/>
                  </a:cubicBezTo>
                  <a:cubicBezTo>
                    <a:pt x="410630" y="862831"/>
                    <a:pt x="401491" y="871970"/>
                    <a:pt x="390217" y="871970"/>
                  </a:cubicBezTo>
                  <a:cubicBezTo>
                    <a:pt x="378944" y="871970"/>
                    <a:pt x="369805" y="862831"/>
                    <a:pt x="369805" y="851558"/>
                  </a:cubicBezTo>
                  <a:cubicBezTo>
                    <a:pt x="369805" y="840284"/>
                    <a:pt x="378944" y="831145"/>
                    <a:pt x="390217" y="831145"/>
                  </a:cubicBezTo>
                  <a:close/>
                  <a:moveTo>
                    <a:pt x="341440" y="831145"/>
                  </a:moveTo>
                  <a:cubicBezTo>
                    <a:pt x="352714" y="831145"/>
                    <a:pt x="361853" y="840284"/>
                    <a:pt x="361853" y="851558"/>
                  </a:cubicBezTo>
                  <a:cubicBezTo>
                    <a:pt x="361853" y="862831"/>
                    <a:pt x="352714" y="871970"/>
                    <a:pt x="341440" y="871970"/>
                  </a:cubicBezTo>
                  <a:cubicBezTo>
                    <a:pt x="330166" y="871970"/>
                    <a:pt x="321028" y="862831"/>
                    <a:pt x="321028" y="851558"/>
                  </a:cubicBezTo>
                  <a:cubicBezTo>
                    <a:pt x="321028" y="840284"/>
                    <a:pt x="330166" y="831145"/>
                    <a:pt x="341440" y="831145"/>
                  </a:cubicBezTo>
                  <a:close/>
                  <a:moveTo>
                    <a:pt x="292663" y="831145"/>
                  </a:moveTo>
                  <a:cubicBezTo>
                    <a:pt x="303937" y="831145"/>
                    <a:pt x="313076" y="840284"/>
                    <a:pt x="313076" y="851558"/>
                  </a:cubicBezTo>
                  <a:cubicBezTo>
                    <a:pt x="313076" y="862831"/>
                    <a:pt x="303937" y="871970"/>
                    <a:pt x="292663" y="871970"/>
                  </a:cubicBezTo>
                  <a:cubicBezTo>
                    <a:pt x="281389" y="871970"/>
                    <a:pt x="272251" y="862831"/>
                    <a:pt x="272251" y="851558"/>
                  </a:cubicBezTo>
                  <a:cubicBezTo>
                    <a:pt x="272251" y="840284"/>
                    <a:pt x="281389" y="831145"/>
                    <a:pt x="292663" y="831145"/>
                  </a:cubicBezTo>
                  <a:close/>
                  <a:moveTo>
                    <a:pt x="243886" y="831145"/>
                  </a:moveTo>
                  <a:cubicBezTo>
                    <a:pt x="255160" y="831145"/>
                    <a:pt x="264299" y="840284"/>
                    <a:pt x="264299" y="851558"/>
                  </a:cubicBezTo>
                  <a:cubicBezTo>
                    <a:pt x="264299" y="862831"/>
                    <a:pt x="255160" y="871970"/>
                    <a:pt x="243886" y="871970"/>
                  </a:cubicBezTo>
                  <a:cubicBezTo>
                    <a:pt x="232612" y="871970"/>
                    <a:pt x="223473" y="862831"/>
                    <a:pt x="223473" y="851558"/>
                  </a:cubicBezTo>
                  <a:cubicBezTo>
                    <a:pt x="223473" y="840284"/>
                    <a:pt x="232612" y="831145"/>
                    <a:pt x="243886" y="831145"/>
                  </a:cubicBezTo>
                  <a:close/>
                  <a:moveTo>
                    <a:pt x="195109" y="831145"/>
                  </a:moveTo>
                  <a:cubicBezTo>
                    <a:pt x="206383" y="831145"/>
                    <a:pt x="215522" y="840284"/>
                    <a:pt x="215522" y="851558"/>
                  </a:cubicBezTo>
                  <a:cubicBezTo>
                    <a:pt x="215522" y="862831"/>
                    <a:pt x="206383" y="871970"/>
                    <a:pt x="195109" y="871970"/>
                  </a:cubicBezTo>
                  <a:cubicBezTo>
                    <a:pt x="183835" y="871970"/>
                    <a:pt x="174696" y="862831"/>
                    <a:pt x="174696" y="851558"/>
                  </a:cubicBezTo>
                  <a:cubicBezTo>
                    <a:pt x="174696" y="840284"/>
                    <a:pt x="183835" y="831145"/>
                    <a:pt x="195109" y="831145"/>
                  </a:cubicBezTo>
                  <a:close/>
                  <a:moveTo>
                    <a:pt x="146332" y="831145"/>
                  </a:moveTo>
                  <a:cubicBezTo>
                    <a:pt x="157606" y="831145"/>
                    <a:pt x="166745" y="840284"/>
                    <a:pt x="166745" y="851558"/>
                  </a:cubicBezTo>
                  <a:cubicBezTo>
                    <a:pt x="166745" y="862831"/>
                    <a:pt x="157606" y="871970"/>
                    <a:pt x="146332" y="871970"/>
                  </a:cubicBezTo>
                  <a:cubicBezTo>
                    <a:pt x="135058" y="871970"/>
                    <a:pt x="125919" y="862831"/>
                    <a:pt x="125919" y="851558"/>
                  </a:cubicBezTo>
                  <a:cubicBezTo>
                    <a:pt x="125919" y="840284"/>
                    <a:pt x="135058" y="831145"/>
                    <a:pt x="146332" y="831145"/>
                  </a:cubicBezTo>
                  <a:close/>
                  <a:moveTo>
                    <a:pt x="97555" y="831145"/>
                  </a:moveTo>
                  <a:cubicBezTo>
                    <a:pt x="108829" y="831145"/>
                    <a:pt x="117968" y="840284"/>
                    <a:pt x="117968" y="851558"/>
                  </a:cubicBezTo>
                  <a:cubicBezTo>
                    <a:pt x="117968" y="862831"/>
                    <a:pt x="108829" y="871970"/>
                    <a:pt x="97555" y="871970"/>
                  </a:cubicBezTo>
                  <a:cubicBezTo>
                    <a:pt x="86281" y="871970"/>
                    <a:pt x="77142" y="862831"/>
                    <a:pt x="77142" y="851558"/>
                  </a:cubicBezTo>
                  <a:cubicBezTo>
                    <a:pt x="77142" y="840284"/>
                    <a:pt x="86281" y="831145"/>
                    <a:pt x="97555" y="831145"/>
                  </a:cubicBezTo>
                  <a:close/>
                  <a:moveTo>
                    <a:pt x="48778" y="831145"/>
                  </a:moveTo>
                  <a:cubicBezTo>
                    <a:pt x="60052" y="831145"/>
                    <a:pt x="69191" y="840284"/>
                    <a:pt x="69191" y="851558"/>
                  </a:cubicBezTo>
                  <a:cubicBezTo>
                    <a:pt x="69191" y="862831"/>
                    <a:pt x="60052" y="871970"/>
                    <a:pt x="48778" y="871970"/>
                  </a:cubicBezTo>
                  <a:cubicBezTo>
                    <a:pt x="37504" y="871970"/>
                    <a:pt x="28365" y="862831"/>
                    <a:pt x="28365" y="851558"/>
                  </a:cubicBezTo>
                  <a:cubicBezTo>
                    <a:pt x="28365" y="840284"/>
                    <a:pt x="37504" y="831145"/>
                    <a:pt x="48778" y="831145"/>
                  </a:cubicBezTo>
                  <a:close/>
                  <a:moveTo>
                    <a:pt x="2" y="831145"/>
                  </a:moveTo>
                  <a:cubicBezTo>
                    <a:pt x="11275" y="831145"/>
                    <a:pt x="20414" y="840284"/>
                    <a:pt x="20414" y="851558"/>
                  </a:cubicBezTo>
                  <a:cubicBezTo>
                    <a:pt x="20414" y="862831"/>
                    <a:pt x="11275" y="871970"/>
                    <a:pt x="2" y="871970"/>
                  </a:cubicBezTo>
                  <a:lnTo>
                    <a:pt x="0" y="871969"/>
                  </a:lnTo>
                  <a:lnTo>
                    <a:pt x="0" y="831146"/>
                  </a:lnTo>
                  <a:close/>
                  <a:moveTo>
                    <a:pt x="634103" y="777059"/>
                  </a:moveTo>
                  <a:cubicBezTo>
                    <a:pt x="636921" y="777059"/>
                    <a:pt x="639606" y="777630"/>
                    <a:pt x="642049" y="778663"/>
                  </a:cubicBezTo>
                  <a:lnTo>
                    <a:pt x="645821" y="781206"/>
                  </a:lnTo>
                  <a:lnTo>
                    <a:pt x="643181" y="783605"/>
                  </a:lnTo>
                  <a:lnTo>
                    <a:pt x="616279" y="803722"/>
                  </a:lnTo>
                  <a:lnTo>
                    <a:pt x="613690" y="797471"/>
                  </a:lnTo>
                  <a:cubicBezTo>
                    <a:pt x="613690" y="786198"/>
                    <a:pt x="622829" y="777059"/>
                    <a:pt x="634103" y="777059"/>
                  </a:cubicBezTo>
                  <a:close/>
                  <a:moveTo>
                    <a:pt x="585326" y="777059"/>
                  </a:moveTo>
                  <a:cubicBezTo>
                    <a:pt x="596599" y="777059"/>
                    <a:pt x="605738" y="786198"/>
                    <a:pt x="605738" y="797471"/>
                  </a:cubicBezTo>
                  <a:cubicBezTo>
                    <a:pt x="605738" y="808745"/>
                    <a:pt x="596599" y="817884"/>
                    <a:pt x="585326" y="817884"/>
                  </a:cubicBezTo>
                  <a:cubicBezTo>
                    <a:pt x="574052" y="817884"/>
                    <a:pt x="564913" y="808745"/>
                    <a:pt x="564913" y="797471"/>
                  </a:cubicBezTo>
                  <a:cubicBezTo>
                    <a:pt x="564913" y="786198"/>
                    <a:pt x="574052" y="777059"/>
                    <a:pt x="585326" y="777059"/>
                  </a:cubicBezTo>
                  <a:close/>
                  <a:moveTo>
                    <a:pt x="536549" y="777059"/>
                  </a:moveTo>
                  <a:cubicBezTo>
                    <a:pt x="547822" y="777059"/>
                    <a:pt x="556961" y="786198"/>
                    <a:pt x="556961" y="797471"/>
                  </a:cubicBezTo>
                  <a:cubicBezTo>
                    <a:pt x="556961" y="808745"/>
                    <a:pt x="547822" y="817884"/>
                    <a:pt x="536549" y="817884"/>
                  </a:cubicBezTo>
                  <a:cubicBezTo>
                    <a:pt x="525275" y="817884"/>
                    <a:pt x="516136" y="808745"/>
                    <a:pt x="516136" y="797471"/>
                  </a:cubicBezTo>
                  <a:cubicBezTo>
                    <a:pt x="516136" y="786198"/>
                    <a:pt x="525275" y="777059"/>
                    <a:pt x="536549" y="777059"/>
                  </a:cubicBezTo>
                  <a:close/>
                  <a:moveTo>
                    <a:pt x="487772" y="777059"/>
                  </a:moveTo>
                  <a:cubicBezTo>
                    <a:pt x="499045" y="777059"/>
                    <a:pt x="508184" y="786198"/>
                    <a:pt x="508184" y="797471"/>
                  </a:cubicBezTo>
                  <a:cubicBezTo>
                    <a:pt x="508184" y="808745"/>
                    <a:pt x="499045" y="817884"/>
                    <a:pt x="487772" y="817884"/>
                  </a:cubicBezTo>
                  <a:cubicBezTo>
                    <a:pt x="476498" y="817884"/>
                    <a:pt x="467359" y="808745"/>
                    <a:pt x="467359" y="797471"/>
                  </a:cubicBezTo>
                  <a:cubicBezTo>
                    <a:pt x="467359" y="786198"/>
                    <a:pt x="476498" y="777059"/>
                    <a:pt x="487772" y="777059"/>
                  </a:cubicBezTo>
                  <a:close/>
                  <a:moveTo>
                    <a:pt x="438994" y="777059"/>
                  </a:moveTo>
                  <a:cubicBezTo>
                    <a:pt x="450268" y="777059"/>
                    <a:pt x="459407" y="786198"/>
                    <a:pt x="459407" y="797471"/>
                  </a:cubicBezTo>
                  <a:cubicBezTo>
                    <a:pt x="459407" y="808745"/>
                    <a:pt x="450268" y="817884"/>
                    <a:pt x="438994" y="817884"/>
                  </a:cubicBezTo>
                  <a:cubicBezTo>
                    <a:pt x="427721" y="817884"/>
                    <a:pt x="418582" y="808745"/>
                    <a:pt x="418582" y="797471"/>
                  </a:cubicBezTo>
                  <a:cubicBezTo>
                    <a:pt x="418582" y="786198"/>
                    <a:pt x="427721" y="777059"/>
                    <a:pt x="438994" y="777059"/>
                  </a:cubicBezTo>
                  <a:close/>
                  <a:moveTo>
                    <a:pt x="390217" y="777059"/>
                  </a:moveTo>
                  <a:cubicBezTo>
                    <a:pt x="401491" y="777059"/>
                    <a:pt x="410630" y="786198"/>
                    <a:pt x="410630" y="797471"/>
                  </a:cubicBezTo>
                  <a:cubicBezTo>
                    <a:pt x="410630" y="808745"/>
                    <a:pt x="401491" y="817884"/>
                    <a:pt x="390217" y="817884"/>
                  </a:cubicBezTo>
                  <a:cubicBezTo>
                    <a:pt x="378944" y="817884"/>
                    <a:pt x="369805" y="808745"/>
                    <a:pt x="369805" y="797471"/>
                  </a:cubicBezTo>
                  <a:cubicBezTo>
                    <a:pt x="369805" y="786198"/>
                    <a:pt x="378944" y="777059"/>
                    <a:pt x="390217" y="777059"/>
                  </a:cubicBezTo>
                  <a:close/>
                  <a:moveTo>
                    <a:pt x="341440" y="777059"/>
                  </a:moveTo>
                  <a:cubicBezTo>
                    <a:pt x="352714" y="777059"/>
                    <a:pt x="361853" y="786198"/>
                    <a:pt x="361853" y="797471"/>
                  </a:cubicBezTo>
                  <a:cubicBezTo>
                    <a:pt x="361853" y="808745"/>
                    <a:pt x="352714" y="817884"/>
                    <a:pt x="341440" y="817884"/>
                  </a:cubicBezTo>
                  <a:cubicBezTo>
                    <a:pt x="330166" y="817884"/>
                    <a:pt x="321028" y="808745"/>
                    <a:pt x="321028" y="797471"/>
                  </a:cubicBezTo>
                  <a:cubicBezTo>
                    <a:pt x="321028" y="786198"/>
                    <a:pt x="330166" y="777059"/>
                    <a:pt x="341440" y="777059"/>
                  </a:cubicBezTo>
                  <a:close/>
                  <a:moveTo>
                    <a:pt x="292663" y="777059"/>
                  </a:moveTo>
                  <a:cubicBezTo>
                    <a:pt x="303937" y="777059"/>
                    <a:pt x="313076" y="786198"/>
                    <a:pt x="313076" y="797471"/>
                  </a:cubicBezTo>
                  <a:cubicBezTo>
                    <a:pt x="313076" y="808745"/>
                    <a:pt x="303937" y="817884"/>
                    <a:pt x="292663" y="817884"/>
                  </a:cubicBezTo>
                  <a:cubicBezTo>
                    <a:pt x="281389" y="817884"/>
                    <a:pt x="272251" y="808745"/>
                    <a:pt x="272251" y="797471"/>
                  </a:cubicBezTo>
                  <a:cubicBezTo>
                    <a:pt x="272251" y="786198"/>
                    <a:pt x="281389" y="777059"/>
                    <a:pt x="292663" y="777059"/>
                  </a:cubicBezTo>
                  <a:close/>
                  <a:moveTo>
                    <a:pt x="243886" y="777059"/>
                  </a:moveTo>
                  <a:cubicBezTo>
                    <a:pt x="255160" y="777059"/>
                    <a:pt x="264299" y="786198"/>
                    <a:pt x="264299" y="797471"/>
                  </a:cubicBezTo>
                  <a:cubicBezTo>
                    <a:pt x="264299" y="808745"/>
                    <a:pt x="255160" y="817884"/>
                    <a:pt x="243886" y="817884"/>
                  </a:cubicBezTo>
                  <a:cubicBezTo>
                    <a:pt x="232612" y="817884"/>
                    <a:pt x="223473" y="808745"/>
                    <a:pt x="223473" y="797471"/>
                  </a:cubicBezTo>
                  <a:cubicBezTo>
                    <a:pt x="223473" y="786198"/>
                    <a:pt x="232612" y="777059"/>
                    <a:pt x="243886" y="777059"/>
                  </a:cubicBezTo>
                  <a:close/>
                  <a:moveTo>
                    <a:pt x="195109" y="777059"/>
                  </a:moveTo>
                  <a:cubicBezTo>
                    <a:pt x="206383" y="777059"/>
                    <a:pt x="215522" y="786198"/>
                    <a:pt x="215522" y="797471"/>
                  </a:cubicBezTo>
                  <a:cubicBezTo>
                    <a:pt x="215522" y="808745"/>
                    <a:pt x="206383" y="817884"/>
                    <a:pt x="195109" y="817884"/>
                  </a:cubicBezTo>
                  <a:cubicBezTo>
                    <a:pt x="183835" y="817884"/>
                    <a:pt x="174696" y="808745"/>
                    <a:pt x="174696" y="797471"/>
                  </a:cubicBezTo>
                  <a:cubicBezTo>
                    <a:pt x="174696" y="786198"/>
                    <a:pt x="183835" y="777059"/>
                    <a:pt x="195109" y="777059"/>
                  </a:cubicBezTo>
                  <a:close/>
                  <a:moveTo>
                    <a:pt x="146332" y="777059"/>
                  </a:moveTo>
                  <a:cubicBezTo>
                    <a:pt x="157606" y="777059"/>
                    <a:pt x="166745" y="786198"/>
                    <a:pt x="166745" y="797471"/>
                  </a:cubicBezTo>
                  <a:cubicBezTo>
                    <a:pt x="166745" y="808745"/>
                    <a:pt x="157606" y="817884"/>
                    <a:pt x="146332" y="817884"/>
                  </a:cubicBezTo>
                  <a:cubicBezTo>
                    <a:pt x="135058" y="817884"/>
                    <a:pt x="125919" y="808745"/>
                    <a:pt x="125919" y="797471"/>
                  </a:cubicBezTo>
                  <a:cubicBezTo>
                    <a:pt x="125919" y="786198"/>
                    <a:pt x="135058" y="777059"/>
                    <a:pt x="146332" y="777059"/>
                  </a:cubicBezTo>
                  <a:close/>
                  <a:moveTo>
                    <a:pt x="97555" y="777059"/>
                  </a:moveTo>
                  <a:cubicBezTo>
                    <a:pt x="108829" y="777059"/>
                    <a:pt x="117968" y="786198"/>
                    <a:pt x="117968" y="797471"/>
                  </a:cubicBezTo>
                  <a:cubicBezTo>
                    <a:pt x="117968" y="808745"/>
                    <a:pt x="108829" y="817884"/>
                    <a:pt x="97555" y="817884"/>
                  </a:cubicBezTo>
                  <a:cubicBezTo>
                    <a:pt x="86281" y="817884"/>
                    <a:pt x="77142" y="808745"/>
                    <a:pt x="77142" y="797471"/>
                  </a:cubicBezTo>
                  <a:cubicBezTo>
                    <a:pt x="77142" y="786198"/>
                    <a:pt x="86281" y="777059"/>
                    <a:pt x="97555" y="777059"/>
                  </a:cubicBezTo>
                  <a:close/>
                  <a:moveTo>
                    <a:pt x="48778" y="777059"/>
                  </a:moveTo>
                  <a:cubicBezTo>
                    <a:pt x="60052" y="777059"/>
                    <a:pt x="69191" y="786198"/>
                    <a:pt x="69191" y="797471"/>
                  </a:cubicBezTo>
                  <a:cubicBezTo>
                    <a:pt x="69191" y="808745"/>
                    <a:pt x="60052" y="817884"/>
                    <a:pt x="48778" y="817884"/>
                  </a:cubicBezTo>
                  <a:cubicBezTo>
                    <a:pt x="37504" y="817884"/>
                    <a:pt x="28365" y="808745"/>
                    <a:pt x="28365" y="797471"/>
                  </a:cubicBezTo>
                  <a:cubicBezTo>
                    <a:pt x="28365" y="786198"/>
                    <a:pt x="37504" y="777059"/>
                    <a:pt x="48778" y="777059"/>
                  </a:cubicBezTo>
                  <a:close/>
                  <a:moveTo>
                    <a:pt x="2" y="777059"/>
                  </a:moveTo>
                  <a:cubicBezTo>
                    <a:pt x="11275" y="777059"/>
                    <a:pt x="20414" y="786198"/>
                    <a:pt x="20414" y="797471"/>
                  </a:cubicBezTo>
                  <a:cubicBezTo>
                    <a:pt x="20414" y="808745"/>
                    <a:pt x="11275" y="817884"/>
                    <a:pt x="2" y="817884"/>
                  </a:cubicBezTo>
                  <a:lnTo>
                    <a:pt x="0" y="817883"/>
                  </a:lnTo>
                  <a:lnTo>
                    <a:pt x="0" y="777060"/>
                  </a:lnTo>
                  <a:close/>
                  <a:moveTo>
                    <a:pt x="682880" y="722972"/>
                  </a:moveTo>
                  <a:cubicBezTo>
                    <a:pt x="688517" y="722972"/>
                    <a:pt x="693620" y="725257"/>
                    <a:pt x="697314" y="728951"/>
                  </a:cubicBezTo>
                  <a:lnTo>
                    <a:pt x="698955" y="732914"/>
                  </a:lnTo>
                  <a:lnTo>
                    <a:pt x="670229" y="759022"/>
                  </a:lnTo>
                  <a:lnTo>
                    <a:pt x="668446" y="757819"/>
                  </a:lnTo>
                  <a:cubicBezTo>
                    <a:pt x="664752" y="754125"/>
                    <a:pt x="662467" y="749022"/>
                    <a:pt x="662467" y="743385"/>
                  </a:cubicBezTo>
                  <a:cubicBezTo>
                    <a:pt x="662467" y="732111"/>
                    <a:pt x="671606" y="722972"/>
                    <a:pt x="682880" y="722972"/>
                  </a:cubicBezTo>
                  <a:close/>
                  <a:moveTo>
                    <a:pt x="634103" y="722972"/>
                  </a:moveTo>
                  <a:cubicBezTo>
                    <a:pt x="645377" y="722972"/>
                    <a:pt x="654516" y="732111"/>
                    <a:pt x="654516" y="743385"/>
                  </a:cubicBezTo>
                  <a:cubicBezTo>
                    <a:pt x="654516" y="754659"/>
                    <a:pt x="645377" y="763798"/>
                    <a:pt x="634103" y="763798"/>
                  </a:cubicBezTo>
                  <a:cubicBezTo>
                    <a:pt x="622829" y="763798"/>
                    <a:pt x="613690" y="754659"/>
                    <a:pt x="613690" y="743385"/>
                  </a:cubicBezTo>
                  <a:cubicBezTo>
                    <a:pt x="613690" y="732111"/>
                    <a:pt x="622829" y="722972"/>
                    <a:pt x="634103" y="722972"/>
                  </a:cubicBezTo>
                  <a:close/>
                  <a:moveTo>
                    <a:pt x="585326" y="722972"/>
                  </a:moveTo>
                  <a:cubicBezTo>
                    <a:pt x="596599" y="722972"/>
                    <a:pt x="605738" y="732111"/>
                    <a:pt x="605738" y="743385"/>
                  </a:cubicBezTo>
                  <a:cubicBezTo>
                    <a:pt x="605738" y="754659"/>
                    <a:pt x="596599" y="763798"/>
                    <a:pt x="585326" y="763798"/>
                  </a:cubicBezTo>
                  <a:cubicBezTo>
                    <a:pt x="574052" y="763798"/>
                    <a:pt x="564913" y="754659"/>
                    <a:pt x="564913" y="743385"/>
                  </a:cubicBezTo>
                  <a:cubicBezTo>
                    <a:pt x="564913" y="732111"/>
                    <a:pt x="574052" y="722972"/>
                    <a:pt x="585326" y="722972"/>
                  </a:cubicBezTo>
                  <a:close/>
                  <a:moveTo>
                    <a:pt x="536549" y="722972"/>
                  </a:moveTo>
                  <a:cubicBezTo>
                    <a:pt x="547822" y="722972"/>
                    <a:pt x="556961" y="732111"/>
                    <a:pt x="556961" y="743385"/>
                  </a:cubicBezTo>
                  <a:cubicBezTo>
                    <a:pt x="556961" y="754659"/>
                    <a:pt x="547822" y="763798"/>
                    <a:pt x="536549" y="763798"/>
                  </a:cubicBezTo>
                  <a:cubicBezTo>
                    <a:pt x="525275" y="763798"/>
                    <a:pt x="516136" y="754659"/>
                    <a:pt x="516136" y="743385"/>
                  </a:cubicBezTo>
                  <a:cubicBezTo>
                    <a:pt x="516136" y="732111"/>
                    <a:pt x="525275" y="722972"/>
                    <a:pt x="536549" y="722972"/>
                  </a:cubicBezTo>
                  <a:close/>
                  <a:moveTo>
                    <a:pt x="487772" y="722972"/>
                  </a:moveTo>
                  <a:cubicBezTo>
                    <a:pt x="499045" y="722972"/>
                    <a:pt x="508184" y="732111"/>
                    <a:pt x="508184" y="743385"/>
                  </a:cubicBezTo>
                  <a:cubicBezTo>
                    <a:pt x="508184" y="754659"/>
                    <a:pt x="499045" y="763798"/>
                    <a:pt x="487772" y="763798"/>
                  </a:cubicBezTo>
                  <a:cubicBezTo>
                    <a:pt x="476498" y="763798"/>
                    <a:pt x="467359" y="754659"/>
                    <a:pt x="467359" y="743385"/>
                  </a:cubicBezTo>
                  <a:cubicBezTo>
                    <a:pt x="467359" y="732111"/>
                    <a:pt x="476498" y="722972"/>
                    <a:pt x="487772" y="722972"/>
                  </a:cubicBezTo>
                  <a:close/>
                  <a:moveTo>
                    <a:pt x="438994" y="722972"/>
                  </a:moveTo>
                  <a:cubicBezTo>
                    <a:pt x="450268" y="722972"/>
                    <a:pt x="459407" y="732111"/>
                    <a:pt x="459407" y="743385"/>
                  </a:cubicBezTo>
                  <a:cubicBezTo>
                    <a:pt x="459407" y="754659"/>
                    <a:pt x="450268" y="763798"/>
                    <a:pt x="438994" y="763798"/>
                  </a:cubicBezTo>
                  <a:cubicBezTo>
                    <a:pt x="427721" y="763798"/>
                    <a:pt x="418582" y="754659"/>
                    <a:pt x="418582" y="743385"/>
                  </a:cubicBezTo>
                  <a:cubicBezTo>
                    <a:pt x="418582" y="732111"/>
                    <a:pt x="427721" y="722972"/>
                    <a:pt x="438994" y="722972"/>
                  </a:cubicBezTo>
                  <a:close/>
                  <a:moveTo>
                    <a:pt x="390217" y="722972"/>
                  </a:moveTo>
                  <a:cubicBezTo>
                    <a:pt x="401491" y="722972"/>
                    <a:pt x="410630" y="732111"/>
                    <a:pt x="410630" y="743385"/>
                  </a:cubicBezTo>
                  <a:cubicBezTo>
                    <a:pt x="410630" y="754659"/>
                    <a:pt x="401491" y="763798"/>
                    <a:pt x="390217" y="763798"/>
                  </a:cubicBezTo>
                  <a:cubicBezTo>
                    <a:pt x="378944" y="763798"/>
                    <a:pt x="369805" y="754659"/>
                    <a:pt x="369805" y="743385"/>
                  </a:cubicBezTo>
                  <a:cubicBezTo>
                    <a:pt x="369805" y="732111"/>
                    <a:pt x="378944" y="722972"/>
                    <a:pt x="390217" y="722972"/>
                  </a:cubicBezTo>
                  <a:close/>
                  <a:moveTo>
                    <a:pt x="341440" y="722972"/>
                  </a:moveTo>
                  <a:cubicBezTo>
                    <a:pt x="352714" y="722972"/>
                    <a:pt x="361853" y="732111"/>
                    <a:pt x="361853" y="743385"/>
                  </a:cubicBezTo>
                  <a:cubicBezTo>
                    <a:pt x="361853" y="754659"/>
                    <a:pt x="352714" y="763798"/>
                    <a:pt x="341440" y="763798"/>
                  </a:cubicBezTo>
                  <a:cubicBezTo>
                    <a:pt x="330166" y="763798"/>
                    <a:pt x="321028" y="754659"/>
                    <a:pt x="321028" y="743385"/>
                  </a:cubicBezTo>
                  <a:cubicBezTo>
                    <a:pt x="321028" y="732111"/>
                    <a:pt x="330166" y="722972"/>
                    <a:pt x="341440" y="722972"/>
                  </a:cubicBezTo>
                  <a:close/>
                  <a:moveTo>
                    <a:pt x="292663" y="722972"/>
                  </a:moveTo>
                  <a:cubicBezTo>
                    <a:pt x="303937" y="722972"/>
                    <a:pt x="313076" y="732111"/>
                    <a:pt x="313076" y="743385"/>
                  </a:cubicBezTo>
                  <a:cubicBezTo>
                    <a:pt x="313076" y="754659"/>
                    <a:pt x="303937" y="763798"/>
                    <a:pt x="292663" y="763798"/>
                  </a:cubicBezTo>
                  <a:cubicBezTo>
                    <a:pt x="281389" y="763798"/>
                    <a:pt x="272251" y="754659"/>
                    <a:pt x="272251" y="743385"/>
                  </a:cubicBezTo>
                  <a:cubicBezTo>
                    <a:pt x="272251" y="732111"/>
                    <a:pt x="281389" y="722972"/>
                    <a:pt x="292663" y="722972"/>
                  </a:cubicBezTo>
                  <a:close/>
                  <a:moveTo>
                    <a:pt x="243886" y="722972"/>
                  </a:moveTo>
                  <a:cubicBezTo>
                    <a:pt x="255160" y="722972"/>
                    <a:pt x="264299" y="732111"/>
                    <a:pt x="264299" y="743385"/>
                  </a:cubicBezTo>
                  <a:cubicBezTo>
                    <a:pt x="264299" y="754659"/>
                    <a:pt x="255160" y="763798"/>
                    <a:pt x="243886" y="763798"/>
                  </a:cubicBezTo>
                  <a:cubicBezTo>
                    <a:pt x="232612" y="763798"/>
                    <a:pt x="223473" y="754659"/>
                    <a:pt x="223473" y="743385"/>
                  </a:cubicBezTo>
                  <a:cubicBezTo>
                    <a:pt x="223473" y="732111"/>
                    <a:pt x="232612" y="722972"/>
                    <a:pt x="243886" y="722972"/>
                  </a:cubicBezTo>
                  <a:close/>
                  <a:moveTo>
                    <a:pt x="195109" y="722972"/>
                  </a:moveTo>
                  <a:cubicBezTo>
                    <a:pt x="206383" y="722972"/>
                    <a:pt x="215522" y="732111"/>
                    <a:pt x="215522" y="743385"/>
                  </a:cubicBezTo>
                  <a:cubicBezTo>
                    <a:pt x="215522" y="754659"/>
                    <a:pt x="206383" y="763798"/>
                    <a:pt x="195109" y="763798"/>
                  </a:cubicBezTo>
                  <a:cubicBezTo>
                    <a:pt x="183835" y="763798"/>
                    <a:pt x="174696" y="754659"/>
                    <a:pt x="174696" y="743385"/>
                  </a:cubicBezTo>
                  <a:cubicBezTo>
                    <a:pt x="174696" y="732111"/>
                    <a:pt x="183835" y="722972"/>
                    <a:pt x="195109" y="722972"/>
                  </a:cubicBezTo>
                  <a:close/>
                  <a:moveTo>
                    <a:pt x="146332" y="722972"/>
                  </a:moveTo>
                  <a:cubicBezTo>
                    <a:pt x="157606" y="722972"/>
                    <a:pt x="166745" y="732111"/>
                    <a:pt x="166745" y="743385"/>
                  </a:cubicBezTo>
                  <a:cubicBezTo>
                    <a:pt x="166745" y="754659"/>
                    <a:pt x="157606" y="763798"/>
                    <a:pt x="146332" y="763798"/>
                  </a:cubicBezTo>
                  <a:cubicBezTo>
                    <a:pt x="135058" y="763798"/>
                    <a:pt x="125919" y="754659"/>
                    <a:pt x="125919" y="743385"/>
                  </a:cubicBezTo>
                  <a:cubicBezTo>
                    <a:pt x="125919" y="732111"/>
                    <a:pt x="135058" y="722972"/>
                    <a:pt x="146332" y="722972"/>
                  </a:cubicBezTo>
                  <a:close/>
                  <a:moveTo>
                    <a:pt x="97555" y="722972"/>
                  </a:moveTo>
                  <a:cubicBezTo>
                    <a:pt x="108829" y="722972"/>
                    <a:pt x="117968" y="732111"/>
                    <a:pt x="117968" y="743385"/>
                  </a:cubicBezTo>
                  <a:cubicBezTo>
                    <a:pt x="117968" y="754659"/>
                    <a:pt x="108829" y="763798"/>
                    <a:pt x="97555" y="763798"/>
                  </a:cubicBezTo>
                  <a:cubicBezTo>
                    <a:pt x="86281" y="763798"/>
                    <a:pt x="77142" y="754659"/>
                    <a:pt x="77142" y="743385"/>
                  </a:cubicBezTo>
                  <a:cubicBezTo>
                    <a:pt x="77142" y="732111"/>
                    <a:pt x="86281" y="722972"/>
                    <a:pt x="97555" y="722972"/>
                  </a:cubicBezTo>
                  <a:close/>
                  <a:moveTo>
                    <a:pt x="48778" y="722972"/>
                  </a:moveTo>
                  <a:cubicBezTo>
                    <a:pt x="60052" y="722972"/>
                    <a:pt x="69191" y="732111"/>
                    <a:pt x="69191" y="743385"/>
                  </a:cubicBezTo>
                  <a:cubicBezTo>
                    <a:pt x="69191" y="754659"/>
                    <a:pt x="60052" y="763798"/>
                    <a:pt x="48778" y="763798"/>
                  </a:cubicBezTo>
                  <a:cubicBezTo>
                    <a:pt x="37504" y="763798"/>
                    <a:pt x="28365" y="754659"/>
                    <a:pt x="28365" y="743385"/>
                  </a:cubicBezTo>
                  <a:cubicBezTo>
                    <a:pt x="28365" y="732111"/>
                    <a:pt x="37504" y="722972"/>
                    <a:pt x="48778" y="722972"/>
                  </a:cubicBezTo>
                  <a:close/>
                  <a:moveTo>
                    <a:pt x="2" y="722972"/>
                  </a:moveTo>
                  <a:cubicBezTo>
                    <a:pt x="11275" y="722972"/>
                    <a:pt x="20414" y="732111"/>
                    <a:pt x="20414" y="743385"/>
                  </a:cubicBezTo>
                  <a:cubicBezTo>
                    <a:pt x="20414" y="754659"/>
                    <a:pt x="11275" y="763798"/>
                    <a:pt x="2" y="763798"/>
                  </a:cubicBezTo>
                  <a:lnTo>
                    <a:pt x="0" y="763797"/>
                  </a:lnTo>
                  <a:lnTo>
                    <a:pt x="0" y="722973"/>
                  </a:lnTo>
                  <a:close/>
                  <a:moveTo>
                    <a:pt x="731657" y="668886"/>
                  </a:moveTo>
                  <a:cubicBezTo>
                    <a:pt x="737294" y="668886"/>
                    <a:pt x="742397" y="671171"/>
                    <a:pt x="746091" y="674865"/>
                  </a:cubicBezTo>
                  <a:lnTo>
                    <a:pt x="748725" y="681223"/>
                  </a:lnTo>
                  <a:lnTo>
                    <a:pt x="724200" y="708206"/>
                  </a:lnTo>
                  <a:lnTo>
                    <a:pt x="723711" y="708108"/>
                  </a:lnTo>
                  <a:cubicBezTo>
                    <a:pt x="716385" y="705009"/>
                    <a:pt x="711244" y="697754"/>
                    <a:pt x="711244" y="689299"/>
                  </a:cubicBezTo>
                  <a:cubicBezTo>
                    <a:pt x="711244" y="678025"/>
                    <a:pt x="720383" y="668886"/>
                    <a:pt x="731657" y="668886"/>
                  </a:cubicBezTo>
                  <a:close/>
                  <a:moveTo>
                    <a:pt x="682880" y="668886"/>
                  </a:moveTo>
                  <a:cubicBezTo>
                    <a:pt x="694153" y="668886"/>
                    <a:pt x="703293" y="678025"/>
                    <a:pt x="703293" y="689299"/>
                  </a:cubicBezTo>
                  <a:cubicBezTo>
                    <a:pt x="703293" y="700573"/>
                    <a:pt x="694153" y="709712"/>
                    <a:pt x="682880" y="709712"/>
                  </a:cubicBezTo>
                  <a:cubicBezTo>
                    <a:pt x="671606" y="709712"/>
                    <a:pt x="662467" y="700573"/>
                    <a:pt x="662467" y="689299"/>
                  </a:cubicBezTo>
                  <a:cubicBezTo>
                    <a:pt x="662467" y="678025"/>
                    <a:pt x="671606" y="668886"/>
                    <a:pt x="682880" y="668886"/>
                  </a:cubicBezTo>
                  <a:close/>
                  <a:moveTo>
                    <a:pt x="634103" y="668886"/>
                  </a:moveTo>
                  <a:cubicBezTo>
                    <a:pt x="645377" y="668886"/>
                    <a:pt x="654516" y="678025"/>
                    <a:pt x="654516" y="689299"/>
                  </a:cubicBezTo>
                  <a:cubicBezTo>
                    <a:pt x="654516" y="700573"/>
                    <a:pt x="645377" y="709712"/>
                    <a:pt x="634103" y="709712"/>
                  </a:cubicBezTo>
                  <a:cubicBezTo>
                    <a:pt x="622829" y="709712"/>
                    <a:pt x="613690" y="700573"/>
                    <a:pt x="613690" y="689299"/>
                  </a:cubicBezTo>
                  <a:cubicBezTo>
                    <a:pt x="613690" y="678025"/>
                    <a:pt x="622829" y="668886"/>
                    <a:pt x="634103" y="668886"/>
                  </a:cubicBezTo>
                  <a:close/>
                  <a:moveTo>
                    <a:pt x="585326" y="668886"/>
                  </a:moveTo>
                  <a:cubicBezTo>
                    <a:pt x="596599" y="668886"/>
                    <a:pt x="605738" y="678025"/>
                    <a:pt x="605738" y="689299"/>
                  </a:cubicBezTo>
                  <a:cubicBezTo>
                    <a:pt x="605738" y="700573"/>
                    <a:pt x="596599" y="709712"/>
                    <a:pt x="585326" y="709712"/>
                  </a:cubicBezTo>
                  <a:cubicBezTo>
                    <a:pt x="574052" y="709712"/>
                    <a:pt x="564913" y="700573"/>
                    <a:pt x="564913" y="689299"/>
                  </a:cubicBezTo>
                  <a:cubicBezTo>
                    <a:pt x="564913" y="678025"/>
                    <a:pt x="574052" y="668886"/>
                    <a:pt x="585326" y="668886"/>
                  </a:cubicBezTo>
                  <a:close/>
                  <a:moveTo>
                    <a:pt x="536549" y="668886"/>
                  </a:moveTo>
                  <a:cubicBezTo>
                    <a:pt x="547822" y="668886"/>
                    <a:pt x="556961" y="678025"/>
                    <a:pt x="556961" y="689299"/>
                  </a:cubicBezTo>
                  <a:cubicBezTo>
                    <a:pt x="556961" y="700573"/>
                    <a:pt x="547822" y="709712"/>
                    <a:pt x="536549" y="709712"/>
                  </a:cubicBezTo>
                  <a:cubicBezTo>
                    <a:pt x="525275" y="709712"/>
                    <a:pt x="516136" y="700573"/>
                    <a:pt x="516136" y="689299"/>
                  </a:cubicBezTo>
                  <a:cubicBezTo>
                    <a:pt x="516136" y="678025"/>
                    <a:pt x="525275" y="668886"/>
                    <a:pt x="536549" y="668886"/>
                  </a:cubicBezTo>
                  <a:close/>
                  <a:moveTo>
                    <a:pt x="487772" y="668886"/>
                  </a:moveTo>
                  <a:cubicBezTo>
                    <a:pt x="499045" y="668886"/>
                    <a:pt x="508184" y="678025"/>
                    <a:pt x="508184" y="689299"/>
                  </a:cubicBezTo>
                  <a:cubicBezTo>
                    <a:pt x="508184" y="700573"/>
                    <a:pt x="499045" y="709712"/>
                    <a:pt x="487772" y="709712"/>
                  </a:cubicBezTo>
                  <a:cubicBezTo>
                    <a:pt x="476498" y="709712"/>
                    <a:pt x="467359" y="700573"/>
                    <a:pt x="467359" y="689299"/>
                  </a:cubicBezTo>
                  <a:cubicBezTo>
                    <a:pt x="467359" y="678025"/>
                    <a:pt x="476498" y="668886"/>
                    <a:pt x="487772" y="668886"/>
                  </a:cubicBezTo>
                  <a:close/>
                  <a:moveTo>
                    <a:pt x="438994" y="668886"/>
                  </a:moveTo>
                  <a:cubicBezTo>
                    <a:pt x="450268" y="668886"/>
                    <a:pt x="459407" y="678025"/>
                    <a:pt x="459407" y="689299"/>
                  </a:cubicBezTo>
                  <a:cubicBezTo>
                    <a:pt x="459407" y="700573"/>
                    <a:pt x="450268" y="709712"/>
                    <a:pt x="438994" y="709712"/>
                  </a:cubicBezTo>
                  <a:cubicBezTo>
                    <a:pt x="427721" y="709712"/>
                    <a:pt x="418582" y="700573"/>
                    <a:pt x="418582" y="689299"/>
                  </a:cubicBezTo>
                  <a:cubicBezTo>
                    <a:pt x="418582" y="678025"/>
                    <a:pt x="427721" y="668886"/>
                    <a:pt x="438994" y="668886"/>
                  </a:cubicBezTo>
                  <a:close/>
                  <a:moveTo>
                    <a:pt x="390217" y="668886"/>
                  </a:moveTo>
                  <a:cubicBezTo>
                    <a:pt x="401491" y="668886"/>
                    <a:pt x="410630" y="678025"/>
                    <a:pt x="410630" y="689299"/>
                  </a:cubicBezTo>
                  <a:cubicBezTo>
                    <a:pt x="410630" y="700573"/>
                    <a:pt x="401491" y="709712"/>
                    <a:pt x="390217" y="709712"/>
                  </a:cubicBezTo>
                  <a:cubicBezTo>
                    <a:pt x="378944" y="709712"/>
                    <a:pt x="369805" y="700573"/>
                    <a:pt x="369805" y="689299"/>
                  </a:cubicBezTo>
                  <a:cubicBezTo>
                    <a:pt x="369805" y="678025"/>
                    <a:pt x="378944" y="668886"/>
                    <a:pt x="390217" y="668886"/>
                  </a:cubicBezTo>
                  <a:close/>
                  <a:moveTo>
                    <a:pt x="341440" y="668886"/>
                  </a:moveTo>
                  <a:cubicBezTo>
                    <a:pt x="352714" y="668886"/>
                    <a:pt x="361853" y="678025"/>
                    <a:pt x="361853" y="689299"/>
                  </a:cubicBezTo>
                  <a:cubicBezTo>
                    <a:pt x="361853" y="700573"/>
                    <a:pt x="352714" y="709712"/>
                    <a:pt x="341440" y="709712"/>
                  </a:cubicBezTo>
                  <a:cubicBezTo>
                    <a:pt x="330166" y="709712"/>
                    <a:pt x="321028" y="700573"/>
                    <a:pt x="321028" y="689299"/>
                  </a:cubicBezTo>
                  <a:cubicBezTo>
                    <a:pt x="321028" y="678025"/>
                    <a:pt x="330166" y="668886"/>
                    <a:pt x="341440" y="668886"/>
                  </a:cubicBezTo>
                  <a:close/>
                  <a:moveTo>
                    <a:pt x="292663" y="668886"/>
                  </a:moveTo>
                  <a:cubicBezTo>
                    <a:pt x="303937" y="668886"/>
                    <a:pt x="313076" y="678025"/>
                    <a:pt x="313076" y="689299"/>
                  </a:cubicBezTo>
                  <a:cubicBezTo>
                    <a:pt x="313076" y="700573"/>
                    <a:pt x="303937" y="709712"/>
                    <a:pt x="292663" y="709712"/>
                  </a:cubicBezTo>
                  <a:cubicBezTo>
                    <a:pt x="281389" y="709712"/>
                    <a:pt x="272251" y="700573"/>
                    <a:pt x="272251" y="689299"/>
                  </a:cubicBezTo>
                  <a:cubicBezTo>
                    <a:pt x="272251" y="678025"/>
                    <a:pt x="281389" y="668886"/>
                    <a:pt x="292663" y="668886"/>
                  </a:cubicBezTo>
                  <a:close/>
                  <a:moveTo>
                    <a:pt x="243886" y="668886"/>
                  </a:moveTo>
                  <a:cubicBezTo>
                    <a:pt x="255160" y="668886"/>
                    <a:pt x="264299" y="678025"/>
                    <a:pt x="264299" y="689299"/>
                  </a:cubicBezTo>
                  <a:cubicBezTo>
                    <a:pt x="264299" y="700573"/>
                    <a:pt x="255160" y="709712"/>
                    <a:pt x="243886" y="709712"/>
                  </a:cubicBezTo>
                  <a:cubicBezTo>
                    <a:pt x="232612" y="709712"/>
                    <a:pt x="223473" y="700573"/>
                    <a:pt x="223473" y="689299"/>
                  </a:cubicBezTo>
                  <a:cubicBezTo>
                    <a:pt x="223473" y="678025"/>
                    <a:pt x="232612" y="668886"/>
                    <a:pt x="243886" y="668886"/>
                  </a:cubicBezTo>
                  <a:close/>
                  <a:moveTo>
                    <a:pt x="195109" y="668886"/>
                  </a:moveTo>
                  <a:cubicBezTo>
                    <a:pt x="206383" y="668886"/>
                    <a:pt x="215522" y="678025"/>
                    <a:pt x="215522" y="689299"/>
                  </a:cubicBezTo>
                  <a:cubicBezTo>
                    <a:pt x="215522" y="700573"/>
                    <a:pt x="206383" y="709712"/>
                    <a:pt x="195109" y="709712"/>
                  </a:cubicBezTo>
                  <a:cubicBezTo>
                    <a:pt x="183835" y="709712"/>
                    <a:pt x="174696" y="700573"/>
                    <a:pt x="174696" y="689299"/>
                  </a:cubicBezTo>
                  <a:cubicBezTo>
                    <a:pt x="174696" y="678025"/>
                    <a:pt x="183835" y="668886"/>
                    <a:pt x="195109" y="668886"/>
                  </a:cubicBezTo>
                  <a:close/>
                  <a:moveTo>
                    <a:pt x="146332" y="668886"/>
                  </a:moveTo>
                  <a:cubicBezTo>
                    <a:pt x="157606" y="668886"/>
                    <a:pt x="166745" y="678025"/>
                    <a:pt x="166745" y="689299"/>
                  </a:cubicBezTo>
                  <a:cubicBezTo>
                    <a:pt x="166745" y="700573"/>
                    <a:pt x="157606" y="709712"/>
                    <a:pt x="146332" y="709712"/>
                  </a:cubicBezTo>
                  <a:cubicBezTo>
                    <a:pt x="135058" y="709712"/>
                    <a:pt x="125919" y="700573"/>
                    <a:pt x="125919" y="689299"/>
                  </a:cubicBezTo>
                  <a:cubicBezTo>
                    <a:pt x="125919" y="678025"/>
                    <a:pt x="135058" y="668886"/>
                    <a:pt x="146332" y="668886"/>
                  </a:cubicBezTo>
                  <a:close/>
                  <a:moveTo>
                    <a:pt x="97555" y="668886"/>
                  </a:moveTo>
                  <a:cubicBezTo>
                    <a:pt x="108829" y="668886"/>
                    <a:pt x="117968" y="678025"/>
                    <a:pt x="117968" y="689299"/>
                  </a:cubicBezTo>
                  <a:cubicBezTo>
                    <a:pt x="117968" y="700573"/>
                    <a:pt x="108829" y="709712"/>
                    <a:pt x="97555" y="709712"/>
                  </a:cubicBezTo>
                  <a:cubicBezTo>
                    <a:pt x="86281" y="709712"/>
                    <a:pt x="77142" y="700573"/>
                    <a:pt x="77142" y="689299"/>
                  </a:cubicBezTo>
                  <a:cubicBezTo>
                    <a:pt x="77142" y="678025"/>
                    <a:pt x="86281" y="668886"/>
                    <a:pt x="97555" y="668886"/>
                  </a:cubicBezTo>
                  <a:close/>
                  <a:moveTo>
                    <a:pt x="48778" y="668886"/>
                  </a:moveTo>
                  <a:cubicBezTo>
                    <a:pt x="60052" y="668886"/>
                    <a:pt x="69191" y="678025"/>
                    <a:pt x="69191" y="689299"/>
                  </a:cubicBezTo>
                  <a:cubicBezTo>
                    <a:pt x="69191" y="700573"/>
                    <a:pt x="60052" y="709712"/>
                    <a:pt x="48778" y="709712"/>
                  </a:cubicBezTo>
                  <a:cubicBezTo>
                    <a:pt x="37504" y="709712"/>
                    <a:pt x="28365" y="700573"/>
                    <a:pt x="28365" y="689299"/>
                  </a:cubicBezTo>
                  <a:cubicBezTo>
                    <a:pt x="28365" y="678025"/>
                    <a:pt x="37504" y="668886"/>
                    <a:pt x="48778" y="668886"/>
                  </a:cubicBezTo>
                  <a:close/>
                  <a:moveTo>
                    <a:pt x="2" y="668886"/>
                  </a:moveTo>
                  <a:cubicBezTo>
                    <a:pt x="11275" y="668886"/>
                    <a:pt x="20414" y="678025"/>
                    <a:pt x="20414" y="689299"/>
                  </a:cubicBezTo>
                  <a:cubicBezTo>
                    <a:pt x="20414" y="700573"/>
                    <a:pt x="11275" y="709712"/>
                    <a:pt x="2" y="709712"/>
                  </a:cubicBezTo>
                  <a:lnTo>
                    <a:pt x="0" y="709711"/>
                  </a:lnTo>
                  <a:lnTo>
                    <a:pt x="0" y="668887"/>
                  </a:lnTo>
                  <a:close/>
                  <a:moveTo>
                    <a:pt x="780434" y="614800"/>
                  </a:moveTo>
                  <a:cubicBezTo>
                    <a:pt x="786071" y="614800"/>
                    <a:pt x="791174" y="617085"/>
                    <a:pt x="794868" y="620779"/>
                  </a:cubicBezTo>
                  <a:lnTo>
                    <a:pt x="796523" y="624774"/>
                  </a:lnTo>
                  <a:lnTo>
                    <a:pt x="780248" y="646539"/>
                  </a:lnTo>
                  <a:lnTo>
                    <a:pt x="773298" y="654185"/>
                  </a:lnTo>
                  <a:lnTo>
                    <a:pt x="772488" y="654021"/>
                  </a:lnTo>
                  <a:cubicBezTo>
                    <a:pt x="765162" y="650923"/>
                    <a:pt x="760021" y="643668"/>
                    <a:pt x="760021" y="635213"/>
                  </a:cubicBezTo>
                  <a:cubicBezTo>
                    <a:pt x="760021" y="623939"/>
                    <a:pt x="769160" y="614800"/>
                    <a:pt x="780434" y="614800"/>
                  </a:cubicBezTo>
                  <a:close/>
                  <a:moveTo>
                    <a:pt x="731657" y="614800"/>
                  </a:moveTo>
                  <a:cubicBezTo>
                    <a:pt x="742931" y="614800"/>
                    <a:pt x="752070" y="623939"/>
                    <a:pt x="752070" y="635213"/>
                  </a:cubicBezTo>
                  <a:cubicBezTo>
                    <a:pt x="752070" y="646487"/>
                    <a:pt x="742931" y="655626"/>
                    <a:pt x="731657" y="655626"/>
                  </a:cubicBezTo>
                  <a:cubicBezTo>
                    <a:pt x="720383" y="655626"/>
                    <a:pt x="711244" y="646487"/>
                    <a:pt x="711244" y="635213"/>
                  </a:cubicBezTo>
                  <a:cubicBezTo>
                    <a:pt x="711244" y="623939"/>
                    <a:pt x="720383" y="614800"/>
                    <a:pt x="731657" y="614800"/>
                  </a:cubicBezTo>
                  <a:close/>
                  <a:moveTo>
                    <a:pt x="682880" y="614800"/>
                  </a:moveTo>
                  <a:cubicBezTo>
                    <a:pt x="694153" y="614800"/>
                    <a:pt x="703293" y="623939"/>
                    <a:pt x="703293" y="635213"/>
                  </a:cubicBezTo>
                  <a:cubicBezTo>
                    <a:pt x="703293" y="646487"/>
                    <a:pt x="694153" y="655626"/>
                    <a:pt x="682880" y="655626"/>
                  </a:cubicBezTo>
                  <a:cubicBezTo>
                    <a:pt x="671606" y="655626"/>
                    <a:pt x="662467" y="646487"/>
                    <a:pt x="662467" y="635213"/>
                  </a:cubicBezTo>
                  <a:cubicBezTo>
                    <a:pt x="662467" y="623939"/>
                    <a:pt x="671606" y="614800"/>
                    <a:pt x="682880" y="614800"/>
                  </a:cubicBezTo>
                  <a:close/>
                  <a:moveTo>
                    <a:pt x="634103" y="614800"/>
                  </a:moveTo>
                  <a:cubicBezTo>
                    <a:pt x="645377" y="614800"/>
                    <a:pt x="654516" y="623939"/>
                    <a:pt x="654516" y="635213"/>
                  </a:cubicBezTo>
                  <a:cubicBezTo>
                    <a:pt x="654516" y="646487"/>
                    <a:pt x="645377" y="655626"/>
                    <a:pt x="634103" y="655626"/>
                  </a:cubicBezTo>
                  <a:cubicBezTo>
                    <a:pt x="622829" y="655626"/>
                    <a:pt x="613690" y="646487"/>
                    <a:pt x="613690" y="635213"/>
                  </a:cubicBezTo>
                  <a:cubicBezTo>
                    <a:pt x="613690" y="623939"/>
                    <a:pt x="622829" y="614800"/>
                    <a:pt x="634103" y="614800"/>
                  </a:cubicBezTo>
                  <a:close/>
                  <a:moveTo>
                    <a:pt x="585326" y="614800"/>
                  </a:moveTo>
                  <a:cubicBezTo>
                    <a:pt x="596599" y="614800"/>
                    <a:pt x="605738" y="623939"/>
                    <a:pt x="605738" y="635213"/>
                  </a:cubicBezTo>
                  <a:cubicBezTo>
                    <a:pt x="605738" y="646487"/>
                    <a:pt x="596599" y="655626"/>
                    <a:pt x="585326" y="655626"/>
                  </a:cubicBezTo>
                  <a:cubicBezTo>
                    <a:pt x="574052" y="655626"/>
                    <a:pt x="564913" y="646487"/>
                    <a:pt x="564913" y="635213"/>
                  </a:cubicBezTo>
                  <a:cubicBezTo>
                    <a:pt x="564913" y="623939"/>
                    <a:pt x="574052" y="614800"/>
                    <a:pt x="585326" y="614800"/>
                  </a:cubicBezTo>
                  <a:close/>
                  <a:moveTo>
                    <a:pt x="536549" y="614800"/>
                  </a:moveTo>
                  <a:cubicBezTo>
                    <a:pt x="547822" y="614800"/>
                    <a:pt x="556961" y="623939"/>
                    <a:pt x="556961" y="635213"/>
                  </a:cubicBezTo>
                  <a:cubicBezTo>
                    <a:pt x="556961" y="646487"/>
                    <a:pt x="547822" y="655626"/>
                    <a:pt x="536549" y="655626"/>
                  </a:cubicBezTo>
                  <a:cubicBezTo>
                    <a:pt x="525275" y="655626"/>
                    <a:pt x="516136" y="646487"/>
                    <a:pt x="516136" y="635213"/>
                  </a:cubicBezTo>
                  <a:cubicBezTo>
                    <a:pt x="516136" y="623939"/>
                    <a:pt x="525275" y="614800"/>
                    <a:pt x="536549" y="614800"/>
                  </a:cubicBezTo>
                  <a:close/>
                  <a:moveTo>
                    <a:pt x="487772" y="614800"/>
                  </a:moveTo>
                  <a:cubicBezTo>
                    <a:pt x="499045" y="614800"/>
                    <a:pt x="508184" y="623939"/>
                    <a:pt x="508184" y="635213"/>
                  </a:cubicBezTo>
                  <a:cubicBezTo>
                    <a:pt x="508184" y="646487"/>
                    <a:pt x="499045" y="655626"/>
                    <a:pt x="487772" y="655626"/>
                  </a:cubicBezTo>
                  <a:cubicBezTo>
                    <a:pt x="476498" y="655626"/>
                    <a:pt x="467359" y="646487"/>
                    <a:pt x="467359" y="635213"/>
                  </a:cubicBezTo>
                  <a:cubicBezTo>
                    <a:pt x="467359" y="623939"/>
                    <a:pt x="476498" y="614800"/>
                    <a:pt x="487772" y="614800"/>
                  </a:cubicBezTo>
                  <a:close/>
                  <a:moveTo>
                    <a:pt x="438994" y="614800"/>
                  </a:moveTo>
                  <a:cubicBezTo>
                    <a:pt x="450268" y="614800"/>
                    <a:pt x="459407" y="623939"/>
                    <a:pt x="459407" y="635213"/>
                  </a:cubicBezTo>
                  <a:cubicBezTo>
                    <a:pt x="459407" y="646487"/>
                    <a:pt x="450268" y="655626"/>
                    <a:pt x="438994" y="655626"/>
                  </a:cubicBezTo>
                  <a:cubicBezTo>
                    <a:pt x="427721" y="655626"/>
                    <a:pt x="418582" y="646487"/>
                    <a:pt x="418582" y="635213"/>
                  </a:cubicBezTo>
                  <a:cubicBezTo>
                    <a:pt x="418582" y="623939"/>
                    <a:pt x="427721" y="614800"/>
                    <a:pt x="438994" y="614800"/>
                  </a:cubicBezTo>
                  <a:close/>
                  <a:moveTo>
                    <a:pt x="390217" y="614800"/>
                  </a:moveTo>
                  <a:cubicBezTo>
                    <a:pt x="401491" y="614800"/>
                    <a:pt x="410630" y="623939"/>
                    <a:pt x="410630" y="635213"/>
                  </a:cubicBezTo>
                  <a:cubicBezTo>
                    <a:pt x="410630" y="646487"/>
                    <a:pt x="401491" y="655626"/>
                    <a:pt x="390217" y="655626"/>
                  </a:cubicBezTo>
                  <a:cubicBezTo>
                    <a:pt x="378944" y="655626"/>
                    <a:pt x="369805" y="646487"/>
                    <a:pt x="369805" y="635213"/>
                  </a:cubicBezTo>
                  <a:cubicBezTo>
                    <a:pt x="369805" y="623939"/>
                    <a:pt x="378944" y="614800"/>
                    <a:pt x="390217" y="614800"/>
                  </a:cubicBezTo>
                  <a:close/>
                  <a:moveTo>
                    <a:pt x="341440" y="614800"/>
                  </a:moveTo>
                  <a:cubicBezTo>
                    <a:pt x="352714" y="614800"/>
                    <a:pt x="361853" y="623939"/>
                    <a:pt x="361853" y="635213"/>
                  </a:cubicBezTo>
                  <a:cubicBezTo>
                    <a:pt x="361853" y="646487"/>
                    <a:pt x="352714" y="655626"/>
                    <a:pt x="341440" y="655626"/>
                  </a:cubicBezTo>
                  <a:cubicBezTo>
                    <a:pt x="330166" y="655626"/>
                    <a:pt x="321028" y="646487"/>
                    <a:pt x="321028" y="635213"/>
                  </a:cubicBezTo>
                  <a:cubicBezTo>
                    <a:pt x="321028" y="623939"/>
                    <a:pt x="330166" y="614800"/>
                    <a:pt x="341440" y="614800"/>
                  </a:cubicBezTo>
                  <a:close/>
                  <a:moveTo>
                    <a:pt x="292663" y="614800"/>
                  </a:moveTo>
                  <a:cubicBezTo>
                    <a:pt x="303937" y="614800"/>
                    <a:pt x="313076" y="623939"/>
                    <a:pt x="313076" y="635213"/>
                  </a:cubicBezTo>
                  <a:cubicBezTo>
                    <a:pt x="313076" y="646487"/>
                    <a:pt x="303937" y="655626"/>
                    <a:pt x="292663" y="655626"/>
                  </a:cubicBezTo>
                  <a:cubicBezTo>
                    <a:pt x="281389" y="655626"/>
                    <a:pt x="272251" y="646487"/>
                    <a:pt x="272251" y="635213"/>
                  </a:cubicBezTo>
                  <a:cubicBezTo>
                    <a:pt x="272251" y="623939"/>
                    <a:pt x="281389" y="614800"/>
                    <a:pt x="292663" y="614800"/>
                  </a:cubicBezTo>
                  <a:close/>
                  <a:moveTo>
                    <a:pt x="243886" y="614800"/>
                  </a:moveTo>
                  <a:cubicBezTo>
                    <a:pt x="255160" y="614800"/>
                    <a:pt x="264299" y="623939"/>
                    <a:pt x="264299" y="635213"/>
                  </a:cubicBezTo>
                  <a:cubicBezTo>
                    <a:pt x="264299" y="646487"/>
                    <a:pt x="255160" y="655626"/>
                    <a:pt x="243886" y="655626"/>
                  </a:cubicBezTo>
                  <a:cubicBezTo>
                    <a:pt x="232612" y="655626"/>
                    <a:pt x="223473" y="646487"/>
                    <a:pt x="223473" y="635213"/>
                  </a:cubicBezTo>
                  <a:cubicBezTo>
                    <a:pt x="223473" y="623939"/>
                    <a:pt x="232612" y="614800"/>
                    <a:pt x="243886" y="614800"/>
                  </a:cubicBezTo>
                  <a:close/>
                  <a:moveTo>
                    <a:pt x="195109" y="614800"/>
                  </a:moveTo>
                  <a:cubicBezTo>
                    <a:pt x="206383" y="614800"/>
                    <a:pt x="215522" y="623939"/>
                    <a:pt x="215522" y="635213"/>
                  </a:cubicBezTo>
                  <a:cubicBezTo>
                    <a:pt x="215522" y="646487"/>
                    <a:pt x="206383" y="655626"/>
                    <a:pt x="195109" y="655626"/>
                  </a:cubicBezTo>
                  <a:cubicBezTo>
                    <a:pt x="183835" y="655626"/>
                    <a:pt x="174696" y="646487"/>
                    <a:pt x="174696" y="635213"/>
                  </a:cubicBezTo>
                  <a:cubicBezTo>
                    <a:pt x="174696" y="623939"/>
                    <a:pt x="183835" y="614800"/>
                    <a:pt x="195109" y="614800"/>
                  </a:cubicBezTo>
                  <a:close/>
                  <a:moveTo>
                    <a:pt x="146332" y="614800"/>
                  </a:moveTo>
                  <a:cubicBezTo>
                    <a:pt x="157606" y="614800"/>
                    <a:pt x="166745" y="623939"/>
                    <a:pt x="166745" y="635213"/>
                  </a:cubicBezTo>
                  <a:cubicBezTo>
                    <a:pt x="166745" y="646487"/>
                    <a:pt x="157606" y="655626"/>
                    <a:pt x="146332" y="655626"/>
                  </a:cubicBezTo>
                  <a:cubicBezTo>
                    <a:pt x="135058" y="655626"/>
                    <a:pt x="125919" y="646487"/>
                    <a:pt x="125919" y="635213"/>
                  </a:cubicBezTo>
                  <a:cubicBezTo>
                    <a:pt x="125919" y="623939"/>
                    <a:pt x="135058" y="614800"/>
                    <a:pt x="146332" y="614800"/>
                  </a:cubicBezTo>
                  <a:close/>
                  <a:moveTo>
                    <a:pt x="97555" y="614800"/>
                  </a:moveTo>
                  <a:cubicBezTo>
                    <a:pt x="108829" y="614800"/>
                    <a:pt x="117968" y="623939"/>
                    <a:pt x="117968" y="635213"/>
                  </a:cubicBezTo>
                  <a:cubicBezTo>
                    <a:pt x="117968" y="646487"/>
                    <a:pt x="108829" y="655626"/>
                    <a:pt x="97555" y="655626"/>
                  </a:cubicBezTo>
                  <a:cubicBezTo>
                    <a:pt x="86281" y="655626"/>
                    <a:pt x="77142" y="646487"/>
                    <a:pt x="77142" y="635213"/>
                  </a:cubicBezTo>
                  <a:cubicBezTo>
                    <a:pt x="77142" y="623939"/>
                    <a:pt x="86281" y="614800"/>
                    <a:pt x="97555" y="614800"/>
                  </a:cubicBezTo>
                  <a:close/>
                  <a:moveTo>
                    <a:pt x="48778" y="614800"/>
                  </a:moveTo>
                  <a:cubicBezTo>
                    <a:pt x="60052" y="614800"/>
                    <a:pt x="69191" y="623939"/>
                    <a:pt x="69191" y="635213"/>
                  </a:cubicBezTo>
                  <a:cubicBezTo>
                    <a:pt x="69191" y="646487"/>
                    <a:pt x="60052" y="655626"/>
                    <a:pt x="48778" y="655626"/>
                  </a:cubicBezTo>
                  <a:cubicBezTo>
                    <a:pt x="37504" y="655626"/>
                    <a:pt x="28365" y="646487"/>
                    <a:pt x="28365" y="635213"/>
                  </a:cubicBezTo>
                  <a:cubicBezTo>
                    <a:pt x="28365" y="623939"/>
                    <a:pt x="37504" y="614800"/>
                    <a:pt x="48778" y="614800"/>
                  </a:cubicBezTo>
                  <a:close/>
                  <a:moveTo>
                    <a:pt x="2" y="614800"/>
                  </a:moveTo>
                  <a:cubicBezTo>
                    <a:pt x="11275" y="614800"/>
                    <a:pt x="20414" y="623939"/>
                    <a:pt x="20414" y="635213"/>
                  </a:cubicBezTo>
                  <a:cubicBezTo>
                    <a:pt x="20414" y="646487"/>
                    <a:pt x="11275" y="655626"/>
                    <a:pt x="2" y="655626"/>
                  </a:cubicBezTo>
                  <a:lnTo>
                    <a:pt x="0" y="655625"/>
                  </a:lnTo>
                  <a:lnTo>
                    <a:pt x="0" y="614801"/>
                  </a:lnTo>
                  <a:close/>
                  <a:moveTo>
                    <a:pt x="829211" y="560714"/>
                  </a:moveTo>
                  <a:cubicBezTo>
                    <a:pt x="832029" y="560714"/>
                    <a:pt x="834714" y="561285"/>
                    <a:pt x="837157" y="562318"/>
                  </a:cubicBezTo>
                  <a:lnTo>
                    <a:pt x="840828" y="564793"/>
                  </a:lnTo>
                  <a:lnTo>
                    <a:pt x="838456" y="568698"/>
                  </a:lnTo>
                  <a:lnTo>
                    <a:pt x="817164" y="597170"/>
                  </a:lnTo>
                  <a:lnTo>
                    <a:pt x="814777" y="595561"/>
                  </a:lnTo>
                  <a:cubicBezTo>
                    <a:pt x="811083" y="591867"/>
                    <a:pt x="808798" y="586764"/>
                    <a:pt x="808798" y="581127"/>
                  </a:cubicBezTo>
                  <a:cubicBezTo>
                    <a:pt x="808798" y="569853"/>
                    <a:pt x="817937" y="560714"/>
                    <a:pt x="829211" y="560714"/>
                  </a:cubicBezTo>
                  <a:close/>
                  <a:moveTo>
                    <a:pt x="780434" y="560714"/>
                  </a:moveTo>
                  <a:cubicBezTo>
                    <a:pt x="791708" y="560714"/>
                    <a:pt x="800847" y="569853"/>
                    <a:pt x="800847" y="581127"/>
                  </a:cubicBezTo>
                  <a:cubicBezTo>
                    <a:pt x="800847" y="592400"/>
                    <a:pt x="791708" y="601539"/>
                    <a:pt x="780434" y="601539"/>
                  </a:cubicBezTo>
                  <a:cubicBezTo>
                    <a:pt x="769160" y="601539"/>
                    <a:pt x="760021" y="592400"/>
                    <a:pt x="760021" y="581127"/>
                  </a:cubicBezTo>
                  <a:cubicBezTo>
                    <a:pt x="760021" y="569853"/>
                    <a:pt x="769160" y="560714"/>
                    <a:pt x="780434" y="560714"/>
                  </a:cubicBezTo>
                  <a:close/>
                  <a:moveTo>
                    <a:pt x="731657" y="560714"/>
                  </a:moveTo>
                  <a:cubicBezTo>
                    <a:pt x="742931" y="560714"/>
                    <a:pt x="752070" y="569853"/>
                    <a:pt x="752070" y="581127"/>
                  </a:cubicBezTo>
                  <a:cubicBezTo>
                    <a:pt x="752070" y="592400"/>
                    <a:pt x="742931" y="601539"/>
                    <a:pt x="731657" y="601539"/>
                  </a:cubicBezTo>
                  <a:cubicBezTo>
                    <a:pt x="720383" y="601539"/>
                    <a:pt x="711244" y="592400"/>
                    <a:pt x="711244" y="581127"/>
                  </a:cubicBezTo>
                  <a:cubicBezTo>
                    <a:pt x="711244" y="569853"/>
                    <a:pt x="720383" y="560714"/>
                    <a:pt x="731657" y="560714"/>
                  </a:cubicBezTo>
                  <a:close/>
                  <a:moveTo>
                    <a:pt x="682880" y="560714"/>
                  </a:moveTo>
                  <a:cubicBezTo>
                    <a:pt x="694153" y="560714"/>
                    <a:pt x="703293" y="569853"/>
                    <a:pt x="703293" y="581127"/>
                  </a:cubicBezTo>
                  <a:cubicBezTo>
                    <a:pt x="703293" y="592400"/>
                    <a:pt x="694153" y="601539"/>
                    <a:pt x="682880" y="601539"/>
                  </a:cubicBezTo>
                  <a:cubicBezTo>
                    <a:pt x="671606" y="601539"/>
                    <a:pt x="662467" y="592400"/>
                    <a:pt x="662467" y="581127"/>
                  </a:cubicBezTo>
                  <a:cubicBezTo>
                    <a:pt x="662467" y="569853"/>
                    <a:pt x="671606" y="560714"/>
                    <a:pt x="682880" y="560714"/>
                  </a:cubicBezTo>
                  <a:close/>
                  <a:moveTo>
                    <a:pt x="634103" y="560714"/>
                  </a:moveTo>
                  <a:cubicBezTo>
                    <a:pt x="645377" y="560714"/>
                    <a:pt x="654516" y="569853"/>
                    <a:pt x="654516" y="581127"/>
                  </a:cubicBezTo>
                  <a:cubicBezTo>
                    <a:pt x="654516" y="592400"/>
                    <a:pt x="645377" y="601539"/>
                    <a:pt x="634103" y="601539"/>
                  </a:cubicBezTo>
                  <a:cubicBezTo>
                    <a:pt x="622829" y="601539"/>
                    <a:pt x="613690" y="592400"/>
                    <a:pt x="613690" y="581127"/>
                  </a:cubicBezTo>
                  <a:cubicBezTo>
                    <a:pt x="613690" y="569853"/>
                    <a:pt x="622829" y="560714"/>
                    <a:pt x="634103" y="560714"/>
                  </a:cubicBezTo>
                  <a:close/>
                  <a:moveTo>
                    <a:pt x="585326" y="560714"/>
                  </a:moveTo>
                  <a:cubicBezTo>
                    <a:pt x="596599" y="560714"/>
                    <a:pt x="605738" y="569853"/>
                    <a:pt x="605738" y="581127"/>
                  </a:cubicBezTo>
                  <a:cubicBezTo>
                    <a:pt x="605738" y="592400"/>
                    <a:pt x="596599" y="601539"/>
                    <a:pt x="585326" y="601539"/>
                  </a:cubicBezTo>
                  <a:cubicBezTo>
                    <a:pt x="574052" y="601539"/>
                    <a:pt x="564913" y="592400"/>
                    <a:pt x="564913" y="581127"/>
                  </a:cubicBezTo>
                  <a:cubicBezTo>
                    <a:pt x="564913" y="569853"/>
                    <a:pt x="574052" y="560714"/>
                    <a:pt x="585326" y="560714"/>
                  </a:cubicBezTo>
                  <a:close/>
                  <a:moveTo>
                    <a:pt x="536549" y="560714"/>
                  </a:moveTo>
                  <a:cubicBezTo>
                    <a:pt x="547822" y="560714"/>
                    <a:pt x="556961" y="569853"/>
                    <a:pt x="556961" y="581127"/>
                  </a:cubicBezTo>
                  <a:cubicBezTo>
                    <a:pt x="556961" y="592400"/>
                    <a:pt x="547822" y="601539"/>
                    <a:pt x="536549" y="601539"/>
                  </a:cubicBezTo>
                  <a:cubicBezTo>
                    <a:pt x="525275" y="601539"/>
                    <a:pt x="516136" y="592400"/>
                    <a:pt x="516136" y="581127"/>
                  </a:cubicBezTo>
                  <a:cubicBezTo>
                    <a:pt x="516136" y="569853"/>
                    <a:pt x="525275" y="560714"/>
                    <a:pt x="536549" y="560714"/>
                  </a:cubicBezTo>
                  <a:close/>
                  <a:moveTo>
                    <a:pt x="487772" y="560714"/>
                  </a:moveTo>
                  <a:cubicBezTo>
                    <a:pt x="499045" y="560714"/>
                    <a:pt x="508184" y="569853"/>
                    <a:pt x="508184" y="581127"/>
                  </a:cubicBezTo>
                  <a:cubicBezTo>
                    <a:pt x="508184" y="592400"/>
                    <a:pt x="499045" y="601539"/>
                    <a:pt x="487772" y="601539"/>
                  </a:cubicBezTo>
                  <a:cubicBezTo>
                    <a:pt x="476498" y="601539"/>
                    <a:pt x="467359" y="592400"/>
                    <a:pt x="467359" y="581127"/>
                  </a:cubicBezTo>
                  <a:cubicBezTo>
                    <a:pt x="467359" y="569853"/>
                    <a:pt x="476498" y="560714"/>
                    <a:pt x="487772" y="560714"/>
                  </a:cubicBezTo>
                  <a:close/>
                  <a:moveTo>
                    <a:pt x="438994" y="560714"/>
                  </a:moveTo>
                  <a:cubicBezTo>
                    <a:pt x="450268" y="560714"/>
                    <a:pt x="459407" y="569853"/>
                    <a:pt x="459407" y="581127"/>
                  </a:cubicBezTo>
                  <a:cubicBezTo>
                    <a:pt x="459407" y="592400"/>
                    <a:pt x="450268" y="601539"/>
                    <a:pt x="438994" y="601539"/>
                  </a:cubicBezTo>
                  <a:cubicBezTo>
                    <a:pt x="427721" y="601539"/>
                    <a:pt x="418582" y="592400"/>
                    <a:pt x="418582" y="581127"/>
                  </a:cubicBezTo>
                  <a:cubicBezTo>
                    <a:pt x="418582" y="569853"/>
                    <a:pt x="427721" y="560714"/>
                    <a:pt x="438994" y="560714"/>
                  </a:cubicBezTo>
                  <a:close/>
                  <a:moveTo>
                    <a:pt x="390217" y="560714"/>
                  </a:moveTo>
                  <a:cubicBezTo>
                    <a:pt x="401491" y="560714"/>
                    <a:pt x="410630" y="569853"/>
                    <a:pt x="410630" y="581127"/>
                  </a:cubicBezTo>
                  <a:cubicBezTo>
                    <a:pt x="410630" y="592400"/>
                    <a:pt x="401491" y="601539"/>
                    <a:pt x="390217" y="601539"/>
                  </a:cubicBezTo>
                  <a:cubicBezTo>
                    <a:pt x="378944" y="601539"/>
                    <a:pt x="369805" y="592400"/>
                    <a:pt x="369805" y="581127"/>
                  </a:cubicBezTo>
                  <a:cubicBezTo>
                    <a:pt x="369805" y="569853"/>
                    <a:pt x="378944" y="560714"/>
                    <a:pt x="390217" y="560714"/>
                  </a:cubicBezTo>
                  <a:close/>
                  <a:moveTo>
                    <a:pt x="341440" y="560714"/>
                  </a:moveTo>
                  <a:cubicBezTo>
                    <a:pt x="352714" y="560714"/>
                    <a:pt x="361853" y="569853"/>
                    <a:pt x="361853" y="581127"/>
                  </a:cubicBezTo>
                  <a:cubicBezTo>
                    <a:pt x="361853" y="592400"/>
                    <a:pt x="352714" y="601539"/>
                    <a:pt x="341440" y="601539"/>
                  </a:cubicBezTo>
                  <a:cubicBezTo>
                    <a:pt x="330166" y="601539"/>
                    <a:pt x="321028" y="592400"/>
                    <a:pt x="321028" y="581127"/>
                  </a:cubicBezTo>
                  <a:cubicBezTo>
                    <a:pt x="321028" y="569853"/>
                    <a:pt x="330166" y="560714"/>
                    <a:pt x="341440" y="560714"/>
                  </a:cubicBezTo>
                  <a:close/>
                  <a:moveTo>
                    <a:pt x="292663" y="560714"/>
                  </a:moveTo>
                  <a:cubicBezTo>
                    <a:pt x="303937" y="560714"/>
                    <a:pt x="313076" y="569853"/>
                    <a:pt x="313076" y="581127"/>
                  </a:cubicBezTo>
                  <a:cubicBezTo>
                    <a:pt x="313076" y="592400"/>
                    <a:pt x="303937" y="601539"/>
                    <a:pt x="292663" y="601539"/>
                  </a:cubicBezTo>
                  <a:cubicBezTo>
                    <a:pt x="281389" y="601539"/>
                    <a:pt x="272251" y="592400"/>
                    <a:pt x="272251" y="581127"/>
                  </a:cubicBezTo>
                  <a:cubicBezTo>
                    <a:pt x="272251" y="569853"/>
                    <a:pt x="281389" y="560714"/>
                    <a:pt x="292663" y="560714"/>
                  </a:cubicBezTo>
                  <a:close/>
                  <a:moveTo>
                    <a:pt x="243886" y="560714"/>
                  </a:moveTo>
                  <a:cubicBezTo>
                    <a:pt x="255160" y="560714"/>
                    <a:pt x="264299" y="569853"/>
                    <a:pt x="264299" y="581127"/>
                  </a:cubicBezTo>
                  <a:cubicBezTo>
                    <a:pt x="264299" y="592400"/>
                    <a:pt x="255160" y="601539"/>
                    <a:pt x="243886" y="601539"/>
                  </a:cubicBezTo>
                  <a:cubicBezTo>
                    <a:pt x="232612" y="601539"/>
                    <a:pt x="223473" y="592400"/>
                    <a:pt x="223473" y="581127"/>
                  </a:cubicBezTo>
                  <a:cubicBezTo>
                    <a:pt x="223473" y="569853"/>
                    <a:pt x="232612" y="560714"/>
                    <a:pt x="243886" y="560714"/>
                  </a:cubicBezTo>
                  <a:close/>
                  <a:moveTo>
                    <a:pt x="195109" y="560714"/>
                  </a:moveTo>
                  <a:cubicBezTo>
                    <a:pt x="206383" y="560714"/>
                    <a:pt x="215522" y="569853"/>
                    <a:pt x="215522" y="581127"/>
                  </a:cubicBezTo>
                  <a:cubicBezTo>
                    <a:pt x="215522" y="592400"/>
                    <a:pt x="206383" y="601539"/>
                    <a:pt x="195109" y="601539"/>
                  </a:cubicBezTo>
                  <a:cubicBezTo>
                    <a:pt x="183835" y="601539"/>
                    <a:pt x="174696" y="592400"/>
                    <a:pt x="174696" y="581127"/>
                  </a:cubicBezTo>
                  <a:cubicBezTo>
                    <a:pt x="174696" y="569853"/>
                    <a:pt x="183835" y="560714"/>
                    <a:pt x="195109" y="560714"/>
                  </a:cubicBezTo>
                  <a:close/>
                  <a:moveTo>
                    <a:pt x="146332" y="560714"/>
                  </a:moveTo>
                  <a:cubicBezTo>
                    <a:pt x="157606" y="560714"/>
                    <a:pt x="166745" y="569853"/>
                    <a:pt x="166745" y="581127"/>
                  </a:cubicBezTo>
                  <a:cubicBezTo>
                    <a:pt x="166745" y="592400"/>
                    <a:pt x="157606" y="601539"/>
                    <a:pt x="146332" y="601539"/>
                  </a:cubicBezTo>
                  <a:cubicBezTo>
                    <a:pt x="135058" y="601539"/>
                    <a:pt x="125919" y="592400"/>
                    <a:pt x="125919" y="581127"/>
                  </a:cubicBezTo>
                  <a:cubicBezTo>
                    <a:pt x="125919" y="569853"/>
                    <a:pt x="135058" y="560714"/>
                    <a:pt x="146332" y="560714"/>
                  </a:cubicBezTo>
                  <a:close/>
                  <a:moveTo>
                    <a:pt x="97555" y="560714"/>
                  </a:moveTo>
                  <a:cubicBezTo>
                    <a:pt x="108829" y="560714"/>
                    <a:pt x="117968" y="569853"/>
                    <a:pt x="117968" y="581127"/>
                  </a:cubicBezTo>
                  <a:cubicBezTo>
                    <a:pt x="117968" y="592400"/>
                    <a:pt x="108829" y="601539"/>
                    <a:pt x="97555" y="601539"/>
                  </a:cubicBezTo>
                  <a:cubicBezTo>
                    <a:pt x="86281" y="601539"/>
                    <a:pt x="77142" y="592400"/>
                    <a:pt x="77142" y="581127"/>
                  </a:cubicBezTo>
                  <a:cubicBezTo>
                    <a:pt x="77142" y="569853"/>
                    <a:pt x="86281" y="560714"/>
                    <a:pt x="97555" y="560714"/>
                  </a:cubicBezTo>
                  <a:close/>
                  <a:moveTo>
                    <a:pt x="48778" y="560714"/>
                  </a:moveTo>
                  <a:cubicBezTo>
                    <a:pt x="60052" y="560714"/>
                    <a:pt x="69191" y="569853"/>
                    <a:pt x="69191" y="581127"/>
                  </a:cubicBezTo>
                  <a:cubicBezTo>
                    <a:pt x="69191" y="592400"/>
                    <a:pt x="60052" y="601539"/>
                    <a:pt x="48778" y="601539"/>
                  </a:cubicBezTo>
                  <a:cubicBezTo>
                    <a:pt x="37504" y="601539"/>
                    <a:pt x="28365" y="592400"/>
                    <a:pt x="28365" y="581127"/>
                  </a:cubicBezTo>
                  <a:cubicBezTo>
                    <a:pt x="28365" y="569853"/>
                    <a:pt x="37504" y="560714"/>
                    <a:pt x="48778" y="560714"/>
                  </a:cubicBezTo>
                  <a:close/>
                  <a:moveTo>
                    <a:pt x="2" y="560714"/>
                  </a:moveTo>
                  <a:cubicBezTo>
                    <a:pt x="11275" y="560714"/>
                    <a:pt x="20414" y="569853"/>
                    <a:pt x="20414" y="581127"/>
                  </a:cubicBezTo>
                  <a:cubicBezTo>
                    <a:pt x="20414" y="592400"/>
                    <a:pt x="11275" y="601539"/>
                    <a:pt x="2" y="601539"/>
                  </a:cubicBezTo>
                  <a:lnTo>
                    <a:pt x="0" y="601538"/>
                  </a:lnTo>
                  <a:lnTo>
                    <a:pt x="0" y="560715"/>
                  </a:lnTo>
                  <a:close/>
                  <a:moveTo>
                    <a:pt x="875909" y="507047"/>
                  </a:moveTo>
                  <a:lnTo>
                    <a:pt x="860084" y="533097"/>
                  </a:lnTo>
                  <a:lnTo>
                    <a:pt x="857575" y="527040"/>
                  </a:lnTo>
                  <a:cubicBezTo>
                    <a:pt x="857575" y="518585"/>
                    <a:pt x="862716" y="511331"/>
                    <a:pt x="870042" y="508232"/>
                  </a:cubicBezTo>
                  <a:close/>
                  <a:moveTo>
                    <a:pt x="829211" y="506628"/>
                  </a:moveTo>
                  <a:cubicBezTo>
                    <a:pt x="840485" y="506628"/>
                    <a:pt x="849624" y="515767"/>
                    <a:pt x="849624" y="527040"/>
                  </a:cubicBezTo>
                  <a:cubicBezTo>
                    <a:pt x="849624" y="538314"/>
                    <a:pt x="840485" y="547453"/>
                    <a:pt x="829211" y="547453"/>
                  </a:cubicBezTo>
                  <a:cubicBezTo>
                    <a:pt x="817937" y="547453"/>
                    <a:pt x="808798" y="538314"/>
                    <a:pt x="808798" y="527040"/>
                  </a:cubicBezTo>
                  <a:cubicBezTo>
                    <a:pt x="808798" y="515767"/>
                    <a:pt x="817937" y="506628"/>
                    <a:pt x="829211" y="506628"/>
                  </a:cubicBezTo>
                  <a:close/>
                  <a:moveTo>
                    <a:pt x="780434" y="506628"/>
                  </a:moveTo>
                  <a:cubicBezTo>
                    <a:pt x="791708" y="506628"/>
                    <a:pt x="800847" y="515767"/>
                    <a:pt x="800847" y="527040"/>
                  </a:cubicBezTo>
                  <a:cubicBezTo>
                    <a:pt x="800847" y="538314"/>
                    <a:pt x="791708" y="547453"/>
                    <a:pt x="780434" y="547453"/>
                  </a:cubicBezTo>
                  <a:cubicBezTo>
                    <a:pt x="769160" y="547453"/>
                    <a:pt x="760021" y="538314"/>
                    <a:pt x="760021" y="527040"/>
                  </a:cubicBezTo>
                  <a:cubicBezTo>
                    <a:pt x="760021" y="515767"/>
                    <a:pt x="769160" y="506628"/>
                    <a:pt x="780434" y="506628"/>
                  </a:cubicBezTo>
                  <a:close/>
                  <a:moveTo>
                    <a:pt x="731657" y="506628"/>
                  </a:moveTo>
                  <a:cubicBezTo>
                    <a:pt x="742931" y="506628"/>
                    <a:pt x="752070" y="515767"/>
                    <a:pt x="752070" y="527040"/>
                  </a:cubicBezTo>
                  <a:cubicBezTo>
                    <a:pt x="752070" y="538314"/>
                    <a:pt x="742931" y="547453"/>
                    <a:pt x="731657" y="547453"/>
                  </a:cubicBezTo>
                  <a:cubicBezTo>
                    <a:pt x="720383" y="547453"/>
                    <a:pt x="711244" y="538314"/>
                    <a:pt x="711244" y="527040"/>
                  </a:cubicBezTo>
                  <a:cubicBezTo>
                    <a:pt x="711244" y="515767"/>
                    <a:pt x="720383" y="506628"/>
                    <a:pt x="731657" y="506628"/>
                  </a:cubicBezTo>
                  <a:close/>
                  <a:moveTo>
                    <a:pt x="682880" y="506628"/>
                  </a:moveTo>
                  <a:cubicBezTo>
                    <a:pt x="694153" y="506628"/>
                    <a:pt x="703293" y="515767"/>
                    <a:pt x="703293" y="527040"/>
                  </a:cubicBezTo>
                  <a:cubicBezTo>
                    <a:pt x="703293" y="538314"/>
                    <a:pt x="694153" y="547453"/>
                    <a:pt x="682880" y="547453"/>
                  </a:cubicBezTo>
                  <a:cubicBezTo>
                    <a:pt x="671606" y="547453"/>
                    <a:pt x="662467" y="538314"/>
                    <a:pt x="662467" y="527040"/>
                  </a:cubicBezTo>
                  <a:cubicBezTo>
                    <a:pt x="662467" y="515767"/>
                    <a:pt x="671606" y="506628"/>
                    <a:pt x="682880" y="506628"/>
                  </a:cubicBezTo>
                  <a:close/>
                  <a:moveTo>
                    <a:pt x="634103" y="506628"/>
                  </a:moveTo>
                  <a:cubicBezTo>
                    <a:pt x="645377" y="506628"/>
                    <a:pt x="654516" y="515767"/>
                    <a:pt x="654516" y="527040"/>
                  </a:cubicBezTo>
                  <a:cubicBezTo>
                    <a:pt x="654516" y="538314"/>
                    <a:pt x="645377" y="547453"/>
                    <a:pt x="634103" y="547453"/>
                  </a:cubicBezTo>
                  <a:cubicBezTo>
                    <a:pt x="622829" y="547453"/>
                    <a:pt x="613690" y="538314"/>
                    <a:pt x="613690" y="527040"/>
                  </a:cubicBezTo>
                  <a:cubicBezTo>
                    <a:pt x="613690" y="515767"/>
                    <a:pt x="622829" y="506628"/>
                    <a:pt x="634103" y="506628"/>
                  </a:cubicBezTo>
                  <a:close/>
                  <a:moveTo>
                    <a:pt x="585326" y="506628"/>
                  </a:moveTo>
                  <a:cubicBezTo>
                    <a:pt x="596599" y="506628"/>
                    <a:pt x="605738" y="515767"/>
                    <a:pt x="605738" y="527040"/>
                  </a:cubicBezTo>
                  <a:cubicBezTo>
                    <a:pt x="605738" y="538314"/>
                    <a:pt x="596599" y="547453"/>
                    <a:pt x="585326" y="547453"/>
                  </a:cubicBezTo>
                  <a:cubicBezTo>
                    <a:pt x="574052" y="547453"/>
                    <a:pt x="564913" y="538314"/>
                    <a:pt x="564913" y="527040"/>
                  </a:cubicBezTo>
                  <a:cubicBezTo>
                    <a:pt x="564913" y="515767"/>
                    <a:pt x="574052" y="506628"/>
                    <a:pt x="585326" y="506628"/>
                  </a:cubicBezTo>
                  <a:close/>
                  <a:moveTo>
                    <a:pt x="536549" y="506628"/>
                  </a:moveTo>
                  <a:cubicBezTo>
                    <a:pt x="547822" y="506628"/>
                    <a:pt x="556961" y="515767"/>
                    <a:pt x="556961" y="527040"/>
                  </a:cubicBezTo>
                  <a:cubicBezTo>
                    <a:pt x="556961" y="538314"/>
                    <a:pt x="547822" y="547453"/>
                    <a:pt x="536549" y="547453"/>
                  </a:cubicBezTo>
                  <a:cubicBezTo>
                    <a:pt x="525275" y="547453"/>
                    <a:pt x="516136" y="538314"/>
                    <a:pt x="516136" y="527040"/>
                  </a:cubicBezTo>
                  <a:cubicBezTo>
                    <a:pt x="516136" y="515767"/>
                    <a:pt x="525275" y="506628"/>
                    <a:pt x="536549" y="506628"/>
                  </a:cubicBezTo>
                  <a:close/>
                  <a:moveTo>
                    <a:pt x="487772" y="506628"/>
                  </a:moveTo>
                  <a:cubicBezTo>
                    <a:pt x="499045" y="506628"/>
                    <a:pt x="508184" y="515767"/>
                    <a:pt x="508184" y="527040"/>
                  </a:cubicBezTo>
                  <a:cubicBezTo>
                    <a:pt x="508184" y="538314"/>
                    <a:pt x="499045" y="547453"/>
                    <a:pt x="487772" y="547453"/>
                  </a:cubicBezTo>
                  <a:cubicBezTo>
                    <a:pt x="476498" y="547453"/>
                    <a:pt x="467359" y="538314"/>
                    <a:pt x="467359" y="527040"/>
                  </a:cubicBezTo>
                  <a:cubicBezTo>
                    <a:pt x="467359" y="515767"/>
                    <a:pt x="476498" y="506628"/>
                    <a:pt x="487772" y="506628"/>
                  </a:cubicBezTo>
                  <a:close/>
                  <a:moveTo>
                    <a:pt x="438994" y="506628"/>
                  </a:moveTo>
                  <a:cubicBezTo>
                    <a:pt x="450268" y="506628"/>
                    <a:pt x="459407" y="515767"/>
                    <a:pt x="459407" y="527040"/>
                  </a:cubicBezTo>
                  <a:cubicBezTo>
                    <a:pt x="459407" y="538314"/>
                    <a:pt x="450268" y="547453"/>
                    <a:pt x="438994" y="547453"/>
                  </a:cubicBezTo>
                  <a:cubicBezTo>
                    <a:pt x="427721" y="547453"/>
                    <a:pt x="418582" y="538314"/>
                    <a:pt x="418582" y="527040"/>
                  </a:cubicBezTo>
                  <a:cubicBezTo>
                    <a:pt x="418582" y="515767"/>
                    <a:pt x="427721" y="506628"/>
                    <a:pt x="438994" y="506628"/>
                  </a:cubicBezTo>
                  <a:close/>
                  <a:moveTo>
                    <a:pt x="390217" y="506628"/>
                  </a:moveTo>
                  <a:cubicBezTo>
                    <a:pt x="401491" y="506628"/>
                    <a:pt x="410630" y="515767"/>
                    <a:pt x="410630" y="527040"/>
                  </a:cubicBezTo>
                  <a:cubicBezTo>
                    <a:pt x="410630" y="538314"/>
                    <a:pt x="401491" y="547453"/>
                    <a:pt x="390217" y="547453"/>
                  </a:cubicBezTo>
                  <a:cubicBezTo>
                    <a:pt x="378944" y="547453"/>
                    <a:pt x="369805" y="538314"/>
                    <a:pt x="369805" y="527040"/>
                  </a:cubicBezTo>
                  <a:cubicBezTo>
                    <a:pt x="369805" y="515767"/>
                    <a:pt x="378944" y="506628"/>
                    <a:pt x="390217" y="506628"/>
                  </a:cubicBezTo>
                  <a:close/>
                  <a:moveTo>
                    <a:pt x="341440" y="506628"/>
                  </a:moveTo>
                  <a:cubicBezTo>
                    <a:pt x="352714" y="506628"/>
                    <a:pt x="361853" y="515767"/>
                    <a:pt x="361853" y="527040"/>
                  </a:cubicBezTo>
                  <a:cubicBezTo>
                    <a:pt x="361853" y="538314"/>
                    <a:pt x="352714" y="547453"/>
                    <a:pt x="341440" y="547453"/>
                  </a:cubicBezTo>
                  <a:cubicBezTo>
                    <a:pt x="330166" y="547453"/>
                    <a:pt x="321028" y="538314"/>
                    <a:pt x="321028" y="527040"/>
                  </a:cubicBezTo>
                  <a:cubicBezTo>
                    <a:pt x="321028" y="515767"/>
                    <a:pt x="330166" y="506628"/>
                    <a:pt x="341440" y="506628"/>
                  </a:cubicBezTo>
                  <a:close/>
                  <a:moveTo>
                    <a:pt x="292663" y="506628"/>
                  </a:moveTo>
                  <a:cubicBezTo>
                    <a:pt x="303937" y="506628"/>
                    <a:pt x="313076" y="515767"/>
                    <a:pt x="313076" y="527040"/>
                  </a:cubicBezTo>
                  <a:cubicBezTo>
                    <a:pt x="313076" y="538314"/>
                    <a:pt x="303937" y="547453"/>
                    <a:pt x="292663" y="547453"/>
                  </a:cubicBezTo>
                  <a:cubicBezTo>
                    <a:pt x="281389" y="547453"/>
                    <a:pt x="272251" y="538314"/>
                    <a:pt x="272251" y="527040"/>
                  </a:cubicBezTo>
                  <a:cubicBezTo>
                    <a:pt x="272251" y="515767"/>
                    <a:pt x="281389" y="506628"/>
                    <a:pt x="292663" y="506628"/>
                  </a:cubicBezTo>
                  <a:close/>
                  <a:moveTo>
                    <a:pt x="243886" y="506628"/>
                  </a:moveTo>
                  <a:cubicBezTo>
                    <a:pt x="255160" y="506628"/>
                    <a:pt x="264299" y="515767"/>
                    <a:pt x="264299" y="527040"/>
                  </a:cubicBezTo>
                  <a:cubicBezTo>
                    <a:pt x="264299" y="538314"/>
                    <a:pt x="255160" y="547453"/>
                    <a:pt x="243886" y="547453"/>
                  </a:cubicBezTo>
                  <a:cubicBezTo>
                    <a:pt x="232612" y="547453"/>
                    <a:pt x="223473" y="538314"/>
                    <a:pt x="223473" y="527040"/>
                  </a:cubicBezTo>
                  <a:cubicBezTo>
                    <a:pt x="223473" y="515767"/>
                    <a:pt x="232612" y="506628"/>
                    <a:pt x="243886" y="506628"/>
                  </a:cubicBezTo>
                  <a:close/>
                  <a:moveTo>
                    <a:pt x="195109" y="506628"/>
                  </a:moveTo>
                  <a:cubicBezTo>
                    <a:pt x="206383" y="506628"/>
                    <a:pt x="215522" y="515767"/>
                    <a:pt x="215522" y="527040"/>
                  </a:cubicBezTo>
                  <a:cubicBezTo>
                    <a:pt x="215522" y="538314"/>
                    <a:pt x="206383" y="547453"/>
                    <a:pt x="195109" y="547453"/>
                  </a:cubicBezTo>
                  <a:cubicBezTo>
                    <a:pt x="183835" y="547453"/>
                    <a:pt x="174696" y="538314"/>
                    <a:pt x="174696" y="527040"/>
                  </a:cubicBezTo>
                  <a:cubicBezTo>
                    <a:pt x="174696" y="515767"/>
                    <a:pt x="183835" y="506628"/>
                    <a:pt x="195109" y="506628"/>
                  </a:cubicBezTo>
                  <a:close/>
                  <a:moveTo>
                    <a:pt x="146332" y="506628"/>
                  </a:moveTo>
                  <a:cubicBezTo>
                    <a:pt x="157606" y="506628"/>
                    <a:pt x="166745" y="515767"/>
                    <a:pt x="166745" y="527040"/>
                  </a:cubicBezTo>
                  <a:cubicBezTo>
                    <a:pt x="166745" y="538314"/>
                    <a:pt x="157606" y="547453"/>
                    <a:pt x="146332" y="547453"/>
                  </a:cubicBezTo>
                  <a:cubicBezTo>
                    <a:pt x="135058" y="547453"/>
                    <a:pt x="125919" y="538314"/>
                    <a:pt x="125919" y="527040"/>
                  </a:cubicBezTo>
                  <a:cubicBezTo>
                    <a:pt x="125919" y="515767"/>
                    <a:pt x="135058" y="506628"/>
                    <a:pt x="146332" y="506628"/>
                  </a:cubicBezTo>
                  <a:close/>
                  <a:moveTo>
                    <a:pt x="97555" y="506628"/>
                  </a:moveTo>
                  <a:cubicBezTo>
                    <a:pt x="108829" y="506628"/>
                    <a:pt x="117968" y="515767"/>
                    <a:pt x="117968" y="527040"/>
                  </a:cubicBezTo>
                  <a:cubicBezTo>
                    <a:pt x="117968" y="538314"/>
                    <a:pt x="108829" y="547453"/>
                    <a:pt x="97555" y="547453"/>
                  </a:cubicBezTo>
                  <a:cubicBezTo>
                    <a:pt x="86281" y="547453"/>
                    <a:pt x="77142" y="538314"/>
                    <a:pt x="77142" y="527040"/>
                  </a:cubicBezTo>
                  <a:cubicBezTo>
                    <a:pt x="77142" y="515767"/>
                    <a:pt x="86281" y="506628"/>
                    <a:pt x="97555" y="506628"/>
                  </a:cubicBezTo>
                  <a:close/>
                  <a:moveTo>
                    <a:pt x="48778" y="506628"/>
                  </a:moveTo>
                  <a:cubicBezTo>
                    <a:pt x="60052" y="506628"/>
                    <a:pt x="69191" y="515767"/>
                    <a:pt x="69191" y="527040"/>
                  </a:cubicBezTo>
                  <a:cubicBezTo>
                    <a:pt x="69191" y="538314"/>
                    <a:pt x="60052" y="547453"/>
                    <a:pt x="48778" y="547453"/>
                  </a:cubicBezTo>
                  <a:cubicBezTo>
                    <a:pt x="37504" y="547453"/>
                    <a:pt x="28365" y="538314"/>
                    <a:pt x="28365" y="527040"/>
                  </a:cubicBezTo>
                  <a:cubicBezTo>
                    <a:pt x="28365" y="515767"/>
                    <a:pt x="37504" y="506628"/>
                    <a:pt x="48778" y="506628"/>
                  </a:cubicBezTo>
                  <a:close/>
                  <a:moveTo>
                    <a:pt x="2" y="506628"/>
                  </a:moveTo>
                  <a:cubicBezTo>
                    <a:pt x="11275" y="506628"/>
                    <a:pt x="20414" y="515767"/>
                    <a:pt x="20414" y="527040"/>
                  </a:cubicBezTo>
                  <a:cubicBezTo>
                    <a:pt x="20414" y="538314"/>
                    <a:pt x="11275" y="547453"/>
                    <a:pt x="2" y="547453"/>
                  </a:cubicBezTo>
                  <a:lnTo>
                    <a:pt x="0" y="547452"/>
                  </a:lnTo>
                  <a:lnTo>
                    <a:pt x="0" y="506629"/>
                  </a:lnTo>
                  <a:close/>
                  <a:moveTo>
                    <a:pt x="877988" y="452541"/>
                  </a:moveTo>
                  <a:cubicBezTo>
                    <a:pt x="883625" y="452541"/>
                    <a:pt x="888728" y="454826"/>
                    <a:pt x="892422" y="458520"/>
                  </a:cubicBezTo>
                  <a:lnTo>
                    <a:pt x="896859" y="469231"/>
                  </a:lnTo>
                  <a:lnTo>
                    <a:pt x="889104" y="485329"/>
                  </a:lnTo>
                  <a:lnTo>
                    <a:pt x="885092" y="491933"/>
                  </a:lnTo>
                  <a:lnTo>
                    <a:pt x="877988" y="493367"/>
                  </a:lnTo>
                  <a:cubicBezTo>
                    <a:pt x="866714" y="493367"/>
                    <a:pt x="857575" y="484228"/>
                    <a:pt x="857575" y="472954"/>
                  </a:cubicBezTo>
                  <a:cubicBezTo>
                    <a:pt x="857575" y="461680"/>
                    <a:pt x="866714" y="452541"/>
                    <a:pt x="877988" y="452541"/>
                  </a:cubicBezTo>
                  <a:close/>
                  <a:moveTo>
                    <a:pt x="829211" y="452541"/>
                  </a:moveTo>
                  <a:cubicBezTo>
                    <a:pt x="840485" y="452541"/>
                    <a:pt x="849624" y="461680"/>
                    <a:pt x="849624" y="472954"/>
                  </a:cubicBezTo>
                  <a:cubicBezTo>
                    <a:pt x="849624" y="484228"/>
                    <a:pt x="840485" y="493367"/>
                    <a:pt x="829211" y="493367"/>
                  </a:cubicBezTo>
                  <a:cubicBezTo>
                    <a:pt x="817937" y="493367"/>
                    <a:pt x="808798" y="484228"/>
                    <a:pt x="808798" y="472954"/>
                  </a:cubicBezTo>
                  <a:cubicBezTo>
                    <a:pt x="808798" y="461680"/>
                    <a:pt x="817937" y="452541"/>
                    <a:pt x="829211" y="452541"/>
                  </a:cubicBezTo>
                  <a:close/>
                  <a:moveTo>
                    <a:pt x="780434" y="452541"/>
                  </a:moveTo>
                  <a:cubicBezTo>
                    <a:pt x="791708" y="452541"/>
                    <a:pt x="800847" y="461680"/>
                    <a:pt x="800847" y="472954"/>
                  </a:cubicBezTo>
                  <a:cubicBezTo>
                    <a:pt x="800847" y="484228"/>
                    <a:pt x="791708" y="493367"/>
                    <a:pt x="780434" y="493367"/>
                  </a:cubicBezTo>
                  <a:cubicBezTo>
                    <a:pt x="769160" y="493367"/>
                    <a:pt x="760021" y="484228"/>
                    <a:pt x="760021" y="472954"/>
                  </a:cubicBezTo>
                  <a:cubicBezTo>
                    <a:pt x="760021" y="461680"/>
                    <a:pt x="769160" y="452541"/>
                    <a:pt x="780434" y="452541"/>
                  </a:cubicBezTo>
                  <a:close/>
                  <a:moveTo>
                    <a:pt x="731657" y="452541"/>
                  </a:moveTo>
                  <a:cubicBezTo>
                    <a:pt x="742931" y="452541"/>
                    <a:pt x="752070" y="461680"/>
                    <a:pt x="752070" y="472954"/>
                  </a:cubicBezTo>
                  <a:cubicBezTo>
                    <a:pt x="752070" y="484228"/>
                    <a:pt x="742931" y="493367"/>
                    <a:pt x="731657" y="493367"/>
                  </a:cubicBezTo>
                  <a:cubicBezTo>
                    <a:pt x="720383" y="493367"/>
                    <a:pt x="711244" y="484228"/>
                    <a:pt x="711244" y="472954"/>
                  </a:cubicBezTo>
                  <a:cubicBezTo>
                    <a:pt x="711244" y="461680"/>
                    <a:pt x="720383" y="452541"/>
                    <a:pt x="731657" y="452541"/>
                  </a:cubicBezTo>
                  <a:close/>
                  <a:moveTo>
                    <a:pt x="682880" y="452541"/>
                  </a:moveTo>
                  <a:cubicBezTo>
                    <a:pt x="694153" y="452541"/>
                    <a:pt x="703293" y="461680"/>
                    <a:pt x="703293" y="472954"/>
                  </a:cubicBezTo>
                  <a:cubicBezTo>
                    <a:pt x="703293" y="484228"/>
                    <a:pt x="694153" y="493367"/>
                    <a:pt x="682880" y="493367"/>
                  </a:cubicBezTo>
                  <a:cubicBezTo>
                    <a:pt x="671606" y="493367"/>
                    <a:pt x="662467" y="484228"/>
                    <a:pt x="662467" y="472954"/>
                  </a:cubicBezTo>
                  <a:cubicBezTo>
                    <a:pt x="662467" y="461680"/>
                    <a:pt x="671606" y="452541"/>
                    <a:pt x="682880" y="452541"/>
                  </a:cubicBezTo>
                  <a:close/>
                  <a:moveTo>
                    <a:pt x="634103" y="452541"/>
                  </a:moveTo>
                  <a:cubicBezTo>
                    <a:pt x="645377" y="452541"/>
                    <a:pt x="654516" y="461680"/>
                    <a:pt x="654516" y="472954"/>
                  </a:cubicBezTo>
                  <a:cubicBezTo>
                    <a:pt x="654516" y="484228"/>
                    <a:pt x="645377" y="493367"/>
                    <a:pt x="634103" y="493367"/>
                  </a:cubicBezTo>
                  <a:cubicBezTo>
                    <a:pt x="622829" y="493367"/>
                    <a:pt x="613690" y="484228"/>
                    <a:pt x="613690" y="472954"/>
                  </a:cubicBezTo>
                  <a:cubicBezTo>
                    <a:pt x="613690" y="461680"/>
                    <a:pt x="622829" y="452541"/>
                    <a:pt x="634103" y="452541"/>
                  </a:cubicBezTo>
                  <a:close/>
                  <a:moveTo>
                    <a:pt x="585326" y="452541"/>
                  </a:moveTo>
                  <a:cubicBezTo>
                    <a:pt x="596599" y="452541"/>
                    <a:pt x="605738" y="461680"/>
                    <a:pt x="605738" y="472954"/>
                  </a:cubicBezTo>
                  <a:cubicBezTo>
                    <a:pt x="605738" y="484228"/>
                    <a:pt x="596599" y="493367"/>
                    <a:pt x="585326" y="493367"/>
                  </a:cubicBezTo>
                  <a:cubicBezTo>
                    <a:pt x="574052" y="493367"/>
                    <a:pt x="564913" y="484228"/>
                    <a:pt x="564913" y="472954"/>
                  </a:cubicBezTo>
                  <a:cubicBezTo>
                    <a:pt x="564913" y="461680"/>
                    <a:pt x="574052" y="452541"/>
                    <a:pt x="585326" y="452541"/>
                  </a:cubicBezTo>
                  <a:close/>
                  <a:moveTo>
                    <a:pt x="536549" y="452541"/>
                  </a:moveTo>
                  <a:cubicBezTo>
                    <a:pt x="547822" y="452541"/>
                    <a:pt x="556961" y="461680"/>
                    <a:pt x="556961" y="472954"/>
                  </a:cubicBezTo>
                  <a:cubicBezTo>
                    <a:pt x="556961" y="484228"/>
                    <a:pt x="547822" y="493367"/>
                    <a:pt x="536549" y="493367"/>
                  </a:cubicBezTo>
                  <a:cubicBezTo>
                    <a:pt x="525275" y="493367"/>
                    <a:pt x="516136" y="484228"/>
                    <a:pt x="516136" y="472954"/>
                  </a:cubicBezTo>
                  <a:cubicBezTo>
                    <a:pt x="516136" y="461680"/>
                    <a:pt x="525275" y="452541"/>
                    <a:pt x="536549" y="452541"/>
                  </a:cubicBezTo>
                  <a:close/>
                  <a:moveTo>
                    <a:pt x="487772" y="452541"/>
                  </a:moveTo>
                  <a:cubicBezTo>
                    <a:pt x="499045" y="452541"/>
                    <a:pt x="508184" y="461680"/>
                    <a:pt x="508184" y="472954"/>
                  </a:cubicBezTo>
                  <a:cubicBezTo>
                    <a:pt x="508184" y="484228"/>
                    <a:pt x="499045" y="493367"/>
                    <a:pt x="487772" y="493367"/>
                  </a:cubicBezTo>
                  <a:cubicBezTo>
                    <a:pt x="476498" y="493367"/>
                    <a:pt x="467359" y="484228"/>
                    <a:pt x="467359" y="472954"/>
                  </a:cubicBezTo>
                  <a:cubicBezTo>
                    <a:pt x="467359" y="461680"/>
                    <a:pt x="476498" y="452541"/>
                    <a:pt x="487772" y="452541"/>
                  </a:cubicBezTo>
                  <a:close/>
                  <a:moveTo>
                    <a:pt x="438994" y="452541"/>
                  </a:moveTo>
                  <a:cubicBezTo>
                    <a:pt x="450268" y="452541"/>
                    <a:pt x="459407" y="461680"/>
                    <a:pt x="459407" y="472954"/>
                  </a:cubicBezTo>
                  <a:cubicBezTo>
                    <a:pt x="459407" y="484228"/>
                    <a:pt x="450268" y="493367"/>
                    <a:pt x="438994" y="493367"/>
                  </a:cubicBezTo>
                  <a:cubicBezTo>
                    <a:pt x="427721" y="493367"/>
                    <a:pt x="418582" y="484228"/>
                    <a:pt x="418582" y="472954"/>
                  </a:cubicBezTo>
                  <a:cubicBezTo>
                    <a:pt x="418582" y="461680"/>
                    <a:pt x="427721" y="452541"/>
                    <a:pt x="438994" y="452541"/>
                  </a:cubicBezTo>
                  <a:close/>
                  <a:moveTo>
                    <a:pt x="390217" y="452541"/>
                  </a:moveTo>
                  <a:cubicBezTo>
                    <a:pt x="401491" y="452541"/>
                    <a:pt x="410630" y="461680"/>
                    <a:pt x="410630" y="472954"/>
                  </a:cubicBezTo>
                  <a:cubicBezTo>
                    <a:pt x="410630" y="484228"/>
                    <a:pt x="401491" y="493367"/>
                    <a:pt x="390217" y="493367"/>
                  </a:cubicBezTo>
                  <a:cubicBezTo>
                    <a:pt x="378944" y="493367"/>
                    <a:pt x="369805" y="484228"/>
                    <a:pt x="369805" y="472954"/>
                  </a:cubicBezTo>
                  <a:cubicBezTo>
                    <a:pt x="369805" y="461680"/>
                    <a:pt x="378944" y="452541"/>
                    <a:pt x="390217" y="452541"/>
                  </a:cubicBezTo>
                  <a:close/>
                  <a:moveTo>
                    <a:pt x="341440" y="452541"/>
                  </a:moveTo>
                  <a:cubicBezTo>
                    <a:pt x="352714" y="452541"/>
                    <a:pt x="361853" y="461680"/>
                    <a:pt x="361853" y="472954"/>
                  </a:cubicBezTo>
                  <a:cubicBezTo>
                    <a:pt x="361853" y="484228"/>
                    <a:pt x="352714" y="493367"/>
                    <a:pt x="341440" y="493367"/>
                  </a:cubicBezTo>
                  <a:cubicBezTo>
                    <a:pt x="330166" y="493367"/>
                    <a:pt x="321028" y="484228"/>
                    <a:pt x="321028" y="472954"/>
                  </a:cubicBezTo>
                  <a:cubicBezTo>
                    <a:pt x="321028" y="461680"/>
                    <a:pt x="330166" y="452541"/>
                    <a:pt x="341440" y="452541"/>
                  </a:cubicBezTo>
                  <a:close/>
                  <a:moveTo>
                    <a:pt x="292663" y="452541"/>
                  </a:moveTo>
                  <a:cubicBezTo>
                    <a:pt x="303937" y="452541"/>
                    <a:pt x="313076" y="461680"/>
                    <a:pt x="313076" y="472954"/>
                  </a:cubicBezTo>
                  <a:cubicBezTo>
                    <a:pt x="313076" y="484228"/>
                    <a:pt x="303937" y="493367"/>
                    <a:pt x="292663" y="493367"/>
                  </a:cubicBezTo>
                  <a:cubicBezTo>
                    <a:pt x="281389" y="493367"/>
                    <a:pt x="272251" y="484228"/>
                    <a:pt x="272251" y="472954"/>
                  </a:cubicBezTo>
                  <a:cubicBezTo>
                    <a:pt x="272251" y="461680"/>
                    <a:pt x="281389" y="452541"/>
                    <a:pt x="292663" y="452541"/>
                  </a:cubicBezTo>
                  <a:close/>
                  <a:moveTo>
                    <a:pt x="243886" y="452541"/>
                  </a:moveTo>
                  <a:cubicBezTo>
                    <a:pt x="255160" y="452541"/>
                    <a:pt x="264299" y="461680"/>
                    <a:pt x="264299" y="472954"/>
                  </a:cubicBezTo>
                  <a:cubicBezTo>
                    <a:pt x="264299" y="484228"/>
                    <a:pt x="255160" y="493367"/>
                    <a:pt x="243886" y="493367"/>
                  </a:cubicBezTo>
                  <a:cubicBezTo>
                    <a:pt x="232612" y="493367"/>
                    <a:pt x="223473" y="484228"/>
                    <a:pt x="223473" y="472954"/>
                  </a:cubicBezTo>
                  <a:cubicBezTo>
                    <a:pt x="223473" y="461680"/>
                    <a:pt x="232612" y="452541"/>
                    <a:pt x="243886" y="452541"/>
                  </a:cubicBezTo>
                  <a:close/>
                  <a:moveTo>
                    <a:pt x="195109" y="452541"/>
                  </a:moveTo>
                  <a:cubicBezTo>
                    <a:pt x="206383" y="452541"/>
                    <a:pt x="215522" y="461680"/>
                    <a:pt x="215522" y="472954"/>
                  </a:cubicBezTo>
                  <a:cubicBezTo>
                    <a:pt x="215522" y="484228"/>
                    <a:pt x="206383" y="493367"/>
                    <a:pt x="195109" y="493367"/>
                  </a:cubicBezTo>
                  <a:cubicBezTo>
                    <a:pt x="183835" y="493367"/>
                    <a:pt x="174696" y="484228"/>
                    <a:pt x="174696" y="472954"/>
                  </a:cubicBezTo>
                  <a:cubicBezTo>
                    <a:pt x="174696" y="461680"/>
                    <a:pt x="183835" y="452541"/>
                    <a:pt x="195109" y="452541"/>
                  </a:cubicBezTo>
                  <a:close/>
                  <a:moveTo>
                    <a:pt x="146332" y="452541"/>
                  </a:moveTo>
                  <a:cubicBezTo>
                    <a:pt x="157606" y="452541"/>
                    <a:pt x="166745" y="461680"/>
                    <a:pt x="166745" y="472954"/>
                  </a:cubicBezTo>
                  <a:cubicBezTo>
                    <a:pt x="166745" y="484228"/>
                    <a:pt x="157606" y="493367"/>
                    <a:pt x="146332" y="493367"/>
                  </a:cubicBezTo>
                  <a:cubicBezTo>
                    <a:pt x="135058" y="493367"/>
                    <a:pt x="125919" y="484228"/>
                    <a:pt x="125919" y="472954"/>
                  </a:cubicBezTo>
                  <a:cubicBezTo>
                    <a:pt x="125919" y="461680"/>
                    <a:pt x="135058" y="452541"/>
                    <a:pt x="146332" y="452541"/>
                  </a:cubicBezTo>
                  <a:close/>
                  <a:moveTo>
                    <a:pt x="97555" y="452541"/>
                  </a:moveTo>
                  <a:cubicBezTo>
                    <a:pt x="108829" y="452541"/>
                    <a:pt x="117968" y="461680"/>
                    <a:pt x="117968" y="472954"/>
                  </a:cubicBezTo>
                  <a:cubicBezTo>
                    <a:pt x="117968" y="484228"/>
                    <a:pt x="108829" y="493367"/>
                    <a:pt x="97555" y="493367"/>
                  </a:cubicBezTo>
                  <a:cubicBezTo>
                    <a:pt x="86281" y="493367"/>
                    <a:pt x="77142" y="484228"/>
                    <a:pt x="77142" y="472954"/>
                  </a:cubicBezTo>
                  <a:cubicBezTo>
                    <a:pt x="77142" y="461680"/>
                    <a:pt x="86281" y="452541"/>
                    <a:pt x="97555" y="452541"/>
                  </a:cubicBezTo>
                  <a:close/>
                  <a:moveTo>
                    <a:pt x="48778" y="452541"/>
                  </a:moveTo>
                  <a:cubicBezTo>
                    <a:pt x="60052" y="452541"/>
                    <a:pt x="69191" y="461680"/>
                    <a:pt x="69191" y="472954"/>
                  </a:cubicBezTo>
                  <a:cubicBezTo>
                    <a:pt x="69191" y="484228"/>
                    <a:pt x="60052" y="493367"/>
                    <a:pt x="48778" y="493367"/>
                  </a:cubicBezTo>
                  <a:cubicBezTo>
                    <a:pt x="37504" y="493367"/>
                    <a:pt x="28365" y="484228"/>
                    <a:pt x="28365" y="472954"/>
                  </a:cubicBezTo>
                  <a:cubicBezTo>
                    <a:pt x="28365" y="461680"/>
                    <a:pt x="37504" y="452541"/>
                    <a:pt x="48778" y="452541"/>
                  </a:cubicBezTo>
                  <a:close/>
                  <a:moveTo>
                    <a:pt x="2" y="452541"/>
                  </a:moveTo>
                  <a:cubicBezTo>
                    <a:pt x="11275" y="452541"/>
                    <a:pt x="20414" y="461680"/>
                    <a:pt x="20414" y="472954"/>
                  </a:cubicBezTo>
                  <a:cubicBezTo>
                    <a:pt x="20414" y="484228"/>
                    <a:pt x="11275" y="493367"/>
                    <a:pt x="2" y="493367"/>
                  </a:cubicBezTo>
                  <a:lnTo>
                    <a:pt x="0" y="493366"/>
                  </a:lnTo>
                  <a:lnTo>
                    <a:pt x="0" y="452542"/>
                  </a:lnTo>
                  <a:close/>
                  <a:moveTo>
                    <a:pt x="926765" y="398455"/>
                  </a:moveTo>
                  <a:lnTo>
                    <a:pt x="930582" y="399226"/>
                  </a:lnTo>
                  <a:lnTo>
                    <a:pt x="913716" y="434236"/>
                  </a:lnTo>
                  <a:lnTo>
                    <a:pt x="912331" y="433302"/>
                  </a:lnTo>
                  <a:cubicBezTo>
                    <a:pt x="908637" y="429608"/>
                    <a:pt x="906352" y="424505"/>
                    <a:pt x="906352" y="418868"/>
                  </a:cubicBezTo>
                  <a:cubicBezTo>
                    <a:pt x="906352" y="407594"/>
                    <a:pt x="915491" y="398455"/>
                    <a:pt x="926765" y="398455"/>
                  </a:cubicBezTo>
                  <a:close/>
                  <a:moveTo>
                    <a:pt x="877988" y="398455"/>
                  </a:moveTo>
                  <a:cubicBezTo>
                    <a:pt x="889262" y="398455"/>
                    <a:pt x="898401" y="407594"/>
                    <a:pt x="898401" y="418868"/>
                  </a:cubicBezTo>
                  <a:cubicBezTo>
                    <a:pt x="898401" y="430142"/>
                    <a:pt x="889262" y="439281"/>
                    <a:pt x="877988" y="439281"/>
                  </a:cubicBezTo>
                  <a:cubicBezTo>
                    <a:pt x="866714" y="439281"/>
                    <a:pt x="857575" y="430142"/>
                    <a:pt x="857575" y="418868"/>
                  </a:cubicBezTo>
                  <a:cubicBezTo>
                    <a:pt x="857575" y="407594"/>
                    <a:pt x="866714" y="398455"/>
                    <a:pt x="877988" y="398455"/>
                  </a:cubicBezTo>
                  <a:close/>
                  <a:moveTo>
                    <a:pt x="829211" y="398455"/>
                  </a:moveTo>
                  <a:cubicBezTo>
                    <a:pt x="840485" y="398455"/>
                    <a:pt x="849624" y="407594"/>
                    <a:pt x="849624" y="418868"/>
                  </a:cubicBezTo>
                  <a:cubicBezTo>
                    <a:pt x="849624" y="430142"/>
                    <a:pt x="840485" y="439281"/>
                    <a:pt x="829211" y="439281"/>
                  </a:cubicBezTo>
                  <a:cubicBezTo>
                    <a:pt x="817937" y="439281"/>
                    <a:pt x="808798" y="430142"/>
                    <a:pt x="808798" y="418868"/>
                  </a:cubicBezTo>
                  <a:cubicBezTo>
                    <a:pt x="808798" y="407594"/>
                    <a:pt x="817937" y="398455"/>
                    <a:pt x="829211" y="398455"/>
                  </a:cubicBezTo>
                  <a:close/>
                  <a:moveTo>
                    <a:pt x="780434" y="398455"/>
                  </a:moveTo>
                  <a:cubicBezTo>
                    <a:pt x="791708" y="398455"/>
                    <a:pt x="800847" y="407594"/>
                    <a:pt x="800847" y="418868"/>
                  </a:cubicBezTo>
                  <a:cubicBezTo>
                    <a:pt x="800847" y="430142"/>
                    <a:pt x="791708" y="439281"/>
                    <a:pt x="780434" y="439281"/>
                  </a:cubicBezTo>
                  <a:cubicBezTo>
                    <a:pt x="769160" y="439281"/>
                    <a:pt x="760021" y="430142"/>
                    <a:pt x="760021" y="418868"/>
                  </a:cubicBezTo>
                  <a:cubicBezTo>
                    <a:pt x="760021" y="407594"/>
                    <a:pt x="769160" y="398455"/>
                    <a:pt x="780434" y="398455"/>
                  </a:cubicBezTo>
                  <a:close/>
                  <a:moveTo>
                    <a:pt x="731657" y="398455"/>
                  </a:moveTo>
                  <a:cubicBezTo>
                    <a:pt x="742931" y="398455"/>
                    <a:pt x="752070" y="407594"/>
                    <a:pt x="752070" y="418868"/>
                  </a:cubicBezTo>
                  <a:cubicBezTo>
                    <a:pt x="752070" y="430142"/>
                    <a:pt x="742931" y="439281"/>
                    <a:pt x="731657" y="439281"/>
                  </a:cubicBezTo>
                  <a:cubicBezTo>
                    <a:pt x="720383" y="439281"/>
                    <a:pt x="711244" y="430142"/>
                    <a:pt x="711244" y="418868"/>
                  </a:cubicBezTo>
                  <a:cubicBezTo>
                    <a:pt x="711244" y="407594"/>
                    <a:pt x="720383" y="398455"/>
                    <a:pt x="731657" y="398455"/>
                  </a:cubicBezTo>
                  <a:close/>
                  <a:moveTo>
                    <a:pt x="682880" y="398455"/>
                  </a:moveTo>
                  <a:cubicBezTo>
                    <a:pt x="694153" y="398455"/>
                    <a:pt x="703293" y="407594"/>
                    <a:pt x="703293" y="418868"/>
                  </a:cubicBezTo>
                  <a:cubicBezTo>
                    <a:pt x="703293" y="430142"/>
                    <a:pt x="694153" y="439281"/>
                    <a:pt x="682880" y="439281"/>
                  </a:cubicBezTo>
                  <a:cubicBezTo>
                    <a:pt x="671606" y="439281"/>
                    <a:pt x="662467" y="430142"/>
                    <a:pt x="662467" y="418868"/>
                  </a:cubicBezTo>
                  <a:cubicBezTo>
                    <a:pt x="662467" y="407594"/>
                    <a:pt x="671606" y="398455"/>
                    <a:pt x="682880" y="398455"/>
                  </a:cubicBezTo>
                  <a:close/>
                  <a:moveTo>
                    <a:pt x="634103" y="398455"/>
                  </a:moveTo>
                  <a:cubicBezTo>
                    <a:pt x="645377" y="398455"/>
                    <a:pt x="654516" y="407594"/>
                    <a:pt x="654516" y="418868"/>
                  </a:cubicBezTo>
                  <a:cubicBezTo>
                    <a:pt x="654516" y="430142"/>
                    <a:pt x="645377" y="439281"/>
                    <a:pt x="634103" y="439281"/>
                  </a:cubicBezTo>
                  <a:cubicBezTo>
                    <a:pt x="622829" y="439281"/>
                    <a:pt x="613690" y="430142"/>
                    <a:pt x="613690" y="418868"/>
                  </a:cubicBezTo>
                  <a:cubicBezTo>
                    <a:pt x="613690" y="407594"/>
                    <a:pt x="622829" y="398455"/>
                    <a:pt x="634103" y="398455"/>
                  </a:cubicBezTo>
                  <a:close/>
                  <a:moveTo>
                    <a:pt x="585326" y="398455"/>
                  </a:moveTo>
                  <a:cubicBezTo>
                    <a:pt x="596599" y="398455"/>
                    <a:pt x="605738" y="407594"/>
                    <a:pt x="605738" y="418868"/>
                  </a:cubicBezTo>
                  <a:cubicBezTo>
                    <a:pt x="605738" y="430142"/>
                    <a:pt x="596599" y="439281"/>
                    <a:pt x="585326" y="439281"/>
                  </a:cubicBezTo>
                  <a:cubicBezTo>
                    <a:pt x="574052" y="439281"/>
                    <a:pt x="564913" y="430142"/>
                    <a:pt x="564913" y="418868"/>
                  </a:cubicBezTo>
                  <a:cubicBezTo>
                    <a:pt x="564913" y="407594"/>
                    <a:pt x="574052" y="398455"/>
                    <a:pt x="585326" y="398455"/>
                  </a:cubicBezTo>
                  <a:close/>
                  <a:moveTo>
                    <a:pt x="536549" y="398455"/>
                  </a:moveTo>
                  <a:cubicBezTo>
                    <a:pt x="547822" y="398455"/>
                    <a:pt x="556961" y="407594"/>
                    <a:pt x="556961" y="418868"/>
                  </a:cubicBezTo>
                  <a:cubicBezTo>
                    <a:pt x="556961" y="430142"/>
                    <a:pt x="547822" y="439281"/>
                    <a:pt x="536549" y="439281"/>
                  </a:cubicBezTo>
                  <a:cubicBezTo>
                    <a:pt x="525275" y="439281"/>
                    <a:pt x="516136" y="430142"/>
                    <a:pt x="516136" y="418868"/>
                  </a:cubicBezTo>
                  <a:cubicBezTo>
                    <a:pt x="516136" y="407594"/>
                    <a:pt x="525275" y="398455"/>
                    <a:pt x="536549" y="398455"/>
                  </a:cubicBezTo>
                  <a:close/>
                  <a:moveTo>
                    <a:pt x="487772" y="398455"/>
                  </a:moveTo>
                  <a:cubicBezTo>
                    <a:pt x="499045" y="398455"/>
                    <a:pt x="508184" y="407594"/>
                    <a:pt x="508184" y="418868"/>
                  </a:cubicBezTo>
                  <a:cubicBezTo>
                    <a:pt x="508184" y="430142"/>
                    <a:pt x="499045" y="439281"/>
                    <a:pt x="487772" y="439281"/>
                  </a:cubicBezTo>
                  <a:cubicBezTo>
                    <a:pt x="476498" y="439281"/>
                    <a:pt x="467359" y="430142"/>
                    <a:pt x="467359" y="418868"/>
                  </a:cubicBezTo>
                  <a:cubicBezTo>
                    <a:pt x="467359" y="407594"/>
                    <a:pt x="476498" y="398455"/>
                    <a:pt x="487772" y="398455"/>
                  </a:cubicBezTo>
                  <a:close/>
                  <a:moveTo>
                    <a:pt x="438994" y="398455"/>
                  </a:moveTo>
                  <a:cubicBezTo>
                    <a:pt x="450268" y="398455"/>
                    <a:pt x="459407" y="407594"/>
                    <a:pt x="459407" y="418868"/>
                  </a:cubicBezTo>
                  <a:cubicBezTo>
                    <a:pt x="459407" y="430142"/>
                    <a:pt x="450268" y="439281"/>
                    <a:pt x="438994" y="439281"/>
                  </a:cubicBezTo>
                  <a:cubicBezTo>
                    <a:pt x="427721" y="439281"/>
                    <a:pt x="418582" y="430142"/>
                    <a:pt x="418582" y="418868"/>
                  </a:cubicBezTo>
                  <a:cubicBezTo>
                    <a:pt x="418582" y="407594"/>
                    <a:pt x="427721" y="398455"/>
                    <a:pt x="438994" y="398455"/>
                  </a:cubicBezTo>
                  <a:close/>
                  <a:moveTo>
                    <a:pt x="390217" y="398455"/>
                  </a:moveTo>
                  <a:cubicBezTo>
                    <a:pt x="401491" y="398455"/>
                    <a:pt x="410630" y="407594"/>
                    <a:pt x="410630" y="418868"/>
                  </a:cubicBezTo>
                  <a:cubicBezTo>
                    <a:pt x="410630" y="430142"/>
                    <a:pt x="401491" y="439281"/>
                    <a:pt x="390217" y="439281"/>
                  </a:cubicBezTo>
                  <a:cubicBezTo>
                    <a:pt x="378944" y="439281"/>
                    <a:pt x="369805" y="430142"/>
                    <a:pt x="369805" y="418868"/>
                  </a:cubicBezTo>
                  <a:cubicBezTo>
                    <a:pt x="369805" y="407594"/>
                    <a:pt x="378944" y="398455"/>
                    <a:pt x="390217" y="398455"/>
                  </a:cubicBezTo>
                  <a:close/>
                  <a:moveTo>
                    <a:pt x="341440" y="398455"/>
                  </a:moveTo>
                  <a:cubicBezTo>
                    <a:pt x="352714" y="398455"/>
                    <a:pt x="361853" y="407594"/>
                    <a:pt x="361853" y="418868"/>
                  </a:cubicBezTo>
                  <a:cubicBezTo>
                    <a:pt x="361853" y="430142"/>
                    <a:pt x="352714" y="439281"/>
                    <a:pt x="341440" y="439281"/>
                  </a:cubicBezTo>
                  <a:cubicBezTo>
                    <a:pt x="330166" y="439281"/>
                    <a:pt x="321028" y="430142"/>
                    <a:pt x="321028" y="418868"/>
                  </a:cubicBezTo>
                  <a:cubicBezTo>
                    <a:pt x="321028" y="407594"/>
                    <a:pt x="330166" y="398455"/>
                    <a:pt x="341440" y="398455"/>
                  </a:cubicBezTo>
                  <a:close/>
                  <a:moveTo>
                    <a:pt x="292663" y="398455"/>
                  </a:moveTo>
                  <a:cubicBezTo>
                    <a:pt x="303937" y="398455"/>
                    <a:pt x="313076" y="407594"/>
                    <a:pt x="313076" y="418868"/>
                  </a:cubicBezTo>
                  <a:cubicBezTo>
                    <a:pt x="313076" y="430142"/>
                    <a:pt x="303937" y="439281"/>
                    <a:pt x="292663" y="439281"/>
                  </a:cubicBezTo>
                  <a:cubicBezTo>
                    <a:pt x="281389" y="439281"/>
                    <a:pt x="272251" y="430142"/>
                    <a:pt x="272251" y="418868"/>
                  </a:cubicBezTo>
                  <a:cubicBezTo>
                    <a:pt x="272251" y="407594"/>
                    <a:pt x="281389" y="398455"/>
                    <a:pt x="292663" y="398455"/>
                  </a:cubicBezTo>
                  <a:close/>
                  <a:moveTo>
                    <a:pt x="243886" y="398455"/>
                  </a:moveTo>
                  <a:cubicBezTo>
                    <a:pt x="255160" y="398455"/>
                    <a:pt x="264299" y="407594"/>
                    <a:pt x="264299" y="418868"/>
                  </a:cubicBezTo>
                  <a:cubicBezTo>
                    <a:pt x="264299" y="430142"/>
                    <a:pt x="255160" y="439281"/>
                    <a:pt x="243886" y="439281"/>
                  </a:cubicBezTo>
                  <a:cubicBezTo>
                    <a:pt x="232612" y="439281"/>
                    <a:pt x="223473" y="430142"/>
                    <a:pt x="223473" y="418868"/>
                  </a:cubicBezTo>
                  <a:cubicBezTo>
                    <a:pt x="223473" y="407594"/>
                    <a:pt x="232612" y="398455"/>
                    <a:pt x="243886" y="398455"/>
                  </a:cubicBezTo>
                  <a:close/>
                  <a:moveTo>
                    <a:pt x="195109" y="398455"/>
                  </a:moveTo>
                  <a:cubicBezTo>
                    <a:pt x="206383" y="398455"/>
                    <a:pt x="215522" y="407594"/>
                    <a:pt x="215522" y="418868"/>
                  </a:cubicBezTo>
                  <a:cubicBezTo>
                    <a:pt x="215522" y="430142"/>
                    <a:pt x="206383" y="439281"/>
                    <a:pt x="195109" y="439281"/>
                  </a:cubicBezTo>
                  <a:cubicBezTo>
                    <a:pt x="183835" y="439281"/>
                    <a:pt x="174696" y="430142"/>
                    <a:pt x="174696" y="418868"/>
                  </a:cubicBezTo>
                  <a:cubicBezTo>
                    <a:pt x="174696" y="407594"/>
                    <a:pt x="183835" y="398455"/>
                    <a:pt x="195109" y="398455"/>
                  </a:cubicBezTo>
                  <a:close/>
                  <a:moveTo>
                    <a:pt x="146332" y="398455"/>
                  </a:moveTo>
                  <a:cubicBezTo>
                    <a:pt x="157606" y="398455"/>
                    <a:pt x="166745" y="407594"/>
                    <a:pt x="166745" y="418868"/>
                  </a:cubicBezTo>
                  <a:cubicBezTo>
                    <a:pt x="166745" y="430142"/>
                    <a:pt x="157606" y="439281"/>
                    <a:pt x="146332" y="439281"/>
                  </a:cubicBezTo>
                  <a:cubicBezTo>
                    <a:pt x="135058" y="439281"/>
                    <a:pt x="125919" y="430142"/>
                    <a:pt x="125919" y="418868"/>
                  </a:cubicBezTo>
                  <a:cubicBezTo>
                    <a:pt x="125919" y="407594"/>
                    <a:pt x="135058" y="398455"/>
                    <a:pt x="146332" y="398455"/>
                  </a:cubicBezTo>
                  <a:close/>
                  <a:moveTo>
                    <a:pt x="97555" y="398455"/>
                  </a:moveTo>
                  <a:cubicBezTo>
                    <a:pt x="108829" y="398455"/>
                    <a:pt x="117968" y="407594"/>
                    <a:pt x="117968" y="418868"/>
                  </a:cubicBezTo>
                  <a:cubicBezTo>
                    <a:pt x="117968" y="430142"/>
                    <a:pt x="108829" y="439281"/>
                    <a:pt x="97555" y="439281"/>
                  </a:cubicBezTo>
                  <a:cubicBezTo>
                    <a:pt x="86281" y="439281"/>
                    <a:pt x="77142" y="430142"/>
                    <a:pt x="77142" y="418868"/>
                  </a:cubicBezTo>
                  <a:cubicBezTo>
                    <a:pt x="77142" y="407594"/>
                    <a:pt x="86281" y="398455"/>
                    <a:pt x="97555" y="398455"/>
                  </a:cubicBezTo>
                  <a:close/>
                  <a:moveTo>
                    <a:pt x="48778" y="398455"/>
                  </a:moveTo>
                  <a:cubicBezTo>
                    <a:pt x="60052" y="398455"/>
                    <a:pt x="69191" y="407594"/>
                    <a:pt x="69191" y="418868"/>
                  </a:cubicBezTo>
                  <a:cubicBezTo>
                    <a:pt x="69191" y="430142"/>
                    <a:pt x="60052" y="439281"/>
                    <a:pt x="48778" y="439281"/>
                  </a:cubicBezTo>
                  <a:cubicBezTo>
                    <a:pt x="37504" y="439281"/>
                    <a:pt x="28365" y="430142"/>
                    <a:pt x="28365" y="418868"/>
                  </a:cubicBezTo>
                  <a:cubicBezTo>
                    <a:pt x="28365" y="407594"/>
                    <a:pt x="37504" y="398455"/>
                    <a:pt x="48778" y="398455"/>
                  </a:cubicBezTo>
                  <a:close/>
                  <a:moveTo>
                    <a:pt x="2" y="398455"/>
                  </a:moveTo>
                  <a:cubicBezTo>
                    <a:pt x="11275" y="398455"/>
                    <a:pt x="20414" y="407594"/>
                    <a:pt x="20414" y="418868"/>
                  </a:cubicBezTo>
                  <a:cubicBezTo>
                    <a:pt x="20414" y="430142"/>
                    <a:pt x="11275" y="439281"/>
                    <a:pt x="2" y="439281"/>
                  </a:cubicBezTo>
                  <a:lnTo>
                    <a:pt x="0" y="439280"/>
                  </a:lnTo>
                  <a:lnTo>
                    <a:pt x="0" y="398456"/>
                  </a:lnTo>
                  <a:close/>
                  <a:moveTo>
                    <a:pt x="926765" y="344369"/>
                  </a:moveTo>
                  <a:cubicBezTo>
                    <a:pt x="932402" y="344369"/>
                    <a:pt x="937505" y="346654"/>
                    <a:pt x="941199" y="350348"/>
                  </a:cubicBezTo>
                  <a:lnTo>
                    <a:pt x="945200" y="360008"/>
                  </a:lnTo>
                  <a:lnTo>
                    <a:pt x="937178" y="381927"/>
                  </a:lnTo>
                  <a:lnTo>
                    <a:pt x="934711" y="383591"/>
                  </a:lnTo>
                  <a:cubicBezTo>
                    <a:pt x="932268" y="384624"/>
                    <a:pt x="929583" y="385195"/>
                    <a:pt x="926765" y="385195"/>
                  </a:cubicBezTo>
                  <a:cubicBezTo>
                    <a:pt x="915491" y="385195"/>
                    <a:pt x="906352" y="376056"/>
                    <a:pt x="906352" y="364782"/>
                  </a:cubicBezTo>
                  <a:cubicBezTo>
                    <a:pt x="906352" y="353508"/>
                    <a:pt x="915491" y="344369"/>
                    <a:pt x="926765" y="344369"/>
                  </a:cubicBezTo>
                  <a:close/>
                  <a:moveTo>
                    <a:pt x="877988" y="344369"/>
                  </a:moveTo>
                  <a:cubicBezTo>
                    <a:pt x="889262" y="344369"/>
                    <a:pt x="898401" y="353508"/>
                    <a:pt x="898401" y="364782"/>
                  </a:cubicBezTo>
                  <a:cubicBezTo>
                    <a:pt x="898401" y="376056"/>
                    <a:pt x="889262" y="385195"/>
                    <a:pt x="877988" y="385195"/>
                  </a:cubicBezTo>
                  <a:cubicBezTo>
                    <a:pt x="866714" y="385195"/>
                    <a:pt x="857575" y="376056"/>
                    <a:pt x="857575" y="364782"/>
                  </a:cubicBezTo>
                  <a:cubicBezTo>
                    <a:pt x="857575" y="353508"/>
                    <a:pt x="866714" y="344369"/>
                    <a:pt x="877988" y="344369"/>
                  </a:cubicBezTo>
                  <a:close/>
                  <a:moveTo>
                    <a:pt x="829211" y="344369"/>
                  </a:moveTo>
                  <a:cubicBezTo>
                    <a:pt x="840485" y="344369"/>
                    <a:pt x="849624" y="353508"/>
                    <a:pt x="849624" y="364782"/>
                  </a:cubicBezTo>
                  <a:cubicBezTo>
                    <a:pt x="849624" y="376056"/>
                    <a:pt x="840485" y="385195"/>
                    <a:pt x="829211" y="385195"/>
                  </a:cubicBezTo>
                  <a:cubicBezTo>
                    <a:pt x="817937" y="385195"/>
                    <a:pt x="808798" y="376056"/>
                    <a:pt x="808798" y="364782"/>
                  </a:cubicBezTo>
                  <a:cubicBezTo>
                    <a:pt x="808798" y="353508"/>
                    <a:pt x="817937" y="344369"/>
                    <a:pt x="829211" y="344369"/>
                  </a:cubicBezTo>
                  <a:close/>
                  <a:moveTo>
                    <a:pt x="780434" y="344369"/>
                  </a:moveTo>
                  <a:cubicBezTo>
                    <a:pt x="791708" y="344369"/>
                    <a:pt x="800847" y="353508"/>
                    <a:pt x="800847" y="364782"/>
                  </a:cubicBezTo>
                  <a:cubicBezTo>
                    <a:pt x="800847" y="376056"/>
                    <a:pt x="791708" y="385195"/>
                    <a:pt x="780434" y="385195"/>
                  </a:cubicBezTo>
                  <a:cubicBezTo>
                    <a:pt x="769160" y="385195"/>
                    <a:pt x="760021" y="376056"/>
                    <a:pt x="760021" y="364782"/>
                  </a:cubicBezTo>
                  <a:cubicBezTo>
                    <a:pt x="760021" y="353508"/>
                    <a:pt x="769160" y="344369"/>
                    <a:pt x="780434" y="344369"/>
                  </a:cubicBezTo>
                  <a:close/>
                  <a:moveTo>
                    <a:pt x="731657" y="344369"/>
                  </a:moveTo>
                  <a:cubicBezTo>
                    <a:pt x="742931" y="344369"/>
                    <a:pt x="752070" y="353508"/>
                    <a:pt x="752070" y="364782"/>
                  </a:cubicBezTo>
                  <a:cubicBezTo>
                    <a:pt x="752070" y="376056"/>
                    <a:pt x="742931" y="385195"/>
                    <a:pt x="731657" y="385195"/>
                  </a:cubicBezTo>
                  <a:cubicBezTo>
                    <a:pt x="720383" y="385195"/>
                    <a:pt x="711244" y="376056"/>
                    <a:pt x="711244" y="364782"/>
                  </a:cubicBezTo>
                  <a:cubicBezTo>
                    <a:pt x="711244" y="353508"/>
                    <a:pt x="720383" y="344369"/>
                    <a:pt x="731657" y="344369"/>
                  </a:cubicBezTo>
                  <a:close/>
                  <a:moveTo>
                    <a:pt x="682880" y="344369"/>
                  </a:moveTo>
                  <a:cubicBezTo>
                    <a:pt x="694153" y="344369"/>
                    <a:pt x="703293" y="353508"/>
                    <a:pt x="703293" y="364782"/>
                  </a:cubicBezTo>
                  <a:cubicBezTo>
                    <a:pt x="703293" y="376056"/>
                    <a:pt x="694153" y="385195"/>
                    <a:pt x="682880" y="385195"/>
                  </a:cubicBezTo>
                  <a:cubicBezTo>
                    <a:pt x="671606" y="385195"/>
                    <a:pt x="662467" y="376056"/>
                    <a:pt x="662467" y="364782"/>
                  </a:cubicBezTo>
                  <a:cubicBezTo>
                    <a:pt x="662467" y="353508"/>
                    <a:pt x="671606" y="344369"/>
                    <a:pt x="682880" y="344369"/>
                  </a:cubicBezTo>
                  <a:close/>
                  <a:moveTo>
                    <a:pt x="634103" y="344369"/>
                  </a:moveTo>
                  <a:cubicBezTo>
                    <a:pt x="645377" y="344369"/>
                    <a:pt x="654516" y="353508"/>
                    <a:pt x="654516" y="364782"/>
                  </a:cubicBezTo>
                  <a:cubicBezTo>
                    <a:pt x="654516" y="376056"/>
                    <a:pt x="645377" y="385195"/>
                    <a:pt x="634103" y="385195"/>
                  </a:cubicBezTo>
                  <a:cubicBezTo>
                    <a:pt x="622829" y="385195"/>
                    <a:pt x="613690" y="376056"/>
                    <a:pt x="613690" y="364782"/>
                  </a:cubicBezTo>
                  <a:cubicBezTo>
                    <a:pt x="613690" y="353508"/>
                    <a:pt x="622829" y="344369"/>
                    <a:pt x="634103" y="344369"/>
                  </a:cubicBezTo>
                  <a:close/>
                  <a:moveTo>
                    <a:pt x="585326" y="344369"/>
                  </a:moveTo>
                  <a:cubicBezTo>
                    <a:pt x="596599" y="344369"/>
                    <a:pt x="605738" y="353508"/>
                    <a:pt x="605738" y="364782"/>
                  </a:cubicBezTo>
                  <a:cubicBezTo>
                    <a:pt x="605738" y="376056"/>
                    <a:pt x="596599" y="385195"/>
                    <a:pt x="585326" y="385195"/>
                  </a:cubicBezTo>
                  <a:cubicBezTo>
                    <a:pt x="574052" y="385195"/>
                    <a:pt x="564913" y="376056"/>
                    <a:pt x="564913" y="364782"/>
                  </a:cubicBezTo>
                  <a:cubicBezTo>
                    <a:pt x="564913" y="353508"/>
                    <a:pt x="574052" y="344369"/>
                    <a:pt x="585326" y="344369"/>
                  </a:cubicBezTo>
                  <a:close/>
                  <a:moveTo>
                    <a:pt x="536549" y="344369"/>
                  </a:moveTo>
                  <a:cubicBezTo>
                    <a:pt x="547822" y="344369"/>
                    <a:pt x="556961" y="353508"/>
                    <a:pt x="556961" y="364782"/>
                  </a:cubicBezTo>
                  <a:cubicBezTo>
                    <a:pt x="556961" y="376056"/>
                    <a:pt x="547822" y="385195"/>
                    <a:pt x="536549" y="385195"/>
                  </a:cubicBezTo>
                  <a:cubicBezTo>
                    <a:pt x="525275" y="385195"/>
                    <a:pt x="516136" y="376056"/>
                    <a:pt x="516136" y="364782"/>
                  </a:cubicBezTo>
                  <a:cubicBezTo>
                    <a:pt x="516136" y="353508"/>
                    <a:pt x="525275" y="344369"/>
                    <a:pt x="536549" y="344369"/>
                  </a:cubicBezTo>
                  <a:close/>
                  <a:moveTo>
                    <a:pt x="487772" y="344369"/>
                  </a:moveTo>
                  <a:cubicBezTo>
                    <a:pt x="499045" y="344369"/>
                    <a:pt x="508184" y="353508"/>
                    <a:pt x="508184" y="364782"/>
                  </a:cubicBezTo>
                  <a:cubicBezTo>
                    <a:pt x="508184" y="376056"/>
                    <a:pt x="499045" y="385195"/>
                    <a:pt x="487772" y="385195"/>
                  </a:cubicBezTo>
                  <a:cubicBezTo>
                    <a:pt x="476498" y="385195"/>
                    <a:pt x="467359" y="376056"/>
                    <a:pt x="467359" y="364782"/>
                  </a:cubicBezTo>
                  <a:cubicBezTo>
                    <a:pt x="467359" y="353508"/>
                    <a:pt x="476498" y="344369"/>
                    <a:pt x="487772" y="344369"/>
                  </a:cubicBezTo>
                  <a:close/>
                  <a:moveTo>
                    <a:pt x="438994" y="344369"/>
                  </a:moveTo>
                  <a:cubicBezTo>
                    <a:pt x="450268" y="344369"/>
                    <a:pt x="459407" y="353508"/>
                    <a:pt x="459407" y="364782"/>
                  </a:cubicBezTo>
                  <a:cubicBezTo>
                    <a:pt x="459407" y="376056"/>
                    <a:pt x="450268" y="385195"/>
                    <a:pt x="438994" y="385195"/>
                  </a:cubicBezTo>
                  <a:cubicBezTo>
                    <a:pt x="427721" y="385195"/>
                    <a:pt x="418582" y="376056"/>
                    <a:pt x="418582" y="364782"/>
                  </a:cubicBezTo>
                  <a:cubicBezTo>
                    <a:pt x="418582" y="353508"/>
                    <a:pt x="427721" y="344369"/>
                    <a:pt x="438994" y="344369"/>
                  </a:cubicBezTo>
                  <a:close/>
                  <a:moveTo>
                    <a:pt x="390217" y="344369"/>
                  </a:moveTo>
                  <a:cubicBezTo>
                    <a:pt x="401491" y="344369"/>
                    <a:pt x="410630" y="353508"/>
                    <a:pt x="410630" y="364782"/>
                  </a:cubicBezTo>
                  <a:cubicBezTo>
                    <a:pt x="410630" y="376056"/>
                    <a:pt x="401491" y="385195"/>
                    <a:pt x="390217" y="385195"/>
                  </a:cubicBezTo>
                  <a:cubicBezTo>
                    <a:pt x="378944" y="385195"/>
                    <a:pt x="369805" y="376056"/>
                    <a:pt x="369805" y="364782"/>
                  </a:cubicBezTo>
                  <a:cubicBezTo>
                    <a:pt x="369805" y="353508"/>
                    <a:pt x="378944" y="344369"/>
                    <a:pt x="390217" y="344369"/>
                  </a:cubicBezTo>
                  <a:close/>
                  <a:moveTo>
                    <a:pt x="341440" y="344369"/>
                  </a:moveTo>
                  <a:cubicBezTo>
                    <a:pt x="352714" y="344369"/>
                    <a:pt x="361853" y="353508"/>
                    <a:pt x="361853" y="364782"/>
                  </a:cubicBezTo>
                  <a:cubicBezTo>
                    <a:pt x="361853" y="376056"/>
                    <a:pt x="352714" y="385195"/>
                    <a:pt x="341440" y="385195"/>
                  </a:cubicBezTo>
                  <a:cubicBezTo>
                    <a:pt x="330166" y="385195"/>
                    <a:pt x="321028" y="376056"/>
                    <a:pt x="321028" y="364782"/>
                  </a:cubicBezTo>
                  <a:cubicBezTo>
                    <a:pt x="321028" y="353508"/>
                    <a:pt x="330166" y="344369"/>
                    <a:pt x="341440" y="344369"/>
                  </a:cubicBezTo>
                  <a:close/>
                  <a:moveTo>
                    <a:pt x="292663" y="344369"/>
                  </a:moveTo>
                  <a:cubicBezTo>
                    <a:pt x="303937" y="344369"/>
                    <a:pt x="313076" y="353508"/>
                    <a:pt x="313076" y="364782"/>
                  </a:cubicBezTo>
                  <a:cubicBezTo>
                    <a:pt x="313076" y="376056"/>
                    <a:pt x="303937" y="385195"/>
                    <a:pt x="292663" y="385195"/>
                  </a:cubicBezTo>
                  <a:cubicBezTo>
                    <a:pt x="281389" y="385195"/>
                    <a:pt x="272251" y="376056"/>
                    <a:pt x="272251" y="364782"/>
                  </a:cubicBezTo>
                  <a:cubicBezTo>
                    <a:pt x="272251" y="353508"/>
                    <a:pt x="281389" y="344369"/>
                    <a:pt x="292663" y="344369"/>
                  </a:cubicBezTo>
                  <a:close/>
                  <a:moveTo>
                    <a:pt x="243886" y="344369"/>
                  </a:moveTo>
                  <a:cubicBezTo>
                    <a:pt x="255160" y="344369"/>
                    <a:pt x="264299" y="353508"/>
                    <a:pt x="264299" y="364782"/>
                  </a:cubicBezTo>
                  <a:cubicBezTo>
                    <a:pt x="264299" y="376056"/>
                    <a:pt x="255160" y="385195"/>
                    <a:pt x="243886" y="385195"/>
                  </a:cubicBezTo>
                  <a:cubicBezTo>
                    <a:pt x="232612" y="385195"/>
                    <a:pt x="223473" y="376056"/>
                    <a:pt x="223473" y="364782"/>
                  </a:cubicBezTo>
                  <a:cubicBezTo>
                    <a:pt x="223473" y="353508"/>
                    <a:pt x="232612" y="344369"/>
                    <a:pt x="243886" y="344369"/>
                  </a:cubicBezTo>
                  <a:close/>
                  <a:moveTo>
                    <a:pt x="195109" y="344369"/>
                  </a:moveTo>
                  <a:cubicBezTo>
                    <a:pt x="206383" y="344369"/>
                    <a:pt x="215522" y="353508"/>
                    <a:pt x="215522" y="364782"/>
                  </a:cubicBezTo>
                  <a:cubicBezTo>
                    <a:pt x="215522" y="376056"/>
                    <a:pt x="206383" y="385195"/>
                    <a:pt x="195109" y="385195"/>
                  </a:cubicBezTo>
                  <a:cubicBezTo>
                    <a:pt x="183835" y="385195"/>
                    <a:pt x="174696" y="376056"/>
                    <a:pt x="174696" y="364782"/>
                  </a:cubicBezTo>
                  <a:cubicBezTo>
                    <a:pt x="174696" y="353508"/>
                    <a:pt x="183835" y="344369"/>
                    <a:pt x="195109" y="344369"/>
                  </a:cubicBezTo>
                  <a:close/>
                  <a:moveTo>
                    <a:pt x="146332" y="344369"/>
                  </a:moveTo>
                  <a:cubicBezTo>
                    <a:pt x="157606" y="344369"/>
                    <a:pt x="166745" y="353508"/>
                    <a:pt x="166745" y="364782"/>
                  </a:cubicBezTo>
                  <a:cubicBezTo>
                    <a:pt x="166745" y="376056"/>
                    <a:pt x="157606" y="385195"/>
                    <a:pt x="146332" y="385195"/>
                  </a:cubicBezTo>
                  <a:cubicBezTo>
                    <a:pt x="135058" y="385195"/>
                    <a:pt x="125919" y="376056"/>
                    <a:pt x="125919" y="364782"/>
                  </a:cubicBezTo>
                  <a:cubicBezTo>
                    <a:pt x="125919" y="353508"/>
                    <a:pt x="135058" y="344369"/>
                    <a:pt x="146332" y="344369"/>
                  </a:cubicBezTo>
                  <a:close/>
                  <a:moveTo>
                    <a:pt x="97555" y="344369"/>
                  </a:moveTo>
                  <a:cubicBezTo>
                    <a:pt x="108829" y="344369"/>
                    <a:pt x="117968" y="353508"/>
                    <a:pt x="117968" y="364782"/>
                  </a:cubicBezTo>
                  <a:cubicBezTo>
                    <a:pt x="117968" y="376056"/>
                    <a:pt x="108829" y="385195"/>
                    <a:pt x="97555" y="385195"/>
                  </a:cubicBezTo>
                  <a:cubicBezTo>
                    <a:pt x="86281" y="385195"/>
                    <a:pt x="77142" y="376056"/>
                    <a:pt x="77142" y="364782"/>
                  </a:cubicBezTo>
                  <a:cubicBezTo>
                    <a:pt x="77142" y="353508"/>
                    <a:pt x="86281" y="344369"/>
                    <a:pt x="97555" y="344369"/>
                  </a:cubicBezTo>
                  <a:close/>
                  <a:moveTo>
                    <a:pt x="48778" y="344369"/>
                  </a:moveTo>
                  <a:cubicBezTo>
                    <a:pt x="60052" y="344369"/>
                    <a:pt x="69191" y="353508"/>
                    <a:pt x="69191" y="364782"/>
                  </a:cubicBezTo>
                  <a:cubicBezTo>
                    <a:pt x="69191" y="376056"/>
                    <a:pt x="60052" y="385195"/>
                    <a:pt x="48778" y="385195"/>
                  </a:cubicBezTo>
                  <a:cubicBezTo>
                    <a:pt x="37504" y="385195"/>
                    <a:pt x="28365" y="376056"/>
                    <a:pt x="28365" y="364782"/>
                  </a:cubicBezTo>
                  <a:cubicBezTo>
                    <a:pt x="28365" y="353508"/>
                    <a:pt x="37504" y="344369"/>
                    <a:pt x="48778" y="344369"/>
                  </a:cubicBezTo>
                  <a:close/>
                  <a:moveTo>
                    <a:pt x="2" y="344369"/>
                  </a:moveTo>
                  <a:cubicBezTo>
                    <a:pt x="11275" y="344369"/>
                    <a:pt x="20414" y="353508"/>
                    <a:pt x="20414" y="364782"/>
                  </a:cubicBezTo>
                  <a:cubicBezTo>
                    <a:pt x="20414" y="376056"/>
                    <a:pt x="11275" y="385195"/>
                    <a:pt x="2" y="385195"/>
                  </a:cubicBezTo>
                  <a:lnTo>
                    <a:pt x="0" y="385194"/>
                  </a:lnTo>
                  <a:lnTo>
                    <a:pt x="0" y="344370"/>
                  </a:lnTo>
                  <a:close/>
                  <a:moveTo>
                    <a:pt x="968876" y="291629"/>
                  </a:moveTo>
                  <a:lnTo>
                    <a:pt x="965684" y="304041"/>
                  </a:lnTo>
                  <a:lnTo>
                    <a:pt x="959440" y="321103"/>
                  </a:lnTo>
                  <a:lnTo>
                    <a:pt x="955129" y="310696"/>
                  </a:lnTo>
                  <a:cubicBezTo>
                    <a:pt x="955129" y="302240"/>
                    <a:pt x="960270" y="294986"/>
                    <a:pt x="967596" y="291887"/>
                  </a:cubicBezTo>
                  <a:close/>
                  <a:moveTo>
                    <a:pt x="926765" y="290283"/>
                  </a:moveTo>
                  <a:cubicBezTo>
                    <a:pt x="938039" y="290283"/>
                    <a:pt x="947178" y="299422"/>
                    <a:pt x="947178" y="310696"/>
                  </a:cubicBezTo>
                  <a:cubicBezTo>
                    <a:pt x="947178" y="321970"/>
                    <a:pt x="938039" y="331108"/>
                    <a:pt x="926765" y="331108"/>
                  </a:cubicBezTo>
                  <a:cubicBezTo>
                    <a:pt x="915491" y="331108"/>
                    <a:pt x="906352" y="321970"/>
                    <a:pt x="906352" y="310696"/>
                  </a:cubicBezTo>
                  <a:cubicBezTo>
                    <a:pt x="906352" y="299422"/>
                    <a:pt x="915491" y="290283"/>
                    <a:pt x="926765" y="290283"/>
                  </a:cubicBezTo>
                  <a:close/>
                  <a:moveTo>
                    <a:pt x="877988" y="290283"/>
                  </a:moveTo>
                  <a:cubicBezTo>
                    <a:pt x="889262" y="290283"/>
                    <a:pt x="898401" y="299422"/>
                    <a:pt x="898401" y="310696"/>
                  </a:cubicBezTo>
                  <a:cubicBezTo>
                    <a:pt x="898401" y="321970"/>
                    <a:pt x="889262" y="331108"/>
                    <a:pt x="877988" y="331108"/>
                  </a:cubicBezTo>
                  <a:cubicBezTo>
                    <a:pt x="866714" y="331108"/>
                    <a:pt x="857575" y="321970"/>
                    <a:pt x="857575" y="310696"/>
                  </a:cubicBezTo>
                  <a:cubicBezTo>
                    <a:pt x="857575" y="299422"/>
                    <a:pt x="866714" y="290283"/>
                    <a:pt x="877988" y="290283"/>
                  </a:cubicBezTo>
                  <a:close/>
                  <a:moveTo>
                    <a:pt x="829211" y="290283"/>
                  </a:moveTo>
                  <a:cubicBezTo>
                    <a:pt x="840485" y="290283"/>
                    <a:pt x="849624" y="299422"/>
                    <a:pt x="849624" y="310696"/>
                  </a:cubicBezTo>
                  <a:cubicBezTo>
                    <a:pt x="849624" y="321970"/>
                    <a:pt x="840485" y="331108"/>
                    <a:pt x="829211" y="331108"/>
                  </a:cubicBezTo>
                  <a:cubicBezTo>
                    <a:pt x="817937" y="331108"/>
                    <a:pt x="808798" y="321970"/>
                    <a:pt x="808798" y="310696"/>
                  </a:cubicBezTo>
                  <a:cubicBezTo>
                    <a:pt x="808798" y="299422"/>
                    <a:pt x="817937" y="290283"/>
                    <a:pt x="829211" y="290283"/>
                  </a:cubicBezTo>
                  <a:close/>
                  <a:moveTo>
                    <a:pt x="780434" y="290283"/>
                  </a:moveTo>
                  <a:cubicBezTo>
                    <a:pt x="791708" y="290283"/>
                    <a:pt x="800847" y="299422"/>
                    <a:pt x="800847" y="310696"/>
                  </a:cubicBezTo>
                  <a:cubicBezTo>
                    <a:pt x="800847" y="321970"/>
                    <a:pt x="791708" y="331108"/>
                    <a:pt x="780434" y="331108"/>
                  </a:cubicBezTo>
                  <a:cubicBezTo>
                    <a:pt x="769160" y="331108"/>
                    <a:pt x="760021" y="321970"/>
                    <a:pt x="760021" y="310696"/>
                  </a:cubicBezTo>
                  <a:cubicBezTo>
                    <a:pt x="760021" y="299422"/>
                    <a:pt x="769160" y="290283"/>
                    <a:pt x="780434" y="290283"/>
                  </a:cubicBezTo>
                  <a:close/>
                  <a:moveTo>
                    <a:pt x="731657" y="290283"/>
                  </a:moveTo>
                  <a:cubicBezTo>
                    <a:pt x="742931" y="290283"/>
                    <a:pt x="752070" y="299422"/>
                    <a:pt x="752070" y="310696"/>
                  </a:cubicBezTo>
                  <a:cubicBezTo>
                    <a:pt x="752070" y="321970"/>
                    <a:pt x="742931" y="331108"/>
                    <a:pt x="731657" y="331108"/>
                  </a:cubicBezTo>
                  <a:cubicBezTo>
                    <a:pt x="720383" y="331108"/>
                    <a:pt x="711244" y="321970"/>
                    <a:pt x="711244" y="310696"/>
                  </a:cubicBezTo>
                  <a:cubicBezTo>
                    <a:pt x="711244" y="299422"/>
                    <a:pt x="720383" y="290283"/>
                    <a:pt x="731657" y="290283"/>
                  </a:cubicBezTo>
                  <a:close/>
                  <a:moveTo>
                    <a:pt x="682880" y="290283"/>
                  </a:moveTo>
                  <a:cubicBezTo>
                    <a:pt x="694153" y="290283"/>
                    <a:pt x="703293" y="299422"/>
                    <a:pt x="703293" y="310696"/>
                  </a:cubicBezTo>
                  <a:cubicBezTo>
                    <a:pt x="703293" y="321970"/>
                    <a:pt x="694153" y="331108"/>
                    <a:pt x="682880" y="331108"/>
                  </a:cubicBezTo>
                  <a:cubicBezTo>
                    <a:pt x="671606" y="331108"/>
                    <a:pt x="662467" y="321970"/>
                    <a:pt x="662467" y="310696"/>
                  </a:cubicBezTo>
                  <a:cubicBezTo>
                    <a:pt x="662467" y="299422"/>
                    <a:pt x="671606" y="290283"/>
                    <a:pt x="682880" y="290283"/>
                  </a:cubicBezTo>
                  <a:close/>
                  <a:moveTo>
                    <a:pt x="634103" y="290283"/>
                  </a:moveTo>
                  <a:cubicBezTo>
                    <a:pt x="645377" y="290283"/>
                    <a:pt x="654516" y="299422"/>
                    <a:pt x="654516" y="310696"/>
                  </a:cubicBezTo>
                  <a:cubicBezTo>
                    <a:pt x="654516" y="321970"/>
                    <a:pt x="645377" y="331108"/>
                    <a:pt x="634103" y="331108"/>
                  </a:cubicBezTo>
                  <a:cubicBezTo>
                    <a:pt x="622829" y="331108"/>
                    <a:pt x="613690" y="321970"/>
                    <a:pt x="613690" y="310696"/>
                  </a:cubicBezTo>
                  <a:cubicBezTo>
                    <a:pt x="613690" y="299422"/>
                    <a:pt x="622829" y="290283"/>
                    <a:pt x="634103" y="290283"/>
                  </a:cubicBezTo>
                  <a:close/>
                  <a:moveTo>
                    <a:pt x="585326" y="290283"/>
                  </a:moveTo>
                  <a:cubicBezTo>
                    <a:pt x="596599" y="290283"/>
                    <a:pt x="605738" y="299422"/>
                    <a:pt x="605738" y="310696"/>
                  </a:cubicBezTo>
                  <a:cubicBezTo>
                    <a:pt x="605738" y="321970"/>
                    <a:pt x="596599" y="331108"/>
                    <a:pt x="585326" y="331108"/>
                  </a:cubicBezTo>
                  <a:cubicBezTo>
                    <a:pt x="574052" y="331108"/>
                    <a:pt x="564913" y="321970"/>
                    <a:pt x="564913" y="310696"/>
                  </a:cubicBezTo>
                  <a:cubicBezTo>
                    <a:pt x="564913" y="299422"/>
                    <a:pt x="574052" y="290283"/>
                    <a:pt x="585326" y="290283"/>
                  </a:cubicBezTo>
                  <a:close/>
                  <a:moveTo>
                    <a:pt x="536549" y="290283"/>
                  </a:moveTo>
                  <a:cubicBezTo>
                    <a:pt x="547822" y="290283"/>
                    <a:pt x="556961" y="299422"/>
                    <a:pt x="556961" y="310696"/>
                  </a:cubicBezTo>
                  <a:cubicBezTo>
                    <a:pt x="556961" y="321970"/>
                    <a:pt x="547822" y="331108"/>
                    <a:pt x="536549" y="331108"/>
                  </a:cubicBezTo>
                  <a:cubicBezTo>
                    <a:pt x="525275" y="331108"/>
                    <a:pt x="516136" y="321970"/>
                    <a:pt x="516136" y="310696"/>
                  </a:cubicBezTo>
                  <a:cubicBezTo>
                    <a:pt x="516136" y="299422"/>
                    <a:pt x="525275" y="290283"/>
                    <a:pt x="536549" y="290283"/>
                  </a:cubicBezTo>
                  <a:close/>
                  <a:moveTo>
                    <a:pt x="487772" y="290283"/>
                  </a:moveTo>
                  <a:cubicBezTo>
                    <a:pt x="499045" y="290283"/>
                    <a:pt x="508184" y="299422"/>
                    <a:pt x="508184" y="310696"/>
                  </a:cubicBezTo>
                  <a:cubicBezTo>
                    <a:pt x="508184" y="321970"/>
                    <a:pt x="499045" y="331108"/>
                    <a:pt x="487772" y="331108"/>
                  </a:cubicBezTo>
                  <a:cubicBezTo>
                    <a:pt x="476498" y="331108"/>
                    <a:pt x="467359" y="321970"/>
                    <a:pt x="467359" y="310696"/>
                  </a:cubicBezTo>
                  <a:cubicBezTo>
                    <a:pt x="467359" y="299422"/>
                    <a:pt x="476498" y="290283"/>
                    <a:pt x="487772" y="290283"/>
                  </a:cubicBezTo>
                  <a:close/>
                  <a:moveTo>
                    <a:pt x="438994" y="290283"/>
                  </a:moveTo>
                  <a:cubicBezTo>
                    <a:pt x="450268" y="290283"/>
                    <a:pt x="459407" y="299422"/>
                    <a:pt x="459407" y="310696"/>
                  </a:cubicBezTo>
                  <a:cubicBezTo>
                    <a:pt x="459407" y="321970"/>
                    <a:pt x="450268" y="331108"/>
                    <a:pt x="438994" y="331108"/>
                  </a:cubicBezTo>
                  <a:cubicBezTo>
                    <a:pt x="427721" y="331108"/>
                    <a:pt x="418582" y="321970"/>
                    <a:pt x="418582" y="310696"/>
                  </a:cubicBezTo>
                  <a:cubicBezTo>
                    <a:pt x="418582" y="299422"/>
                    <a:pt x="427721" y="290283"/>
                    <a:pt x="438994" y="290283"/>
                  </a:cubicBezTo>
                  <a:close/>
                  <a:moveTo>
                    <a:pt x="390217" y="290283"/>
                  </a:moveTo>
                  <a:cubicBezTo>
                    <a:pt x="401491" y="290283"/>
                    <a:pt x="410630" y="299422"/>
                    <a:pt x="410630" y="310696"/>
                  </a:cubicBezTo>
                  <a:cubicBezTo>
                    <a:pt x="410630" y="321970"/>
                    <a:pt x="401491" y="331108"/>
                    <a:pt x="390217" y="331108"/>
                  </a:cubicBezTo>
                  <a:cubicBezTo>
                    <a:pt x="378944" y="331108"/>
                    <a:pt x="369805" y="321970"/>
                    <a:pt x="369805" y="310696"/>
                  </a:cubicBezTo>
                  <a:cubicBezTo>
                    <a:pt x="369805" y="299422"/>
                    <a:pt x="378944" y="290283"/>
                    <a:pt x="390217" y="290283"/>
                  </a:cubicBezTo>
                  <a:close/>
                  <a:moveTo>
                    <a:pt x="341440" y="290283"/>
                  </a:moveTo>
                  <a:cubicBezTo>
                    <a:pt x="352714" y="290283"/>
                    <a:pt x="361853" y="299422"/>
                    <a:pt x="361853" y="310696"/>
                  </a:cubicBezTo>
                  <a:cubicBezTo>
                    <a:pt x="361853" y="321970"/>
                    <a:pt x="352714" y="331108"/>
                    <a:pt x="341440" y="331108"/>
                  </a:cubicBezTo>
                  <a:cubicBezTo>
                    <a:pt x="330166" y="331108"/>
                    <a:pt x="321028" y="321970"/>
                    <a:pt x="321028" y="310696"/>
                  </a:cubicBezTo>
                  <a:cubicBezTo>
                    <a:pt x="321028" y="299422"/>
                    <a:pt x="330166" y="290283"/>
                    <a:pt x="341440" y="290283"/>
                  </a:cubicBezTo>
                  <a:close/>
                  <a:moveTo>
                    <a:pt x="292663" y="290283"/>
                  </a:moveTo>
                  <a:cubicBezTo>
                    <a:pt x="303937" y="290283"/>
                    <a:pt x="313076" y="299422"/>
                    <a:pt x="313076" y="310696"/>
                  </a:cubicBezTo>
                  <a:cubicBezTo>
                    <a:pt x="313076" y="321970"/>
                    <a:pt x="303937" y="331108"/>
                    <a:pt x="292663" y="331108"/>
                  </a:cubicBezTo>
                  <a:cubicBezTo>
                    <a:pt x="281389" y="331108"/>
                    <a:pt x="272251" y="321970"/>
                    <a:pt x="272251" y="310696"/>
                  </a:cubicBezTo>
                  <a:cubicBezTo>
                    <a:pt x="272251" y="299422"/>
                    <a:pt x="281389" y="290283"/>
                    <a:pt x="292663" y="290283"/>
                  </a:cubicBezTo>
                  <a:close/>
                  <a:moveTo>
                    <a:pt x="243886" y="290283"/>
                  </a:moveTo>
                  <a:cubicBezTo>
                    <a:pt x="255160" y="290283"/>
                    <a:pt x="264299" y="299422"/>
                    <a:pt x="264299" y="310696"/>
                  </a:cubicBezTo>
                  <a:cubicBezTo>
                    <a:pt x="264299" y="321970"/>
                    <a:pt x="255160" y="331108"/>
                    <a:pt x="243886" y="331108"/>
                  </a:cubicBezTo>
                  <a:cubicBezTo>
                    <a:pt x="232612" y="331108"/>
                    <a:pt x="223473" y="321970"/>
                    <a:pt x="223473" y="310696"/>
                  </a:cubicBezTo>
                  <a:cubicBezTo>
                    <a:pt x="223473" y="299422"/>
                    <a:pt x="232612" y="290283"/>
                    <a:pt x="243886" y="290283"/>
                  </a:cubicBezTo>
                  <a:close/>
                  <a:moveTo>
                    <a:pt x="195109" y="290283"/>
                  </a:moveTo>
                  <a:cubicBezTo>
                    <a:pt x="206383" y="290283"/>
                    <a:pt x="215522" y="299422"/>
                    <a:pt x="215522" y="310696"/>
                  </a:cubicBezTo>
                  <a:cubicBezTo>
                    <a:pt x="215522" y="321970"/>
                    <a:pt x="206383" y="331108"/>
                    <a:pt x="195109" y="331108"/>
                  </a:cubicBezTo>
                  <a:cubicBezTo>
                    <a:pt x="183835" y="331108"/>
                    <a:pt x="174696" y="321970"/>
                    <a:pt x="174696" y="310696"/>
                  </a:cubicBezTo>
                  <a:cubicBezTo>
                    <a:pt x="174696" y="299422"/>
                    <a:pt x="183835" y="290283"/>
                    <a:pt x="195109" y="290283"/>
                  </a:cubicBezTo>
                  <a:close/>
                  <a:moveTo>
                    <a:pt x="146332" y="290283"/>
                  </a:moveTo>
                  <a:cubicBezTo>
                    <a:pt x="157606" y="290283"/>
                    <a:pt x="166745" y="299422"/>
                    <a:pt x="166745" y="310696"/>
                  </a:cubicBezTo>
                  <a:cubicBezTo>
                    <a:pt x="166745" y="321970"/>
                    <a:pt x="157606" y="331108"/>
                    <a:pt x="146332" y="331108"/>
                  </a:cubicBezTo>
                  <a:cubicBezTo>
                    <a:pt x="135058" y="331108"/>
                    <a:pt x="125919" y="321970"/>
                    <a:pt x="125919" y="310696"/>
                  </a:cubicBezTo>
                  <a:cubicBezTo>
                    <a:pt x="125919" y="299422"/>
                    <a:pt x="135058" y="290283"/>
                    <a:pt x="146332" y="290283"/>
                  </a:cubicBezTo>
                  <a:close/>
                  <a:moveTo>
                    <a:pt x="97555" y="290283"/>
                  </a:moveTo>
                  <a:cubicBezTo>
                    <a:pt x="108829" y="290283"/>
                    <a:pt x="117968" y="299422"/>
                    <a:pt x="117968" y="310696"/>
                  </a:cubicBezTo>
                  <a:cubicBezTo>
                    <a:pt x="117968" y="321970"/>
                    <a:pt x="108829" y="331108"/>
                    <a:pt x="97555" y="331108"/>
                  </a:cubicBezTo>
                  <a:cubicBezTo>
                    <a:pt x="86281" y="331108"/>
                    <a:pt x="77142" y="321970"/>
                    <a:pt x="77142" y="310696"/>
                  </a:cubicBezTo>
                  <a:cubicBezTo>
                    <a:pt x="77142" y="299422"/>
                    <a:pt x="86281" y="290283"/>
                    <a:pt x="97555" y="290283"/>
                  </a:cubicBezTo>
                  <a:close/>
                  <a:moveTo>
                    <a:pt x="48778" y="290283"/>
                  </a:moveTo>
                  <a:cubicBezTo>
                    <a:pt x="60052" y="290283"/>
                    <a:pt x="69191" y="299422"/>
                    <a:pt x="69191" y="310696"/>
                  </a:cubicBezTo>
                  <a:cubicBezTo>
                    <a:pt x="69191" y="321970"/>
                    <a:pt x="60052" y="331108"/>
                    <a:pt x="48778" y="331108"/>
                  </a:cubicBezTo>
                  <a:cubicBezTo>
                    <a:pt x="37504" y="331108"/>
                    <a:pt x="28365" y="321970"/>
                    <a:pt x="28365" y="310696"/>
                  </a:cubicBezTo>
                  <a:cubicBezTo>
                    <a:pt x="28365" y="299422"/>
                    <a:pt x="37504" y="290283"/>
                    <a:pt x="48778" y="290283"/>
                  </a:cubicBezTo>
                  <a:close/>
                  <a:moveTo>
                    <a:pt x="2" y="290283"/>
                  </a:moveTo>
                  <a:cubicBezTo>
                    <a:pt x="11275" y="290283"/>
                    <a:pt x="20414" y="299422"/>
                    <a:pt x="20414" y="310696"/>
                  </a:cubicBezTo>
                  <a:cubicBezTo>
                    <a:pt x="20414" y="321970"/>
                    <a:pt x="11275" y="331108"/>
                    <a:pt x="2" y="331108"/>
                  </a:cubicBezTo>
                  <a:lnTo>
                    <a:pt x="0" y="331107"/>
                  </a:lnTo>
                  <a:lnTo>
                    <a:pt x="0" y="290284"/>
                  </a:lnTo>
                  <a:close/>
                  <a:moveTo>
                    <a:pt x="975542" y="236197"/>
                  </a:moveTo>
                  <a:lnTo>
                    <a:pt x="982755" y="237653"/>
                  </a:lnTo>
                  <a:lnTo>
                    <a:pt x="972775" y="276464"/>
                  </a:lnTo>
                  <a:lnTo>
                    <a:pt x="967596" y="275418"/>
                  </a:lnTo>
                  <a:cubicBezTo>
                    <a:pt x="960270" y="272320"/>
                    <a:pt x="955129" y="265065"/>
                    <a:pt x="955129" y="256609"/>
                  </a:cubicBezTo>
                  <a:cubicBezTo>
                    <a:pt x="955129" y="245336"/>
                    <a:pt x="964268" y="236197"/>
                    <a:pt x="975542" y="236197"/>
                  </a:cubicBezTo>
                  <a:close/>
                  <a:moveTo>
                    <a:pt x="926765" y="236197"/>
                  </a:moveTo>
                  <a:cubicBezTo>
                    <a:pt x="938039" y="236197"/>
                    <a:pt x="947178" y="245336"/>
                    <a:pt x="947178" y="256609"/>
                  </a:cubicBezTo>
                  <a:cubicBezTo>
                    <a:pt x="947178" y="267883"/>
                    <a:pt x="938039" y="277022"/>
                    <a:pt x="926765" y="277022"/>
                  </a:cubicBezTo>
                  <a:cubicBezTo>
                    <a:pt x="915491" y="277022"/>
                    <a:pt x="906352" y="267883"/>
                    <a:pt x="906352" y="256609"/>
                  </a:cubicBezTo>
                  <a:cubicBezTo>
                    <a:pt x="906352" y="245336"/>
                    <a:pt x="915491" y="236197"/>
                    <a:pt x="926765" y="236197"/>
                  </a:cubicBezTo>
                  <a:close/>
                  <a:moveTo>
                    <a:pt x="877988" y="236197"/>
                  </a:moveTo>
                  <a:cubicBezTo>
                    <a:pt x="889262" y="236197"/>
                    <a:pt x="898401" y="245336"/>
                    <a:pt x="898401" y="256609"/>
                  </a:cubicBezTo>
                  <a:cubicBezTo>
                    <a:pt x="898401" y="267883"/>
                    <a:pt x="889262" y="277022"/>
                    <a:pt x="877988" y="277022"/>
                  </a:cubicBezTo>
                  <a:cubicBezTo>
                    <a:pt x="866714" y="277022"/>
                    <a:pt x="857575" y="267883"/>
                    <a:pt x="857575" y="256609"/>
                  </a:cubicBezTo>
                  <a:cubicBezTo>
                    <a:pt x="857575" y="245336"/>
                    <a:pt x="866714" y="236197"/>
                    <a:pt x="877988" y="236197"/>
                  </a:cubicBezTo>
                  <a:close/>
                  <a:moveTo>
                    <a:pt x="829211" y="236197"/>
                  </a:moveTo>
                  <a:cubicBezTo>
                    <a:pt x="840485" y="236197"/>
                    <a:pt x="849624" y="245336"/>
                    <a:pt x="849624" y="256609"/>
                  </a:cubicBezTo>
                  <a:cubicBezTo>
                    <a:pt x="849624" y="267883"/>
                    <a:pt x="840485" y="277022"/>
                    <a:pt x="829211" y="277022"/>
                  </a:cubicBezTo>
                  <a:cubicBezTo>
                    <a:pt x="817937" y="277022"/>
                    <a:pt x="808798" y="267883"/>
                    <a:pt x="808798" y="256609"/>
                  </a:cubicBezTo>
                  <a:cubicBezTo>
                    <a:pt x="808798" y="245336"/>
                    <a:pt x="817937" y="236197"/>
                    <a:pt x="829211" y="236197"/>
                  </a:cubicBezTo>
                  <a:close/>
                  <a:moveTo>
                    <a:pt x="780434" y="236197"/>
                  </a:moveTo>
                  <a:cubicBezTo>
                    <a:pt x="791708" y="236197"/>
                    <a:pt x="800847" y="245336"/>
                    <a:pt x="800847" y="256609"/>
                  </a:cubicBezTo>
                  <a:cubicBezTo>
                    <a:pt x="800847" y="267883"/>
                    <a:pt x="791708" y="277022"/>
                    <a:pt x="780434" y="277022"/>
                  </a:cubicBezTo>
                  <a:cubicBezTo>
                    <a:pt x="769160" y="277022"/>
                    <a:pt x="760021" y="267883"/>
                    <a:pt x="760021" y="256609"/>
                  </a:cubicBezTo>
                  <a:cubicBezTo>
                    <a:pt x="760021" y="245336"/>
                    <a:pt x="769160" y="236197"/>
                    <a:pt x="780434" y="236197"/>
                  </a:cubicBezTo>
                  <a:close/>
                  <a:moveTo>
                    <a:pt x="731657" y="236197"/>
                  </a:moveTo>
                  <a:cubicBezTo>
                    <a:pt x="742931" y="236197"/>
                    <a:pt x="752070" y="245336"/>
                    <a:pt x="752070" y="256609"/>
                  </a:cubicBezTo>
                  <a:cubicBezTo>
                    <a:pt x="752070" y="267883"/>
                    <a:pt x="742931" y="277022"/>
                    <a:pt x="731657" y="277022"/>
                  </a:cubicBezTo>
                  <a:cubicBezTo>
                    <a:pt x="720383" y="277022"/>
                    <a:pt x="711244" y="267883"/>
                    <a:pt x="711244" y="256609"/>
                  </a:cubicBezTo>
                  <a:cubicBezTo>
                    <a:pt x="711244" y="245336"/>
                    <a:pt x="720383" y="236197"/>
                    <a:pt x="731657" y="236197"/>
                  </a:cubicBezTo>
                  <a:close/>
                  <a:moveTo>
                    <a:pt x="682880" y="236197"/>
                  </a:moveTo>
                  <a:cubicBezTo>
                    <a:pt x="694153" y="236197"/>
                    <a:pt x="703293" y="245336"/>
                    <a:pt x="703293" y="256609"/>
                  </a:cubicBezTo>
                  <a:cubicBezTo>
                    <a:pt x="703293" y="267883"/>
                    <a:pt x="694153" y="277022"/>
                    <a:pt x="682880" y="277022"/>
                  </a:cubicBezTo>
                  <a:cubicBezTo>
                    <a:pt x="671606" y="277022"/>
                    <a:pt x="662467" y="267883"/>
                    <a:pt x="662467" y="256609"/>
                  </a:cubicBezTo>
                  <a:cubicBezTo>
                    <a:pt x="662467" y="245336"/>
                    <a:pt x="671606" y="236197"/>
                    <a:pt x="682880" y="236197"/>
                  </a:cubicBezTo>
                  <a:close/>
                  <a:moveTo>
                    <a:pt x="634103" y="236197"/>
                  </a:moveTo>
                  <a:cubicBezTo>
                    <a:pt x="645377" y="236197"/>
                    <a:pt x="654516" y="245336"/>
                    <a:pt x="654516" y="256609"/>
                  </a:cubicBezTo>
                  <a:cubicBezTo>
                    <a:pt x="654516" y="267883"/>
                    <a:pt x="645377" y="277022"/>
                    <a:pt x="634103" y="277022"/>
                  </a:cubicBezTo>
                  <a:cubicBezTo>
                    <a:pt x="622829" y="277022"/>
                    <a:pt x="613690" y="267883"/>
                    <a:pt x="613690" y="256609"/>
                  </a:cubicBezTo>
                  <a:cubicBezTo>
                    <a:pt x="613690" y="245336"/>
                    <a:pt x="622829" y="236197"/>
                    <a:pt x="634103" y="236197"/>
                  </a:cubicBezTo>
                  <a:close/>
                  <a:moveTo>
                    <a:pt x="585326" y="236197"/>
                  </a:moveTo>
                  <a:cubicBezTo>
                    <a:pt x="596599" y="236197"/>
                    <a:pt x="605738" y="245336"/>
                    <a:pt x="605738" y="256609"/>
                  </a:cubicBezTo>
                  <a:cubicBezTo>
                    <a:pt x="605738" y="267883"/>
                    <a:pt x="596599" y="277022"/>
                    <a:pt x="585326" y="277022"/>
                  </a:cubicBezTo>
                  <a:cubicBezTo>
                    <a:pt x="574052" y="277022"/>
                    <a:pt x="564913" y="267883"/>
                    <a:pt x="564913" y="256609"/>
                  </a:cubicBezTo>
                  <a:cubicBezTo>
                    <a:pt x="564913" y="245336"/>
                    <a:pt x="574052" y="236197"/>
                    <a:pt x="585326" y="236197"/>
                  </a:cubicBezTo>
                  <a:close/>
                  <a:moveTo>
                    <a:pt x="536549" y="236197"/>
                  </a:moveTo>
                  <a:cubicBezTo>
                    <a:pt x="547822" y="236197"/>
                    <a:pt x="556961" y="245336"/>
                    <a:pt x="556961" y="256609"/>
                  </a:cubicBezTo>
                  <a:cubicBezTo>
                    <a:pt x="556961" y="267883"/>
                    <a:pt x="547822" y="277022"/>
                    <a:pt x="536549" y="277022"/>
                  </a:cubicBezTo>
                  <a:cubicBezTo>
                    <a:pt x="525275" y="277022"/>
                    <a:pt x="516136" y="267883"/>
                    <a:pt x="516136" y="256609"/>
                  </a:cubicBezTo>
                  <a:cubicBezTo>
                    <a:pt x="516136" y="245336"/>
                    <a:pt x="525275" y="236197"/>
                    <a:pt x="536549" y="236197"/>
                  </a:cubicBezTo>
                  <a:close/>
                  <a:moveTo>
                    <a:pt x="487772" y="236197"/>
                  </a:moveTo>
                  <a:cubicBezTo>
                    <a:pt x="499045" y="236197"/>
                    <a:pt x="508184" y="245336"/>
                    <a:pt x="508184" y="256609"/>
                  </a:cubicBezTo>
                  <a:cubicBezTo>
                    <a:pt x="508184" y="267883"/>
                    <a:pt x="499045" y="277022"/>
                    <a:pt x="487772" y="277022"/>
                  </a:cubicBezTo>
                  <a:cubicBezTo>
                    <a:pt x="476498" y="277022"/>
                    <a:pt x="467359" y="267883"/>
                    <a:pt x="467359" y="256609"/>
                  </a:cubicBezTo>
                  <a:cubicBezTo>
                    <a:pt x="467359" y="245336"/>
                    <a:pt x="476498" y="236197"/>
                    <a:pt x="487772" y="236197"/>
                  </a:cubicBezTo>
                  <a:close/>
                  <a:moveTo>
                    <a:pt x="438994" y="236197"/>
                  </a:moveTo>
                  <a:cubicBezTo>
                    <a:pt x="450268" y="236197"/>
                    <a:pt x="459407" y="245336"/>
                    <a:pt x="459407" y="256609"/>
                  </a:cubicBezTo>
                  <a:cubicBezTo>
                    <a:pt x="459407" y="267883"/>
                    <a:pt x="450268" y="277022"/>
                    <a:pt x="438994" y="277022"/>
                  </a:cubicBezTo>
                  <a:cubicBezTo>
                    <a:pt x="427721" y="277022"/>
                    <a:pt x="418582" y="267883"/>
                    <a:pt x="418582" y="256609"/>
                  </a:cubicBezTo>
                  <a:cubicBezTo>
                    <a:pt x="418582" y="245336"/>
                    <a:pt x="427721" y="236197"/>
                    <a:pt x="438994" y="236197"/>
                  </a:cubicBezTo>
                  <a:close/>
                  <a:moveTo>
                    <a:pt x="390217" y="236197"/>
                  </a:moveTo>
                  <a:cubicBezTo>
                    <a:pt x="401491" y="236197"/>
                    <a:pt x="410630" y="245336"/>
                    <a:pt x="410630" y="256609"/>
                  </a:cubicBezTo>
                  <a:cubicBezTo>
                    <a:pt x="410630" y="267883"/>
                    <a:pt x="401491" y="277022"/>
                    <a:pt x="390217" y="277022"/>
                  </a:cubicBezTo>
                  <a:cubicBezTo>
                    <a:pt x="378944" y="277022"/>
                    <a:pt x="369805" y="267883"/>
                    <a:pt x="369805" y="256609"/>
                  </a:cubicBezTo>
                  <a:cubicBezTo>
                    <a:pt x="369805" y="245336"/>
                    <a:pt x="378944" y="236197"/>
                    <a:pt x="390217" y="236197"/>
                  </a:cubicBezTo>
                  <a:close/>
                  <a:moveTo>
                    <a:pt x="341440" y="236197"/>
                  </a:moveTo>
                  <a:cubicBezTo>
                    <a:pt x="352714" y="236197"/>
                    <a:pt x="361853" y="245336"/>
                    <a:pt x="361853" y="256609"/>
                  </a:cubicBezTo>
                  <a:cubicBezTo>
                    <a:pt x="361853" y="267883"/>
                    <a:pt x="352714" y="277022"/>
                    <a:pt x="341440" y="277022"/>
                  </a:cubicBezTo>
                  <a:cubicBezTo>
                    <a:pt x="330166" y="277022"/>
                    <a:pt x="321028" y="267883"/>
                    <a:pt x="321028" y="256609"/>
                  </a:cubicBezTo>
                  <a:cubicBezTo>
                    <a:pt x="321028" y="245336"/>
                    <a:pt x="330166" y="236197"/>
                    <a:pt x="341440" y="236197"/>
                  </a:cubicBezTo>
                  <a:close/>
                  <a:moveTo>
                    <a:pt x="292663" y="236197"/>
                  </a:moveTo>
                  <a:cubicBezTo>
                    <a:pt x="303937" y="236197"/>
                    <a:pt x="313076" y="245336"/>
                    <a:pt x="313076" y="256609"/>
                  </a:cubicBezTo>
                  <a:cubicBezTo>
                    <a:pt x="313076" y="267883"/>
                    <a:pt x="303937" y="277022"/>
                    <a:pt x="292663" y="277022"/>
                  </a:cubicBezTo>
                  <a:cubicBezTo>
                    <a:pt x="281389" y="277022"/>
                    <a:pt x="272251" y="267883"/>
                    <a:pt x="272251" y="256609"/>
                  </a:cubicBezTo>
                  <a:cubicBezTo>
                    <a:pt x="272251" y="245336"/>
                    <a:pt x="281389" y="236197"/>
                    <a:pt x="292663" y="236197"/>
                  </a:cubicBezTo>
                  <a:close/>
                  <a:moveTo>
                    <a:pt x="243886" y="236197"/>
                  </a:moveTo>
                  <a:cubicBezTo>
                    <a:pt x="255160" y="236197"/>
                    <a:pt x="264299" y="245336"/>
                    <a:pt x="264299" y="256609"/>
                  </a:cubicBezTo>
                  <a:cubicBezTo>
                    <a:pt x="264299" y="267883"/>
                    <a:pt x="255160" y="277022"/>
                    <a:pt x="243886" y="277022"/>
                  </a:cubicBezTo>
                  <a:cubicBezTo>
                    <a:pt x="232612" y="277022"/>
                    <a:pt x="223473" y="267883"/>
                    <a:pt x="223473" y="256609"/>
                  </a:cubicBezTo>
                  <a:cubicBezTo>
                    <a:pt x="223473" y="245336"/>
                    <a:pt x="232612" y="236197"/>
                    <a:pt x="243886" y="236197"/>
                  </a:cubicBezTo>
                  <a:close/>
                  <a:moveTo>
                    <a:pt x="195109" y="236197"/>
                  </a:moveTo>
                  <a:cubicBezTo>
                    <a:pt x="206383" y="236197"/>
                    <a:pt x="215522" y="245336"/>
                    <a:pt x="215522" y="256609"/>
                  </a:cubicBezTo>
                  <a:cubicBezTo>
                    <a:pt x="215522" y="267883"/>
                    <a:pt x="206383" y="277022"/>
                    <a:pt x="195109" y="277022"/>
                  </a:cubicBezTo>
                  <a:cubicBezTo>
                    <a:pt x="183835" y="277022"/>
                    <a:pt x="174696" y="267883"/>
                    <a:pt x="174696" y="256609"/>
                  </a:cubicBezTo>
                  <a:cubicBezTo>
                    <a:pt x="174696" y="245336"/>
                    <a:pt x="183835" y="236197"/>
                    <a:pt x="195109" y="236197"/>
                  </a:cubicBezTo>
                  <a:close/>
                  <a:moveTo>
                    <a:pt x="146332" y="236197"/>
                  </a:moveTo>
                  <a:cubicBezTo>
                    <a:pt x="157606" y="236197"/>
                    <a:pt x="166745" y="245336"/>
                    <a:pt x="166745" y="256609"/>
                  </a:cubicBezTo>
                  <a:cubicBezTo>
                    <a:pt x="166745" y="267883"/>
                    <a:pt x="157606" y="277022"/>
                    <a:pt x="146332" y="277022"/>
                  </a:cubicBezTo>
                  <a:cubicBezTo>
                    <a:pt x="135058" y="277022"/>
                    <a:pt x="125919" y="267883"/>
                    <a:pt x="125919" y="256609"/>
                  </a:cubicBezTo>
                  <a:cubicBezTo>
                    <a:pt x="125919" y="245336"/>
                    <a:pt x="135058" y="236197"/>
                    <a:pt x="146332" y="236197"/>
                  </a:cubicBezTo>
                  <a:close/>
                  <a:moveTo>
                    <a:pt x="97555" y="236197"/>
                  </a:moveTo>
                  <a:cubicBezTo>
                    <a:pt x="108829" y="236197"/>
                    <a:pt x="117968" y="245336"/>
                    <a:pt x="117968" y="256609"/>
                  </a:cubicBezTo>
                  <a:cubicBezTo>
                    <a:pt x="117968" y="267883"/>
                    <a:pt x="108829" y="277022"/>
                    <a:pt x="97555" y="277022"/>
                  </a:cubicBezTo>
                  <a:cubicBezTo>
                    <a:pt x="86281" y="277022"/>
                    <a:pt x="77142" y="267883"/>
                    <a:pt x="77142" y="256609"/>
                  </a:cubicBezTo>
                  <a:cubicBezTo>
                    <a:pt x="77142" y="245336"/>
                    <a:pt x="86281" y="236197"/>
                    <a:pt x="97555" y="236197"/>
                  </a:cubicBezTo>
                  <a:close/>
                  <a:moveTo>
                    <a:pt x="48778" y="236197"/>
                  </a:moveTo>
                  <a:cubicBezTo>
                    <a:pt x="60052" y="236197"/>
                    <a:pt x="69191" y="245336"/>
                    <a:pt x="69191" y="256609"/>
                  </a:cubicBezTo>
                  <a:cubicBezTo>
                    <a:pt x="69191" y="267883"/>
                    <a:pt x="60052" y="277022"/>
                    <a:pt x="48778" y="277022"/>
                  </a:cubicBezTo>
                  <a:cubicBezTo>
                    <a:pt x="37504" y="277022"/>
                    <a:pt x="28365" y="267883"/>
                    <a:pt x="28365" y="256609"/>
                  </a:cubicBezTo>
                  <a:cubicBezTo>
                    <a:pt x="28365" y="245336"/>
                    <a:pt x="37504" y="236197"/>
                    <a:pt x="48778" y="236197"/>
                  </a:cubicBezTo>
                  <a:close/>
                  <a:moveTo>
                    <a:pt x="2" y="236197"/>
                  </a:moveTo>
                  <a:cubicBezTo>
                    <a:pt x="11275" y="236197"/>
                    <a:pt x="20414" y="245336"/>
                    <a:pt x="20414" y="256609"/>
                  </a:cubicBezTo>
                  <a:cubicBezTo>
                    <a:pt x="20414" y="267883"/>
                    <a:pt x="11275" y="277022"/>
                    <a:pt x="2" y="277022"/>
                  </a:cubicBezTo>
                  <a:lnTo>
                    <a:pt x="0" y="277021"/>
                  </a:lnTo>
                  <a:lnTo>
                    <a:pt x="0" y="236198"/>
                  </a:lnTo>
                  <a:close/>
                  <a:moveTo>
                    <a:pt x="975542" y="182110"/>
                  </a:moveTo>
                  <a:cubicBezTo>
                    <a:pt x="981179" y="182110"/>
                    <a:pt x="986282" y="184395"/>
                    <a:pt x="989976" y="188089"/>
                  </a:cubicBezTo>
                  <a:lnTo>
                    <a:pt x="992557" y="194320"/>
                  </a:lnTo>
                  <a:lnTo>
                    <a:pt x="990601" y="207139"/>
                  </a:lnTo>
                  <a:lnTo>
                    <a:pt x="987678" y="218507"/>
                  </a:lnTo>
                  <a:lnTo>
                    <a:pt x="983488" y="221332"/>
                  </a:lnTo>
                  <a:cubicBezTo>
                    <a:pt x="981046" y="222365"/>
                    <a:pt x="978360" y="222936"/>
                    <a:pt x="975542" y="222936"/>
                  </a:cubicBezTo>
                  <a:cubicBezTo>
                    <a:pt x="964268" y="222936"/>
                    <a:pt x="955129" y="213797"/>
                    <a:pt x="955129" y="202523"/>
                  </a:cubicBezTo>
                  <a:cubicBezTo>
                    <a:pt x="955129" y="191250"/>
                    <a:pt x="964268" y="182110"/>
                    <a:pt x="975542" y="182110"/>
                  </a:cubicBezTo>
                  <a:close/>
                  <a:moveTo>
                    <a:pt x="926765" y="182110"/>
                  </a:moveTo>
                  <a:cubicBezTo>
                    <a:pt x="938039" y="182110"/>
                    <a:pt x="947178" y="191250"/>
                    <a:pt x="947178" y="202523"/>
                  </a:cubicBezTo>
                  <a:cubicBezTo>
                    <a:pt x="947178" y="213797"/>
                    <a:pt x="938039" y="222936"/>
                    <a:pt x="926765" y="222936"/>
                  </a:cubicBezTo>
                  <a:cubicBezTo>
                    <a:pt x="915491" y="222936"/>
                    <a:pt x="906352" y="213797"/>
                    <a:pt x="906352" y="202523"/>
                  </a:cubicBezTo>
                  <a:cubicBezTo>
                    <a:pt x="906352" y="191250"/>
                    <a:pt x="915491" y="182110"/>
                    <a:pt x="926765" y="182110"/>
                  </a:cubicBezTo>
                  <a:close/>
                  <a:moveTo>
                    <a:pt x="877988" y="182110"/>
                  </a:moveTo>
                  <a:cubicBezTo>
                    <a:pt x="889262" y="182110"/>
                    <a:pt x="898401" y="191250"/>
                    <a:pt x="898401" y="202523"/>
                  </a:cubicBezTo>
                  <a:cubicBezTo>
                    <a:pt x="898401" y="213797"/>
                    <a:pt x="889262" y="222936"/>
                    <a:pt x="877988" y="222936"/>
                  </a:cubicBezTo>
                  <a:cubicBezTo>
                    <a:pt x="866714" y="222936"/>
                    <a:pt x="857575" y="213797"/>
                    <a:pt x="857575" y="202523"/>
                  </a:cubicBezTo>
                  <a:cubicBezTo>
                    <a:pt x="857575" y="191250"/>
                    <a:pt x="866714" y="182110"/>
                    <a:pt x="877988" y="182110"/>
                  </a:cubicBezTo>
                  <a:close/>
                  <a:moveTo>
                    <a:pt x="829211" y="182110"/>
                  </a:moveTo>
                  <a:cubicBezTo>
                    <a:pt x="840485" y="182110"/>
                    <a:pt x="849624" y="191250"/>
                    <a:pt x="849624" y="202523"/>
                  </a:cubicBezTo>
                  <a:cubicBezTo>
                    <a:pt x="849624" y="213797"/>
                    <a:pt x="840485" y="222936"/>
                    <a:pt x="829211" y="222936"/>
                  </a:cubicBezTo>
                  <a:cubicBezTo>
                    <a:pt x="817937" y="222936"/>
                    <a:pt x="808798" y="213797"/>
                    <a:pt x="808798" y="202523"/>
                  </a:cubicBezTo>
                  <a:cubicBezTo>
                    <a:pt x="808798" y="191250"/>
                    <a:pt x="817937" y="182110"/>
                    <a:pt x="829211" y="182110"/>
                  </a:cubicBezTo>
                  <a:close/>
                  <a:moveTo>
                    <a:pt x="780434" y="182110"/>
                  </a:moveTo>
                  <a:cubicBezTo>
                    <a:pt x="791708" y="182110"/>
                    <a:pt x="800847" y="191250"/>
                    <a:pt x="800847" y="202523"/>
                  </a:cubicBezTo>
                  <a:cubicBezTo>
                    <a:pt x="800847" y="213797"/>
                    <a:pt x="791708" y="222936"/>
                    <a:pt x="780434" y="222936"/>
                  </a:cubicBezTo>
                  <a:cubicBezTo>
                    <a:pt x="769160" y="222936"/>
                    <a:pt x="760021" y="213797"/>
                    <a:pt x="760021" y="202523"/>
                  </a:cubicBezTo>
                  <a:cubicBezTo>
                    <a:pt x="760021" y="191250"/>
                    <a:pt x="769160" y="182110"/>
                    <a:pt x="780434" y="182110"/>
                  </a:cubicBezTo>
                  <a:close/>
                  <a:moveTo>
                    <a:pt x="731657" y="182110"/>
                  </a:moveTo>
                  <a:cubicBezTo>
                    <a:pt x="742931" y="182110"/>
                    <a:pt x="752070" y="191250"/>
                    <a:pt x="752070" y="202523"/>
                  </a:cubicBezTo>
                  <a:cubicBezTo>
                    <a:pt x="752070" y="213797"/>
                    <a:pt x="742931" y="222936"/>
                    <a:pt x="731657" y="222936"/>
                  </a:cubicBezTo>
                  <a:cubicBezTo>
                    <a:pt x="720383" y="222936"/>
                    <a:pt x="711244" y="213797"/>
                    <a:pt x="711244" y="202523"/>
                  </a:cubicBezTo>
                  <a:cubicBezTo>
                    <a:pt x="711244" y="191250"/>
                    <a:pt x="720383" y="182110"/>
                    <a:pt x="731657" y="182110"/>
                  </a:cubicBezTo>
                  <a:close/>
                  <a:moveTo>
                    <a:pt x="682880" y="182110"/>
                  </a:moveTo>
                  <a:cubicBezTo>
                    <a:pt x="694153" y="182110"/>
                    <a:pt x="703293" y="191250"/>
                    <a:pt x="703293" y="202523"/>
                  </a:cubicBezTo>
                  <a:cubicBezTo>
                    <a:pt x="703293" y="213797"/>
                    <a:pt x="694153" y="222936"/>
                    <a:pt x="682880" y="222936"/>
                  </a:cubicBezTo>
                  <a:cubicBezTo>
                    <a:pt x="671606" y="222936"/>
                    <a:pt x="662467" y="213797"/>
                    <a:pt x="662467" y="202523"/>
                  </a:cubicBezTo>
                  <a:cubicBezTo>
                    <a:pt x="662467" y="191250"/>
                    <a:pt x="671606" y="182110"/>
                    <a:pt x="682880" y="182110"/>
                  </a:cubicBezTo>
                  <a:close/>
                  <a:moveTo>
                    <a:pt x="634103" y="182110"/>
                  </a:moveTo>
                  <a:cubicBezTo>
                    <a:pt x="645377" y="182110"/>
                    <a:pt x="654516" y="191250"/>
                    <a:pt x="654516" y="202523"/>
                  </a:cubicBezTo>
                  <a:cubicBezTo>
                    <a:pt x="654516" y="213797"/>
                    <a:pt x="645377" y="222936"/>
                    <a:pt x="634103" y="222936"/>
                  </a:cubicBezTo>
                  <a:cubicBezTo>
                    <a:pt x="622829" y="222936"/>
                    <a:pt x="613690" y="213797"/>
                    <a:pt x="613690" y="202523"/>
                  </a:cubicBezTo>
                  <a:cubicBezTo>
                    <a:pt x="613690" y="191250"/>
                    <a:pt x="622829" y="182110"/>
                    <a:pt x="634103" y="182110"/>
                  </a:cubicBezTo>
                  <a:close/>
                  <a:moveTo>
                    <a:pt x="585326" y="182110"/>
                  </a:moveTo>
                  <a:cubicBezTo>
                    <a:pt x="596599" y="182110"/>
                    <a:pt x="605738" y="191250"/>
                    <a:pt x="605738" y="202523"/>
                  </a:cubicBezTo>
                  <a:cubicBezTo>
                    <a:pt x="605738" y="213797"/>
                    <a:pt x="596599" y="222936"/>
                    <a:pt x="585326" y="222936"/>
                  </a:cubicBezTo>
                  <a:cubicBezTo>
                    <a:pt x="574052" y="222936"/>
                    <a:pt x="564913" y="213797"/>
                    <a:pt x="564913" y="202523"/>
                  </a:cubicBezTo>
                  <a:cubicBezTo>
                    <a:pt x="564913" y="191250"/>
                    <a:pt x="574052" y="182110"/>
                    <a:pt x="585326" y="182110"/>
                  </a:cubicBezTo>
                  <a:close/>
                  <a:moveTo>
                    <a:pt x="536549" y="182110"/>
                  </a:moveTo>
                  <a:cubicBezTo>
                    <a:pt x="547822" y="182110"/>
                    <a:pt x="556961" y="191250"/>
                    <a:pt x="556961" y="202523"/>
                  </a:cubicBezTo>
                  <a:cubicBezTo>
                    <a:pt x="556961" y="213797"/>
                    <a:pt x="547822" y="222936"/>
                    <a:pt x="536549" y="222936"/>
                  </a:cubicBezTo>
                  <a:cubicBezTo>
                    <a:pt x="525275" y="222936"/>
                    <a:pt x="516136" y="213797"/>
                    <a:pt x="516136" y="202523"/>
                  </a:cubicBezTo>
                  <a:cubicBezTo>
                    <a:pt x="516136" y="191250"/>
                    <a:pt x="525275" y="182110"/>
                    <a:pt x="536549" y="182110"/>
                  </a:cubicBezTo>
                  <a:close/>
                  <a:moveTo>
                    <a:pt x="487772" y="182110"/>
                  </a:moveTo>
                  <a:cubicBezTo>
                    <a:pt x="499045" y="182110"/>
                    <a:pt x="508184" y="191250"/>
                    <a:pt x="508184" y="202523"/>
                  </a:cubicBezTo>
                  <a:cubicBezTo>
                    <a:pt x="508184" y="213797"/>
                    <a:pt x="499045" y="222936"/>
                    <a:pt x="487772" y="222936"/>
                  </a:cubicBezTo>
                  <a:cubicBezTo>
                    <a:pt x="476498" y="222936"/>
                    <a:pt x="467359" y="213797"/>
                    <a:pt x="467359" y="202523"/>
                  </a:cubicBezTo>
                  <a:cubicBezTo>
                    <a:pt x="467359" y="191250"/>
                    <a:pt x="476498" y="182110"/>
                    <a:pt x="487772" y="182110"/>
                  </a:cubicBezTo>
                  <a:close/>
                  <a:moveTo>
                    <a:pt x="438994" y="182110"/>
                  </a:moveTo>
                  <a:cubicBezTo>
                    <a:pt x="450268" y="182110"/>
                    <a:pt x="459407" y="191250"/>
                    <a:pt x="459407" y="202523"/>
                  </a:cubicBezTo>
                  <a:cubicBezTo>
                    <a:pt x="459407" y="213797"/>
                    <a:pt x="450268" y="222936"/>
                    <a:pt x="438994" y="222936"/>
                  </a:cubicBezTo>
                  <a:cubicBezTo>
                    <a:pt x="427721" y="222936"/>
                    <a:pt x="418582" y="213797"/>
                    <a:pt x="418582" y="202523"/>
                  </a:cubicBezTo>
                  <a:cubicBezTo>
                    <a:pt x="418582" y="191250"/>
                    <a:pt x="427721" y="182110"/>
                    <a:pt x="438994" y="182110"/>
                  </a:cubicBezTo>
                  <a:close/>
                  <a:moveTo>
                    <a:pt x="390217" y="182110"/>
                  </a:moveTo>
                  <a:cubicBezTo>
                    <a:pt x="401491" y="182110"/>
                    <a:pt x="410630" y="191250"/>
                    <a:pt x="410630" y="202523"/>
                  </a:cubicBezTo>
                  <a:cubicBezTo>
                    <a:pt x="410630" y="213797"/>
                    <a:pt x="401491" y="222936"/>
                    <a:pt x="390217" y="222936"/>
                  </a:cubicBezTo>
                  <a:cubicBezTo>
                    <a:pt x="378944" y="222936"/>
                    <a:pt x="369805" y="213797"/>
                    <a:pt x="369805" y="202523"/>
                  </a:cubicBezTo>
                  <a:cubicBezTo>
                    <a:pt x="369805" y="191250"/>
                    <a:pt x="378944" y="182110"/>
                    <a:pt x="390217" y="182110"/>
                  </a:cubicBezTo>
                  <a:close/>
                  <a:moveTo>
                    <a:pt x="341440" y="182110"/>
                  </a:moveTo>
                  <a:cubicBezTo>
                    <a:pt x="352714" y="182110"/>
                    <a:pt x="361853" y="191250"/>
                    <a:pt x="361853" y="202523"/>
                  </a:cubicBezTo>
                  <a:cubicBezTo>
                    <a:pt x="361853" y="213797"/>
                    <a:pt x="352714" y="222936"/>
                    <a:pt x="341440" y="222936"/>
                  </a:cubicBezTo>
                  <a:cubicBezTo>
                    <a:pt x="330166" y="222936"/>
                    <a:pt x="321028" y="213797"/>
                    <a:pt x="321028" y="202523"/>
                  </a:cubicBezTo>
                  <a:cubicBezTo>
                    <a:pt x="321028" y="191250"/>
                    <a:pt x="330166" y="182110"/>
                    <a:pt x="341440" y="182110"/>
                  </a:cubicBezTo>
                  <a:close/>
                  <a:moveTo>
                    <a:pt x="292663" y="182110"/>
                  </a:moveTo>
                  <a:cubicBezTo>
                    <a:pt x="303937" y="182110"/>
                    <a:pt x="313076" y="191250"/>
                    <a:pt x="313076" y="202523"/>
                  </a:cubicBezTo>
                  <a:cubicBezTo>
                    <a:pt x="313076" y="213797"/>
                    <a:pt x="303937" y="222936"/>
                    <a:pt x="292663" y="222936"/>
                  </a:cubicBezTo>
                  <a:cubicBezTo>
                    <a:pt x="281389" y="222936"/>
                    <a:pt x="272251" y="213797"/>
                    <a:pt x="272251" y="202523"/>
                  </a:cubicBezTo>
                  <a:cubicBezTo>
                    <a:pt x="272251" y="191250"/>
                    <a:pt x="281389" y="182110"/>
                    <a:pt x="292663" y="182110"/>
                  </a:cubicBezTo>
                  <a:close/>
                  <a:moveTo>
                    <a:pt x="243886" y="182110"/>
                  </a:moveTo>
                  <a:cubicBezTo>
                    <a:pt x="255160" y="182110"/>
                    <a:pt x="264299" y="191250"/>
                    <a:pt x="264299" y="202523"/>
                  </a:cubicBezTo>
                  <a:cubicBezTo>
                    <a:pt x="264299" y="213797"/>
                    <a:pt x="255160" y="222936"/>
                    <a:pt x="243886" y="222936"/>
                  </a:cubicBezTo>
                  <a:cubicBezTo>
                    <a:pt x="232612" y="222936"/>
                    <a:pt x="223473" y="213797"/>
                    <a:pt x="223473" y="202523"/>
                  </a:cubicBezTo>
                  <a:cubicBezTo>
                    <a:pt x="223473" y="191250"/>
                    <a:pt x="232612" y="182110"/>
                    <a:pt x="243886" y="182110"/>
                  </a:cubicBezTo>
                  <a:close/>
                  <a:moveTo>
                    <a:pt x="195109" y="182110"/>
                  </a:moveTo>
                  <a:cubicBezTo>
                    <a:pt x="206383" y="182110"/>
                    <a:pt x="215522" y="191250"/>
                    <a:pt x="215522" y="202523"/>
                  </a:cubicBezTo>
                  <a:cubicBezTo>
                    <a:pt x="215522" y="213797"/>
                    <a:pt x="206383" y="222936"/>
                    <a:pt x="195109" y="222936"/>
                  </a:cubicBezTo>
                  <a:cubicBezTo>
                    <a:pt x="183835" y="222936"/>
                    <a:pt x="174696" y="213797"/>
                    <a:pt x="174696" y="202523"/>
                  </a:cubicBezTo>
                  <a:cubicBezTo>
                    <a:pt x="174696" y="191250"/>
                    <a:pt x="183835" y="182110"/>
                    <a:pt x="195109" y="182110"/>
                  </a:cubicBezTo>
                  <a:close/>
                  <a:moveTo>
                    <a:pt x="146332" y="182110"/>
                  </a:moveTo>
                  <a:cubicBezTo>
                    <a:pt x="157606" y="182110"/>
                    <a:pt x="166745" y="191250"/>
                    <a:pt x="166745" y="202523"/>
                  </a:cubicBezTo>
                  <a:cubicBezTo>
                    <a:pt x="166745" y="213797"/>
                    <a:pt x="157606" y="222936"/>
                    <a:pt x="146332" y="222936"/>
                  </a:cubicBezTo>
                  <a:cubicBezTo>
                    <a:pt x="135058" y="222936"/>
                    <a:pt x="125919" y="213797"/>
                    <a:pt x="125919" y="202523"/>
                  </a:cubicBezTo>
                  <a:cubicBezTo>
                    <a:pt x="125919" y="191250"/>
                    <a:pt x="135058" y="182110"/>
                    <a:pt x="146332" y="182110"/>
                  </a:cubicBezTo>
                  <a:close/>
                  <a:moveTo>
                    <a:pt x="97555" y="182110"/>
                  </a:moveTo>
                  <a:cubicBezTo>
                    <a:pt x="108829" y="182110"/>
                    <a:pt x="117968" y="191250"/>
                    <a:pt x="117968" y="202523"/>
                  </a:cubicBezTo>
                  <a:cubicBezTo>
                    <a:pt x="117968" y="213797"/>
                    <a:pt x="108829" y="222936"/>
                    <a:pt x="97555" y="222936"/>
                  </a:cubicBezTo>
                  <a:cubicBezTo>
                    <a:pt x="86281" y="222936"/>
                    <a:pt x="77142" y="213797"/>
                    <a:pt x="77142" y="202523"/>
                  </a:cubicBezTo>
                  <a:cubicBezTo>
                    <a:pt x="77142" y="191250"/>
                    <a:pt x="86281" y="182110"/>
                    <a:pt x="97555" y="182110"/>
                  </a:cubicBezTo>
                  <a:close/>
                  <a:moveTo>
                    <a:pt x="48778" y="182110"/>
                  </a:moveTo>
                  <a:cubicBezTo>
                    <a:pt x="60052" y="182110"/>
                    <a:pt x="69191" y="191250"/>
                    <a:pt x="69191" y="202523"/>
                  </a:cubicBezTo>
                  <a:cubicBezTo>
                    <a:pt x="69191" y="213797"/>
                    <a:pt x="60052" y="222936"/>
                    <a:pt x="48778" y="222936"/>
                  </a:cubicBezTo>
                  <a:cubicBezTo>
                    <a:pt x="37504" y="222936"/>
                    <a:pt x="28365" y="213797"/>
                    <a:pt x="28365" y="202523"/>
                  </a:cubicBezTo>
                  <a:cubicBezTo>
                    <a:pt x="28365" y="191250"/>
                    <a:pt x="37504" y="182110"/>
                    <a:pt x="48778" y="182110"/>
                  </a:cubicBezTo>
                  <a:close/>
                  <a:moveTo>
                    <a:pt x="2" y="182110"/>
                  </a:moveTo>
                  <a:cubicBezTo>
                    <a:pt x="11275" y="182110"/>
                    <a:pt x="20414" y="191250"/>
                    <a:pt x="20414" y="202523"/>
                  </a:cubicBezTo>
                  <a:cubicBezTo>
                    <a:pt x="20414" y="213797"/>
                    <a:pt x="11275" y="222936"/>
                    <a:pt x="2" y="222936"/>
                  </a:cubicBezTo>
                  <a:lnTo>
                    <a:pt x="0" y="222935"/>
                  </a:lnTo>
                  <a:lnTo>
                    <a:pt x="0" y="182111"/>
                  </a:lnTo>
                  <a:close/>
                  <a:moveTo>
                    <a:pt x="975542" y="128024"/>
                  </a:moveTo>
                  <a:cubicBezTo>
                    <a:pt x="986816" y="128024"/>
                    <a:pt x="995955" y="137163"/>
                    <a:pt x="995955" y="148437"/>
                  </a:cubicBezTo>
                  <a:cubicBezTo>
                    <a:pt x="995955" y="159711"/>
                    <a:pt x="986816" y="168850"/>
                    <a:pt x="975542" y="168850"/>
                  </a:cubicBezTo>
                  <a:cubicBezTo>
                    <a:pt x="964268" y="168850"/>
                    <a:pt x="955129" y="159711"/>
                    <a:pt x="955129" y="148437"/>
                  </a:cubicBezTo>
                  <a:cubicBezTo>
                    <a:pt x="955129" y="137163"/>
                    <a:pt x="964268" y="128024"/>
                    <a:pt x="975542" y="128024"/>
                  </a:cubicBezTo>
                  <a:close/>
                  <a:moveTo>
                    <a:pt x="926765" y="128024"/>
                  </a:moveTo>
                  <a:cubicBezTo>
                    <a:pt x="938039" y="128024"/>
                    <a:pt x="947178" y="137163"/>
                    <a:pt x="947178" y="148437"/>
                  </a:cubicBezTo>
                  <a:cubicBezTo>
                    <a:pt x="947178" y="159711"/>
                    <a:pt x="938039" y="168850"/>
                    <a:pt x="926765" y="168850"/>
                  </a:cubicBezTo>
                  <a:cubicBezTo>
                    <a:pt x="915491" y="168850"/>
                    <a:pt x="906352" y="159711"/>
                    <a:pt x="906352" y="148437"/>
                  </a:cubicBezTo>
                  <a:cubicBezTo>
                    <a:pt x="906352" y="137163"/>
                    <a:pt x="915491" y="128024"/>
                    <a:pt x="926765" y="128024"/>
                  </a:cubicBezTo>
                  <a:close/>
                  <a:moveTo>
                    <a:pt x="877988" y="128024"/>
                  </a:moveTo>
                  <a:cubicBezTo>
                    <a:pt x="889262" y="128024"/>
                    <a:pt x="898401" y="137163"/>
                    <a:pt x="898401" y="148437"/>
                  </a:cubicBezTo>
                  <a:cubicBezTo>
                    <a:pt x="898401" y="159711"/>
                    <a:pt x="889262" y="168850"/>
                    <a:pt x="877988" y="168850"/>
                  </a:cubicBezTo>
                  <a:cubicBezTo>
                    <a:pt x="866714" y="168850"/>
                    <a:pt x="857575" y="159711"/>
                    <a:pt x="857575" y="148437"/>
                  </a:cubicBezTo>
                  <a:cubicBezTo>
                    <a:pt x="857575" y="137163"/>
                    <a:pt x="866714" y="128024"/>
                    <a:pt x="877988" y="128024"/>
                  </a:cubicBezTo>
                  <a:close/>
                  <a:moveTo>
                    <a:pt x="829211" y="128024"/>
                  </a:moveTo>
                  <a:cubicBezTo>
                    <a:pt x="840485" y="128024"/>
                    <a:pt x="849624" y="137163"/>
                    <a:pt x="849624" y="148437"/>
                  </a:cubicBezTo>
                  <a:cubicBezTo>
                    <a:pt x="849624" y="159711"/>
                    <a:pt x="840485" y="168850"/>
                    <a:pt x="829211" y="168850"/>
                  </a:cubicBezTo>
                  <a:cubicBezTo>
                    <a:pt x="817937" y="168850"/>
                    <a:pt x="808798" y="159711"/>
                    <a:pt x="808798" y="148437"/>
                  </a:cubicBezTo>
                  <a:cubicBezTo>
                    <a:pt x="808798" y="137163"/>
                    <a:pt x="817937" y="128024"/>
                    <a:pt x="829211" y="128024"/>
                  </a:cubicBezTo>
                  <a:close/>
                  <a:moveTo>
                    <a:pt x="780434" y="128024"/>
                  </a:moveTo>
                  <a:cubicBezTo>
                    <a:pt x="791708" y="128024"/>
                    <a:pt x="800847" y="137163"/>
                    <a:pt x="800847" y="148437"/>
                  </a:cubicBezTo>
                  <a:cubicBezTo>
                    <a:pt x="800847" y="159711"/>
                    <a:pt x="791708" y="168850"/>
                    <a:pt x="780434" y="168850"/>
                  </a:cubicBezTo>
                  <a:cubicBezTo>
                    <a:pt x="769160" y="168850"/>
                    <a:pt x="760021" y="159711"/>
                    <a:pt x="760021" y="148437"/>
                  </a:cubicBezTo>
                  <a:cubicBezTo>
                    <a:pt x="760021" y="137163"/>
                    <a:pt x="769160" y="128024"/>
                    <a:pt x="780434" y="128024"/>
                  </a:cubicBezTo>
                  <a:close/>
                  <a:moveTo>
                    <a:pt x="731657" y="128024"/>
                  </a:moveTo>
                  <a:cubicBezTo>
                    <a:pt x="742931" y="128024"/>
                    <a:pt x="752070" y="137163"/>
                    <a:pt x="752070" y="148437"/>
                  </a:cubicBezTo>
                  <a:cubicBezTo>
                    <a:pt x="752070" y="159711"/>
                    <a:pt x="742931" y="168850"/>
                    <a:pt x="731657" y="168850"/>
                  </a:cubicBezTo>
                  <a:cubicBezTo>
                    <a:pt x="720383" y="168850"/>
                    <a:pt x="711244" y="159711"/>
                    <a:pt x="711244" y="148437"/>
                  </a:cubicBezTo>
                  <a:cubicBezTo>
                    <a:pt x="711244" y="137163"/>
                    <a:pt x="720383" y="128024"/>
                    <a:pt x="731657" y="128024"/>
                  </a:cubicBezTo>
                  <a:close/>
                  <a:moveTo>
                    <a:pt x="682880" y="128024"/>
                  </a:moveTo>
                  <a:cubicBezTo>
                    <a:pt x="694153" y="128024"/>
                    <a:pt x="703293" y="137163"/>
                    <a:pt x="703293" y="148437"/>
                  </a:cubicBezTo>
                  <a:cubicBezTo>
                    <a:pt x="703293" y="159711"/>
                    <a:pt x="694153" y="168850"/>
                    <a:pt x="682880" y="168850"/>
                  </a:cubicBezTo>
                  <a:cubicBezTo>
                    <a:pt x="671606" y="168850"/>
                    <a:pt x="662467" y="159711"/>
                    <a:pt x="662467" y="148437"/>
                  </a:cubicBezTo>
                  <a:cubicBezTo>
                    <a:pt x="662467" y="137163"/>
                    <a:pt x="671606" y="128024"/>
                    <a:pt x="682880" y="128024"/>
                  </a:cubicBezTo>
                  <a:close/>
                  <a:moveTo>
                    <a:pt x="634103" y="128024"/>
                  </a:moveTo>
                  <a:cubicBezTo>
                    <a:pt x="645377" y="128024"/>
                    <a:pt x="654516" y="137163"/>
                    <a:pt x="654516" y="148437"/>
                  </a:cubicBezTo>
                  <a:cubicBezTo>
                    <a:pt x="654516" y="159711"/>
                    <a:pt x="645377" y="168850"/>
                    <a:pt x="634103" y="168850"/>
                  </a:cubicBezTo>
                  <a:cubicBezTo>
                    <a:pt x="622829" y="168850"/>
                    <a:pt x="613690" y="159711"/>
                    <a:pt x="613690" y="148437"/>
                  </a:cubicBezTo>
                  <a:cubicBezTo>
                    <a:pt x="613690" y="137163"/>
                    <a:pt x="622829" y="128024"/>
                    <a:pt x="634103" y="128024"/>
                  </a:cubicBezTo>
                  <a:close/>
                  <a:moveTo>
                    <a:pt x="585326" y="128024"/>
                  </a:moveTo>
                  <a:cubicBezTo>
                    <a:pt x="596599" y="128024"/>
                    <a:pt x="605738" y="137163"/>
                    <a:pt x="605738" y="148437"/>
                  </a:cubicBezTo>
                  <a:cubicBezTo>
                    <a:pt x="605738" y="159711"/>
                    <a:pt x="596599" y="168850"/>
                    <a:pt x="585326" y="168850"/>
                  </a:cubicBezTo>
                  <a:cubicBezTo>
                    <a:pt x="574052" y="168850"/>
                    <a:pt x="564913" y="159711"/>
                    <a:pt x="564913" y="148437"/>
                  </a:cubicBezTo>
                  <a:cubicBezTo>
                    <a:pt x="564913" y="137163"/>
                    <a:pt x="574052" y="128024"/>
                    <a:pt x="585326" y="128024"/>
                  </a:cubicBezTo>
                  <a:close/>
                  <a:moveTo>
                    <a:pt x="536549" y="128024"/>
                  </a:moveTo>
                  <a:cubicBezTo>
                    <a:pt x="547822" y="128024"/>
                    <a:pt x="556961" y="137163"/>
                    <a:pt x="556961" y="148437"/>
                  </a:cubicBezTo>
                  <a:cubicBezTo>
                    <a:pt x="556961" y="159711"/>
                    <a:pt x="547822" y="168850"/>
                    <a:pt x="536549" y="168850"/>
                  </a:cubicBezTo>
                  <a:cubicBezTo>
                    <a:pt x="525275" y="168850"/>
                    <a:pt x="516136" y="159711"/>
                    <a:pt x="516136" y="148437"/>
                  </a:cubicBezTo>
                  <a:cubicBezTo>
                    <a:pt x="516136" y="137163"/>
                    <a:pt x="525275" y="128024"/>
                    <a:pt x="536549" y="128024"/>
                  </a:cubicBezTo>
                  <a:close/>
                  <a:moveTo>
                    <a:pt x="487772" y="128024"/>
                  </a:moveTo>
                  <a:cubicBezTo>
                    <a:pt x="499045" y="128024"/>
                    <a:pt x="508184" y="137163"/>
                    <a:pt x="508184" y="148437"/>
                  </a:cubicBezTo>
                  <a:cubicBezTo>
                    <a:pt x="508184" y="159711"/>
                    <a:pt x="499045" y="168850"/>
                    <a:pt x="487772" y="168850"/>
                  </a:cubicBezTo>
                  <a:cubicBezTo>
                    <a:pt x="476498" y="168850"/>
                    <a:pt x="467359" y="159711"/>
                    <a:pt x="467359" y="148437"/>
                  </a:cubicBezTo>
                  <a:cubicBezTo>
                    <a:pt x="467359" y="137163"/>
                    <a:pt x="476498" y="128024"/>
                    <a:pt x="487772" y="128024"/>
                  </a:cubicBezTo>
                  <a:close/>
                  <a:moveTo>
                    <a:pt x="438994" y="128024"/>
                  </a:moveTo>
                  <a:cubicBezTo>
                    <a:pt x="450268" y="128024"/>
                    <a:pt x="459407" y="137163"/>
                    <a:pt x="459407" y="148437"/>
                  </a:cubicBezTo>
                  <a:cubicBezTo>
                    <a:pt x="459407" y="159711"/>
                    <a:pt x="450268" y="168850"/>
                    <a:pt x="438994" y="168850"/>
                  </a:cubicBezTo>
                  <a:cubicBezTo>
                    <a:pt x="427721" y="168850"/>
                    <a:pt x="418582" y="159711"/>
                    <a:pt x="418582" y="148437"/>
                  </a:cubicBezTo>
                  <a:cubicBezTo>
                    <a:pt x="418582" y="137163"/>
                    <a:pt x="427721" y="128024"/>
                    <a:pt x="438994" y="128024"/>
                  </a:cubicBezTo>
                  <a:close/>
                  <a:moveTo>
                    <a:pt x="390217" y="128024"/>
                  </a:moveTo>
                  <a:cubicBezTo>
                    <a:pt x="401491" y="128024"/>
                    <a:pt x="410630" y="137163"/>
                    <a:pt x="410630" y="148437"/>
                  </a:cubicBezTo>
                  <a:cubicBezTo>
                    <a:pt x="410630" y="159711"/>
                    <a:pt x="401491" y="168850"/>
                    <a:pt x="390217" y="168850"/>
                  </a:cubicBezTo>
                  <a:cubicBezTo>
                    <a:pt x="378944" y="168850"/>
                    <a:pt x="369805" y="159711"/>
                    <a:pt x="369805" y="148437"/>
                  </a:cubicBezTo>
                  <a:cubicBezTo>
                    <a:pt x="369805" y="137163"/>
                    <a:pt x="378944" y="128024"/>
                    <a:pt x="390217" y="128024"/>
                  </a:cubicBezTo>
                  <a:close/>
                  <a:moveTo>
                    <a:pt x="341440" y="128024"/>
                  </a:moveTo>
                  <a:cubicBezTo>
                    <a:pt x="352714" y="128024"/>
                    <a:pt x="361853" y="137163"/>
                    <a:pt x="361853" y="148437"/>
                  </a:cubicBezTo>
                  <a:cubicBezTo>
                    <a:pt x="361853" y="159711"/>
                    <a:pt x="352714" y="168850"/>
                    <a:pt x="341440" y="168850"/>
                  </a:cubicBezTo>
                  <a:cubicBezTo>
                    <a:pt x="330166" y="168850"/>
                    <a:pt x="321028" y="159711"/>
                    <a:pt x="321028" y="148437"/>
                  </a:cubicBezTo>
                  <a:cubicBezTo>
                    <a:pt x="321028" y="137163"/>
                    <a:pt x="330166" y="128024"/>
                    <a:pt x="341440" y="128024"/>
                  </a:cubicBezTo>
                  <a:close/>
                  <a:moveTo>
                    <a:pt x="292663" y="128024"/>
                  </a:moveTo>
                  <a:cubicBezTo>
                    <a:pt x="303937" y="128024"/>
                    <a:pt x="313076" y="137163"/>
                    <a:pt x="313076" y="148437"/>
                  </a:cubicBezTo>
                  <a:cubicBezTo>
                    <a:pt x="313076" y="159711"/>
                    <a:pt x="303937" y="168850"/>
                    <a:pt x="292663" y="168850"/>
                  </a:cubicBezTo>
                  <a:cubicBezTo>
                    <a:pt x="281389" y="168850"/>
                    <a:pt x="272251" y="159711"/>
                    <a:pt x="272251" y="148437"/>
                  </a:cubicBezTo>
                  <a:cubicBezTo>
                    <a:pt x="272251" y="137163"/>
                    <a:pt x="281389" y="128024"/>
                    <a:pt x="292663" y="128024"/>
                  </a:cubicBezTo>
                  <a:close/>
                  <a:moveTo>
                    <a:pt x="243886" y="128024"/>
                  </a:moveTo>
                  <a:cubicBezTo>
                    <a:pt x="255160" y="128024"/>
                    <a:pt x="264299" y="137163"/>
                    <a:pt x="264299" y="148437"/>
                  </a:cubicBezTo>
                  <a:cubicBezTo>
                    <a:pt x="264299" y="159711"/>
                    <a:pt x="255160" y="168850"/>
                    <a:pt x="243886" y="168850"/>
                  </a:cubicBezTo>
                  <a:cubicBezTo>
                    <a:pt x="232612" y="168850"/>
                    <a:pt x="223473" y="159711"/>
                    <a:pt x="223473" y="148437"/>
                  </a:cubicBezTo>
                  <a:cubicBezTo>
                    <a:pt x="223473" y="137163"/>
                    <a:pt x="232612" y="128024"/>
                    <a:pt x="243886" y="128024"/>
                  </a:cubicBezTo>
                  <a:close/>
                  <a:moveTo>
                    <a:pt x="195109" y="128024"/>
                  </a:moveTo>
                  <a:cubicBezTo>
                    <a:pt x="206383" y="128024"/>
                    <a:pt x="215522" y="137163"/>
                    <a:pt x="215522" y="148437"/>
                  </a:cubicBezTo>
                  <a:cubicBezTo>
                    <a:pt x="215522" y="159711"/>
                    <a:pt x="206383" y="168850"/>
                    <a:pt x="195109" y="168850"/>
                  </a:cubicBezTo>
                  <a:cubicBezTo>
                    <a:pt x="183835" y="168850"/>
                    <a:pt x="174696" y="159711"/>
                    <a:pt x="174696" y="148437"/>
                  </a:cubicBezTo>
                  <a:cubicBezTo>
                    <a:pt x="174696" y="137163"/>
                    <a:pt x="183835" y="128024"/>
                    <a:pt x="195109" y="128024"/>
                  </a:cubicBezTo>
                  <a:close/>
                  <a:moveTo>
                    <a:pt x="146332" y="128024"/>
                  </a:moveTo>
                  <a:cubicBezTo>
                    <a:pt x="157606" y="128024"/>
                    <a:pt x="166745" y="137163"/>
                    <a:pt x="166745" y="148437"/>
                  </a:cubicBezTo>
                  <a:cubicBezTo>
                    <a:pt x="166745" y="159711"/>
                    <a:pt x="157606" y="168850"/>
                    <a:pt x="146332" y="168850"/>
                  </a:cubicBezTo>
                  <a:cubicBezTo>
                    <a:pt x="135058" y="168850"/>
                    <a:pt x="125919" y="159711"/>
                    <a:pt x="125919" y="148437"/>
                  </a:cubicBezTo>
                  <a:cubicBezTo>
                    <a:pt x="125919" y="137163"/>
                    <a:pt x="135058" y="128024"/>
                    <a:pt x="146332" y="128024"/>
                  </a:cubicBezTo>
                  <a:close/>
                  <a:moveTo>
                    <a:pt x="97555" y="128024"/>
                  </a:moveTo>
                  <a:cubicBezTo>
                    <a:pt x="108829" y="128024"/>
                    <a:pt x="117968" y="137163"/>
                    <a:pt x="117968" y="148437"/>
                  </a:cubicBezTo>
                  <a:cubicBezTo>
                    <a:pt x="117968" y="159711"/>
                    <a:pt x="108829" y="168850"/>
                    <a:pt x="97555" y="168850"/>
                  </a:cubicBezTo>
                  <a:cubicBezTo>
                    <a:pt x="86281" y="168850"/>
                    <a:pt x="77142" y="159711"/>
                    <a:pt x="77142" y="148437"/>
                  </a:cubicBezTo>
                  <a:cubicBezTo>
                    <a:pt x="77142" y="137163"/>
                    <a:pt x="86281" y="128024"/>
                    <a:pt x="97555" y="128024"/>
                  </a:cubicBezTo>
                  <a:close/>
                  <a:moveTo>
                    <a:pt x="48778" y="128024"/>
                  </a:moveTo>
                  <a:cubicBezTo>
                    <a:pt x="60052" y="128024"/>
                    <a:pt x="69191" y="137163"/>
                    <a:pt x="69191" y="148437"/>
                  </a:cubicBezTo>
                  <a:cubicBezTo>
                    <a:pt x="69191" y="159711"/>
                    <a:pt x="60052" y="168850"/>
                    <a:pt x="48778" y="168850"/>
                  </a:cubicBezTo>
                  <a:cubicBezTo>
                    <a:pt x="37504" y="168850"/>
                    <a:pt x="28365" y="159711"/>
                    <a:pt x="28365" y="148437"/>
                  </a:cubicBezTo>
                  <a:cubicBezTo>
                    <a:pt x="28365" y="137163"/>
                    <a:pt x="37504" y="128024"/>
                    <a:pt x="48778" y="128024"/>
                  </a:cubicBezTo>
                  <a:close/>
                  <a:moveTo>
                    <a:pt x="2" y="128024"/>
                  </a:moveTo>
                  <a:cubicBezTo>
                    <a:pt x="11275" y="128024"/>
                    <a:pt x="20414" y="137163"/>
                    <a:pt x="20414" y="148437"/>
                  </a:cubicBezTo>
                  <a:cubicBezTo>
                    <a:pt x="20414" y="159711"/>
                    <a:pt x="11275" y="168850"/>
                    <a:pt x="2" y="168850"/>
                  </a:cubicBezTo>
                  <a:lnTo>
                    <a:pt x="0" y="168849"/>
                  </a:lnTo>
                  <a:lnTo>
                    <a:pt x="0" y="128025"/>
                  </a:lnTo>
                  <a:close/>
                  <a:moveTo>
                    <a:pt x="1006915" y="87087"/>
                  </a:moveTo>
                  <a:lnTo>
                    <a:pt x="1006262" y="100037"/>
                  </a:lnTo>
                  <a:lnTo>
                    <a:pt x="1003906" y="94351"/>
                  </a:lnTo>
                  <a:close/>
                  <a:moveTo>
                    <a:pt x="975542" y="73938"/>
                  </a:moveTo>
                  <a:cubicBezTo>
                    <a:pt x="986816" y="73938"/>
                    <a:pt x="995955" y="83077"/>
                    <a:pt x="995955" y="94351"/>
                  </a:cubicBezTo>
                  <a:cubicBezTo>
                    <a:pt x="995955" y="105625"/>
                    <a:pt x="986816" y="114764"/>
                    <a:pt x="975542" y="114764"/>
                  </a:cubicBezTo>
                  <a:cubicBezTo>
                    <a:pt x="964268" y="114764"/>
                    <a:pt x="955129" y="105625"/>
                    <a:pt x="955129" y="94351"/>
                  </a:cubicBezTo>
                  <a:cubicBezTo>
                    <a:pt x="955129" y="83077"/>
                    <a:pt x="964268" y="73938"/>
                    <a:pt x="975542" y="73938"/>
                  </a:cubicBezTo>
                  <a:close/>
                  <a:moveTo>
                    <a:pt x="926765" y="73938"/>
                  </a:moveTo>
                  <a:cubicBezTo>
                    <a:pt x="938039" y="73938"/>
                    <a:pt x="947178" y="83077"/>
                    <a:pt x="947178" y="94351"/>
                  </a:cubicBezTo>
                  <a:cubicBezTo>
                    <a:pt x="947178" y="105625"/>
                    <a:pt x="938039" y="114764"/>
                    <a:pt x="926765" y="114764"/>
                  </a:cubicBezTo>
                  <a:cubicBezTo>
                    <a:pt x="915491" y="114764"/>
                    <a:pt x="906352" y="105625"/>
                    <a:pt x="906352" y="94351"/>
                  </a:cubicBezTo>
                  <a:cubicBezTo>
                    <a:pt x="906352" y="83077"/>
                    <a:pt x="915491" y="73938"/>
                    <a:pt x="926765" y="73938"/>
                  </a:cubicBezTo>
                  <a:close/>
                  <a:moveTo>
                    <a:pt x="877988" y="73938"/>
                  </a:moveTo>
                  <a:cubicBezTo>
                    <a:pt x="889262" y="73938"/>
                    <a:pt x="898401" y="83077"/>
                    <a:pt x="898401" y="94351"/>
                  </a:cubicBezTo>
                  <a:cubicBezTo>
                    <a:pt x="898401" y="105625"/>
                    <a:pt x="889262" y="114764"/>
                    <a:pt x="877988" y="114764"/>
                  </a:cubicBezTo>
                  <a:cubicBezTo>
                    <a:pt x="866714" y="114764"/>
                    <a:pt x="857575" y="105625"/>
                    <a:pt x="857575" y="94351"/>
                  </a:cubicBezTo>
                  <a:cubicBezTo>
                    <a:pt x="857575" y="83077"/>
                    <a:pt x="866714" y="73938"/>
                    <a:pt x="877988" y="73938"/>
                  </a:cubicBezTo>
                  <a:close/>
                  <a:moveTo>
                    <a:pt x="829211" y="73938"/>
                  </a:moveTo>
                  <a:cubicBezTo>
                    <a:pt x="840485" y="73938"/>
                    <a:pt x="849624" y="83077"/>
                    <a:pt x="849624" y="94351"/>
                  </a:cubicBezTo>
                  <a:cubicBezTo>
                    <a:pt x="849624" y="105625"/>
                    <a:pt x="840485" y="114764"/>
                    <a:pt x="829211" y="114764"/>
                  </a:cubicBezTo>
                  <a:cubicBezTo>
                    <a:pt x="817937" y="114764"/>
                    <a:pt x="808798" y="105625"/>
                    <a:pt x="808798" y="94351"/>
                  </a:cubicBezTo>
                  <a:cubicBezTo>
                    <a:pt x="808798" y="83077"/>
                    <a:pt x="817937" y="73938"/>
                    <a:pt x="829211" y="73938"/>
                  </a:cubicBezTo>
                  <a:close/>
                  <a:moveTo>
                    <a:pt x="780434" y="73938"/>
                  </a:moveTo>
                  <a:cubicBezTo>
                    <a:pt x="791708" y="73938"/>
                    <a:pt x="800847" y="83077"/>
                    <a:pt x="800847" y="94351"/>
                  </a:cubicBezTo>
                  <a:cubicBezTo>
                    <a:pt x="800847" y="105625"/>
                    <a:pt x="791708" y="114764"/>
                    <a:pt x="780434" y="114764"/>
                  </a:cubicBezTo>
                  <a:cubicBezTo>
                    <a:pt x="769160" y="114764"/>
                    <a:pt x="760021" y="105625"/>
                    <a:pt x="760021" y="94351"/>
                  </a:cubicBezTo>
                  <a:cubicBezTo>
                    <a:pt x="760021" y="83077"/>
                    <a:pt x="769160" y="73938"/>
                    <a:pt x="780434" y="73938"/>
                  </a:cubicBezTo>
                  <a:close/>
                  <a:moveTo>
                    <a:pt x="731657" y="73938"/>
                  </a:moveTo>
                  <a:cubicBezTo>
                    <a:pt x="742931" y="73938"/>
                    <a:pt x="752070" y="83077"/>
                    <a:pt x="752070" y="94351"/>
                  </a:cubicBezTo>
                  <a:cubicBezTo>
                    <a:pt x="752070" y="105625"/>
                    <a:pt x="742931" y="114764"/>
                    <a:pt x="731657" y="114764"/>
                  </a:cubicBezTo>
                  <a:cubicBezTo>
                    <a:pt x="720383" y="114764"/>
                    <a:pt x="711244" y="105625"/>
                    <a:pt x="711244" y="94351"/>
                  </a:cubicBezTo>
                  <a:cubicBezTo>
                    <a:pt x="711244" y="83077"/>
                    <a:pt x="720383" y="73938"/>
                    <a:pt x="731657" y="73938"/>
                  </a:cubicBezTo>
                  <a:close/>
                  <a:moveTo>
                    <a:pt x="682880" y="73938"/>
                  </a:moveTo>
                  <a:cubicBezTo>
                    <a:pt x="694153" y="73938"/>
                    <a:pt x="703293" y="83077"/>
                    <a:pt x="703293" y="94351"/>
                  </a:cubicBezTo>
                  <a:cubicBezTo>
                    <a:pt x="703293" y="105625"/>
                    <a:pt x="694153" y="114764"/>
                    <a:pt x="682880" y="114764"/>
                  </a:cubicBezTo>
                  <a:cubicBezTo>
                    <a:pt x="671606" y="114764"/>
                    <a:pt x="662467" y="105625"/>
                    <a:pt x="662467" y="94351"/>
                  </a:cubicBezTo>
                  <a:cubicBezTo>
                    <a:pt x="662467" y="83077"/>
                    <a:pt x="671606" y="73938"/>
                    <a:pt x="682880" y="73938"/>
                  </a:cubicBezTo>
                  <a:close/>
                  <a:moveTo>
                    <a:pt x="634103" y="73938"/>
                  </a:moveTo>
                  <a:cubicBezTo>
                    <a:pt x="645377" y="73938"/>
                    <a:pt x="654516" y="83077"/>
                    <a:pt x="654516" y="94351"/>
                  </a:cubicBezTo>
                  <a:cubicBezTo>
                    <a:pt x="654516" y="105625"/>
                    <a:pt x="645377" y="114764"/>
                    <a:pt x="634103" y="114764"/>
                  </a:cubicBezTo>
                  <a:cubicBezTo>
                    <a:pt x="622829" y="114764"/>
                    <a:pt x="613690" y="105625"/>
                    <a:pt x="613690" y="94351"/>
                  </a:cubicBezTo>
                  <a:cubicBezTo>
                    <a:pt x="613690" y="83077"/>
                    <a:pt x="622829" y="73938"/>
                    <a:pt x="634103" y="73938"/>
                  </a:cubicBezTo>
                  <a:close/>
                  <a:moveTo>
                    <a:pt x="585326" y="73938"/>
                  </a:moveTo>
                  <a:cubicBezTo>
                    <a:pt x="596599" y="73938"/>
                    <a:pt x="605738" y="83077"/>
                    <a:pt x="605738" y="94351"/>
                  </a:cubicBezTo>
                  <a:cubicBezTo>
                    <a:pt x="605738" y="105625"/>
                    <a:pt x="596599" y="114764"/>
                    <a:pt x="585326" y="114764"/>
                  </a:cubicBezTo>
                  <a:cubicBezTo>
                    <a:pt x="574052" y="114764"/>
                    <a:pt x="564913" y="105625"/>
                    <a:pt x="564913" y="94351"/>
                  </a:cubicBezTo>
                  <a:cubicBezTo>
                    <a:pt x="564913" y="83077"/>
                    <a:pt x="574052" y="73938"/>
                    <a:pt x="585326" y="73938"/>
                  </a:cubicBezTo>
                  <a:close/>
                  <a:moveTo>
                    <a:pt x="536549" y="73938"/>
                  </a:moveTo>
                  <a:cubicBezTo>
                    <a:pt x="547822" y="73938"/>
                    <a:pt x="556961" y="83077"/>
                    <a:pt x="556961" y="94351"/>
                  </a:cubicBezTo>
                  <a:cubicBezTo>
                    <a:pt x="556961" y="105625"/>
                    <a:pt x="547822" y="114764"/>
                    <a:pt x="536549" y="114764"/>
                  </a:cubicBezTo>
                  <a:cubicBezTo>
                    <a:pt x="525275" y="114764"/>
                    <a:pt x="516136" y="105625"/>
                    <a:pt x="516136" y="94351"/>
                  </a:cubicBezTo>
                  <a:cubicBezTo>
                    <a:pt x="516136" y="83077"/>
                    <a:pt x="525275" y="73938"/>
                    <a:pt x="536549" y="73938"/>
                  </a:cubicBezTo>
                  <a:close/>
                  <a:moveTo>
                    <a:pt x="487772" y="73938"/>
                  </a:moveTo>
                  <a:cubicBezTo>
                    <a:pt x="499045" y="73938"/>
                    <a:pt x="508184" y="83077"/>
                    <a:pt x="508184" y="94351"/>
                  </a:cubicBezTo>
                  <a:cubicBezTo>
                    <a:pt x="508184" y="105625"/>
                    <a:pt x="499045" y="114764"/>
                    <a:pt x="487772" y="114764"/>
                  </a:cubicBezTo>
                  <a:cubicBezTo>
                    <a:pt x="476498" y="114764"/>
                    <a:pt x="467359" y="105625"/>
                    <a:pt x="467359" y="94351"/>
                  </a:cubicBezTo>
                  <a:cubicBezTo>
                    <a:pt x="467359" y="83077"/>
                    <a:pt x="476498" y="73938"/>
                    <a:pt x="487772" y="73938"/>
                  </a:cubicBezTo>
                  <a:close/>
                  <a:moveTo>
                    <a:pt x="438994" y="73938"/>
                  </a:moveTo>
                  <a:cubicBezTo>
                    <a:pt x="450268" y="73938"/>
                    <a:pt x="459407" y="83077"/>
                    <a:pt x="459407" y="94351"/>
                  </a:cubicBezTo>
                  <a:cubicBezTo>
                    <a:pt x="459407" y="105625"/>
                    <a:pt x="450268" y="114764"/>
                    <a:pt x="438994" y="114764"/>
                  </a:cubicBezTo>
                  <a:cubicBezTo>
                    <a:pt x="427721" y="114764"/>
                    <a:pt x="418582" y="105625"/>
                    <a:pt x="418582" y="94351"/>
                  </a:cubicBezTo>
                  <a:cubicBezTo>
                    <a:pt x="418582" y="83077"/>
                    <a:pt x="427721" y="73938"/>
                    <a:pt x="438994" y="73938"/>
                  </a:cubicBezTo>
                  <a:close/>
                  <a:moveTo>
                    <a:pt x="390217" y="73938"/>
                  </a:moveTo>
                  <a:cubicBezTo>
                    <a:pt x="401491" y="73938"/>
                    <a:pt x="410630" y="83077"/>
                    <a:pt x="410630" y="94351"/>
                  </a:cubicBezTo>
                  <a:cubicBezTo>
                    <a:pt x="410630" y="105625"/>
                    <a:pt x="401491" y="114764"/>
                    <a:pt x="390217" y="114764"/>
                  </a:cubicBezTo>
                  <a:cubicBezTo>
                    <a:pt x="378944" y="114764"/>
                    <a:pt x="369805" y="105625"/>
                    <a:pt x="369805" y="94351"/>
                  </a:cubicBezTo>
                  <a:cubicBezTo>
                    <a:pt x="369805" y="83077"/>
                    <a:pt x="378944" y="73938"/>
                    <a:pt x="390217" y="73938"/>
                  </a:cubicBezTo>
                  <a:close/>
                  <a:moveTo>
                    <a:pt x="341440" y="73938"/>
                  </a:moveTo>
                  <a:cubicBezTo>
                    <a:pt x="352714" y="73938"/>
                    <a:pt x="361853" y="83077"/>
                    <a:pt x="361853" y="94351"/>
                  </a:cubicBezTo>
                  <a:cubicBezTo>
                    <a:pt x="361853" y="105625"/>
                    <a:pt x="352714" y="114764"/>
                    <a:pt x="341440" y="114764"/>
                  </a:cubicBezTo>
                  <a:cubicBezTo>
                    <a:pt x="330166" y="114764"/>
                    <a:pt x="321028" y="105625"/>
                    <a:pt x="321028" y="94351"/>
                  </a:cubicBezTo>
                  <a:cubicBezTo>
                    <a:pt x="321028" y="83077"/>
                    <a:pt x="330166" y="73938"/>
                    <a:pt x="341440" y="73938"/>
                  </a:cubicBezTo>
                  <a:close/>
                  <a:moveTo>
                    <a:pt x="292663" y="73938"/>
                  </a:moveTo>
                  <a:cubicBezTo>
                    <a:pt x="303937" y="73938"/>
                    <a:pt x="313076" y="83077"/>
                    <a:pt x="313076" y="94351"/>
                  </a:cubicBezTo>
                  <a:cubicBezTo>
                    <a:pt x="313076" y="105625"/>
                    <a:pt x="303937" y="114764"/>
                    <a:pt x="292663" y="114764"/>
                  </a:cubicBezTo>
                  <a:cubicBezTo>
                    <a:pt x="281389" y="114764"/>
                    <a:pt x="272251" y="105625"/>
                    <a:pt x="272251" y="94351"/>
                  </a:cubicBezTo>
                  <a:cubicBezTo>
                    <a:pt x="272251" y="83077"/>
                    <a:pt x="281389" y="73938"/>
                    <a:pt x="292663" y="73938"/>
                  </a:cubicBezTo>
                  <a:close/>
                  <a:moveTo>
                    <a:pt x="243886" y="73938"/>
                  </a:moveTo>
                  <a:cubicBezTo>
                    <a:pt x="255160" y="73938"/>
                    <a:pt x="264299" y="83077"/>
                    <a:pt x="264299" y="94351"/>
                  </a:cubicBezTo>
                  <a:cubicBezTo>
                    <a:pt x="264299" y="105625"/>
                    <a:pt x="255160" y="114764"/>
                    <a:pt x="243886" y="114764"/>
                  </a:cubicBezTo>
                  <a:cubicBezTo>
                    <a:pt x="232612" y="114764"/>
                    <a:pt x="223473" y="105625"/>
                    <a:pt x="223473" y="94351"/>
                  </a:cubicBezTo>
                  <a:cubicBezTo>
                    <a:pt x="223473" y="83077"/>
                    <a:pt x="232612" y="73938"/>
                    <a:pt x="243886" y="73938"/>
                  </a:cubicBezTo>
                  <a:close/>
                  <a:moveTo>
                    <a:pt x="195109" y="73938"/>
                  </a:moveTo>
                  <a:cubicBezTo>
                    <a:pt x="206383" y="73938"/>
                    <a:pt x="215522" y="83077"/>
                    <a:pt x="215522" y="94351"/>
                  </a:cubicBezTo>
                  <a:cubicBezTo>
                    <a:pt x="215522" y="105625"/>
                    <a:pt x="206383" y="114764"/>
                    <a:pt x="195109" y="114764"/>
                  </a:cubicBezTo>
                  <a:cubicBezTo>
                    <a:pt x="183835" y="114764"/>
                    <a:pt x="174696" y="105625"/>
                    <a:pt x="174696" y="94351"/>
                  </a:cubicBezTo>
                  <a:cubicBezTo>
                    <a:pt x="174696" y="83077"/>
                    <a:pt x="183835" y="73938"/>
                    <a:pt x="195109" y="73938"/>
                  </a:cubicBezTo>
                  <a:close/>
                  <a:moveTo>
                    <a:pt x="146332" y="73938"/>
                  </a:moveTo>
                  <a:cubicBezTo>
                    <a:pt x="157606" y="73938"/>
                    <a:pt x="166745" y="83077"/>
                    <a:pt x="166745" y="94351"/>
                  </a:cubicBezTo>
                  <a:cubicBezTo>
                    <a:pt x="166745" y="105625"/>
                    <a:pt x="157606" y="114764"/>
                    <a:pt x="146332" y="114764"/>
                  </a:cubicBezTo>
                  <a:cubicBezTo>
                    <a:pt x="135058" y="114764"/>
                    <a:pt x="125919" y="105625"/>
                    <a:pt x="125919" y="94351"/>
                  </a:cubicBezTo>
                  <a:cubicBezTo>
                    <a:pt x="125919" y="83077"/>
                    <a:pt x="135058" y="73938"/>
                    <a:pt x="146332" y="73938"/>
                  </a:cubicBezTo>
                  <a:close/>
                  <a:moveTo>
                    <a:pt x="97555" y="73938"/>
                  </a:moveTo>
                  <a:cubicBezTo>
                    <a:pt x="108829" y="73938"/>
                    <a:pt x="117968" y="83077"/>
                    <a:pt x="117968" y="94351"/>
                  </a:cubicBezTo>
                  <a:cubicBezTo>
                    <a:pt x="117968" y="105625"/>
                    <a:pt x="108829" y="114764"/>
                    <a:pt x="97555" y="114764"/>
                  </a:cubicBezTo>
                  <a:cubicBezTo>
                    <a:pt x="86281" y="114764"/>
                    <a:pt x="77142" y="105625"/>
                    <a:pt x="77142" y="94351"/>
                  </a:cubicBezTo>
                  <a:cubicBezTo>
                    <a:pt x="77142" y="83077"/>
                    <a:pt x="86281" y="73938"/>
                    <a:pt x="97555" y="73938"/>
                  </a:cubicBezTo>
                  <a:close/>
                  <a:moveTo>
                    <a:pt x="48778" y="73938"/>
                  </a:moveTo>
                  <a:cubicBezTo>
                    <a:pt x="60052" y="73938"/>
                    <a:pt x="69191" y="83077"/>
                    <a:pt x="69191" y="94351"/>
                  </a:cubicBezTo>
                  <a:cubicBezTo>
                    <a:pt x="69191" y="105625"/>
                    <a:pt x="60052" y="114764"/>
                    <a:pt x="48778" y="114764"/>
                  </a:cubicBezTo>
                  <a:cubicBezTo>
                    <a:pt x="37504" y="114764"/>
                    <a:pt x="28365" y="105625"/>
                    <a:pt x="28365" y="94351"/>
                  </a:cubicBezTo>
                  <a:cubicBezTo>
                    <a:pt x="28365" y="83077"/>
                    <a:pt x="37504" y="73938"/>
                    <a:pt x="48778" y="73938"/>
                  </a:cubicBezTo>
                  <a:close/>
                  <a:moveTo>
                    <a:pt x="2" y="73938"/>
                  </a:moveTo>
                  <a:cubicBezTo>
                    <a:pt x="11275" y="73938"/>
                    <a:pt x="20414" y="83077"/>
                    <a:pt x="20414" y="94351"/>
                  </a:cubicBezTo>
                  <a:cubicBezTo>
                    <a:pt x="20414" y="105625"/>
                    <a:pt x="11275" y="114764"/>
                    <a:pt x="2" y="114764"/>
                  </a:cubicBezTo>
                  <a:lnTo>
                    <a:pt x="0" y="114763"/>
                  </a:lnTo>
                  <a:lnTo>
                    <a:pt x="0" y="73939"/>
                  </a:lnTo>
                  <a:close/>
                  <a:moveTo>
                    <a:pt x="1010013" y="25745"/>
                  </a:moveTo>
                  <a:lnTo>
                    <a:pt x="1008696" y="51828"/>
                  </a:lnTo>
                  <a:lnTo>
                    <a:pt x="1003906" y="40265"/>
                  </a:lnTo>
                  <a:cubicBezTo>
                    <a:pt x="1003906" y="34628"/>
                    <a:pt x="1006192" y="29525"/>
                    <a:pt x="1009885" y="25831"/>
                  </a:cubicBezTo>
                  <a:close/>
                  <a:moveTo>
                    <a:pt x="975542" y="19852"/>
                  </a:moveTo>
                  <a:cubicBezTo>
                    <a:pt x="986816" y="19852"/>
                    <a:pt x="995955" y="28991"/>
                    <a:pt x="995955" y="40265"/>
                  </a:cubicBezTo>
                  <a:cubicBezTo>
                    <a:pt x="995955" y="51539"/>
                    <a:pt x="986816" y="60678"/>
                    <a:pt x="975542" y="60678"/>
                  </a:cubicBezTo>
                  <a:cubicBezTo>
                    <a:pt x="964268" y="60678"/>
                    <a:pt x="955129" y="51539"/>
                    <a:pt x="955129" y="40265"/>
                  </a:cubicBezTo>
                  <a:cubicBezTo>
                    <a:pt x="955129" y="28991"/>
                    <a:pt x="964268" y="19852"/>
                    <a:pt x="975542" y="19852"/>
                  </a:cubicBezTo>
                  <a:close/>
                  <a:moveTo>
                    <a:pt x="926765" y="19852"/>
                  </a:moveTo>
                  <a:cubicBezTo>
                    <a:pt x="938039" y="19852"/>
                    <a:pt x="947178" y="28991"/>
                    <a:pt x="947178" y="40265"/>
                  </a:cubicBezTo>
                  <a:cubicBezTo>
                    <a:pt x="947178" y="51539"/>
                    <a:pt x="938039" y="60678"/>
                    <a:pt x="926765" y="60678"/>
                  </a:cubicBezTo>
                  <a:cubicBezTo>
                    <a:pt x="915491" y="60678"/>
                    <a:pt x="906352" y="51539"/>
                    <a:pt x="906352" y="40265"/>
                  </a:cubicBezTo>
                  <a:cubicBezTo>
                    <a:pt x="906352" y="28991"/>
                    <a:pt x="915491" y="19852"/>
                    <a:pt x="926765" y="19852"/>
                  </a:cubicBezTo>
                  <a:close/>
                  <a:moveTo>
                    <a:pt x="877988" y="19852"/>
                  </a:moveTo>
                  <a:cubicBezTo>
                    <a:pt x="889262" y="19852"/>
                    <a:pt x="898401" y="28991"/>
                    <a:pt x="898401" y="40265"/>
                  </a:cubicBezTo>
                  <a:cubicBezTo>
                    <a:pt x="898401" y="51539"/>
                    <a:pt x="889262" y="60678"/>
                    <a:pt x="877988" y="60678"/>
                  </a:cubicBezTo>
                  <a:cubicBezTo>
                    <a:pt x="866714" y="60678"/>
                    <a:pt x="857575" y="51539"/>
                    <a:pt x="857575" y="40265"/>
                  </a:cubicBezTo>
                  <a:cubicBezTo>
                    <a:pt x="857575" y="28991"/>
                    <a:pt x="866714" y="19852"/>
                    <a:pt x="877988" y="19852"/>
                  </a:cubicBezTo>
                  <a:close/>
                  <a:moveTo>
                    <a:pt x="829211" y="19852"/>
                  </a:moveTo>
                  <a:cubicBezTo>
                    <a:pt x="840485" y="19852"/>
                    <a:pt x="849624" y="28991"/>
                    <a:pt x="849624" y="40265"/>
                  </a:cubicBezTo>
                  <a:cubicBezTo>
                    <a:pt x="849624" y="51539"/>
                    <a:pt x="840485" y="60678"/>
                    <a:pt x="829211" y="60678"/>
                  </a:cubicBezTo>
                  <a:cubicBezTo>
                    <a:pt x="817937" y="60678"/>
                    <a:pt x="808798" y="51539"/>
                    <a:pt x="808798" y="40265"/>
                  </a:cubicBezTo>
                  <a:cubicBezTo>
                    <a:pt x="808798" y="28991"/>
                    <a:pt x="817937" y="19852"/>
                    <a:pt x="829211" y="19852"/>
                  </a:cubicBezTo>
                  <a:close/>
                  <a:moveTo>
                    <a:pt x="780434" y="19852"/>
                  </a:moveTo>
                  <a:cubicBezTo>
                    <a:pt x="791708" y="19852"/>
                    <a:pt x="800847" y="28991"/>
                    <a:pt x="800847" y="40265"/>
                  </a:cubicBezTo>
                  <a:cubicBezTo>
                    <a:pt x="800847" y="51539"/>
                    <a:pt x="791708" y="60678"/>
                    <a:pt x="780434" y="60678"/>
                  </a:cubicBezTo>
                  <a:cubicBezTo>
                    <a:pt x="769160" y="60678"/>
                    <a:pt x="760021" y="51539"/>
                    <a:pt x="760021" y="40265"/>
                  </a:cubicBezTo>
                  <a:cubicBezTo>
                    <a:pt x="760021" y="28991"/>
                    <a:pt x="769160" y="19852"/>
                    <a:pt x="780434" y="19852"/>
                  </a:cubicBezTo>
                  <a:close/>
                  <a:moveTo>
                    <a:pt x="731657" y="19852"/>
                  </a:moveTo>
                  <a:cubicBezTo>
                    <a:pt x="742931" y="19852"/>
                    <a:pt x="752070" y="28991"/>
                    <a:pt x="752070" y="40265"/>
                  </a:cubicBezTo>
                  <a:cubicBezTo>
                    <a:pt x="752070" y="51539"/>
                    <a:pt x="742931" y="60678"/>
                    <a:pt x="731657" y="60678"/>
                  </a:cubicBezTo>
                  <a:cubicBezTo>
                    <a:pt x="720383" y="60678"/>
                    <a:pt x="711244" y="51539"/>
                    <a:pt x="711244" y="40265"/>
                  </a:cubicBezTo>
                  <a:cubicBezTo>
                    <a:pt x="711244" y="28991"/>
                    <a:pt x="720383" y="19852"/>
                    <a:pt x="731657" y="19852"/>
                  </a:cubicBezTo>
                  <a:close/>
                  <a:moveTo>
                    <a:pt x="682880" y="19852"/>
                  </a:moveTo>
                  <a:cubicBezTo>
                    <a:pt x="694153" y="19852"/>
                    <a:pt x="703293" y="28991"/>
                    <a:pt x="703293" y="40265"/>
                  </a:cubicBezTo>
                  <a:cubicBezTo>
                    <a:pt x="703293" y="51539"/>
                    <a:pt x="694153" y="60678"/>
                    <a:pt x="682880" y="60678"/>
                  </a:cubicBezTo>
                  <a:cubicBezTo>
                    <a:pt x="671606" y="60678"/>
                    <a:pt x="662467" y="51539"/>
                    <a:pt x="662467" y="40265"/>
                  </a:cubicBezTo>
                  <a:cubicBezTo>
                    <a:pt x="662467" y="28991"/>
                    <a:pt x="671606" y="19852"/>
                    <a:pt x="682880" y="19852"/>
                  </a:cubicBezTo>
                  <a:close/>
                  <a:moveTo>
                    <a:pt x="634103" y="19852"/>
                  </a:moveTo>
                  <a:cubicBezTo>
                    <a:pt x="645377" y="19852"/>
                    <a:pt x="654516" y="28991"/>
                    <a:pt x="654516" y="40265"/>
                  </a:cubicBezTo>
                  <a:cubicBezTo>
                    <a:pt x="654516" y="51539"/>
                    <a:pt x="645377" y="60678"/>
                    <a:pt x="634103" y="60678"/>
                  </a:cubicBezTo>
                  <a:cubicBezTo>
                    <a:pt x="622829" y="60678"/>
                    <a:pt x="613690" y="51539"/>
                    <a:pt x="613690" y="40265"/>
                  </a:cubicBezTo>
                  <a:cubicBezTo>
                    <a:pt x="613690" y="28991"/>
                    <a:pt x="622829" y="19852"/>
                    <a:pt x="634103" y="19852"/>
                  </a:cubicBezTo>
                  <a:close/>
                  <a:moveTo>
                    <a:pt x="585326" y="19852"/>
                  </a:moveTo>
                  <a:cubicBezTo>
                    <a:pt x="596599" y="19852"/>
                    <a:pt x="605738" y="28991"/>
                    <a:pt x="605738" y="40265"/>
                  </a:cubicBezTo>
                  <a:cubicBezTo>
                    <a:pt x="605738" y="51539"/>
                    <a:pt x="596599" y="60678"/>
                    <a:pt x="585326" y="60678"/>
                  </a:cubicBezTo>
                  <a:cubicBezTo>
                    <a:pt x="574052" y="60678"/>
                    <a:pt x="564913" y="51539"/>
                    <a:pt x="564913" y="40265"/>
                  </a:cubicBezTo>
                  <a:cubicBezTo>
                    <a:pt x="564913" y="28991"/>
                    <a:pt x="574052" y="19852"/>
                    <a:pt x="585326" y="19852"/>
                  </a:cubicBezTo>
                  <a:close/>
                  <a:moveTo>
                    <a:pt x="536549" y="19852"/>
                  </a:moveTo>
                  <a:cubicBezTo>
                    <a:pt x="547822" y="19852"/>
                    <a:pt x="556961" y="28991"/>
                    <a:pt x="556961" y="40265"/>
                  </a:cubicBezTo>
                  <a:cubicBezTo>
                    <a:pt x="556961" y="51539"/>
                    <a:pt x="547822" y="60678"/>
                    <a:pt x="536549" y="60678"/>
                  </a:cubicBezTo>
                  <a:cubicBezTo>
                    <a:pt x="525275" y="60678"/>
                    <a:pt x="516136" y="51539"/>
                    <a:pt x="516136" y="40265"/>
                  </a:cubicBezTo>
                  <a:cubicBezTo>
                    <a:pt x="516136" y="28991"/>
                    <a:pt x="525275" y="19852"/>
                    <a:pt x="536549" y="19852"/>
                  </a:cubicBezTo>
                  <a:close/>
                  <a:moveTo>
                    <a:pt x="487772" y="19852"/>
                  </a:moveTo>
                  <a:cubicBezTo>
                    <a:pt x="499045" y="19852"/>
                    <a:pt x="508184" y="28991"/>
                    <a:pt x="508184" y="40265"/>
                  </a:cubicBezTo>
                  <a:cubicBezTo>
                    <a:pt x="508184" y="51539"/>
                    <a:pt x="499045" y="60678"/>
                    <a:pt x="487772" y="60678"/>
                  </a:cubicBezTo>
                  <a:cubicBezTo>
                    <a:pt x="476498" y="60678"/>
                    <a:pt x="467359" y="51539"/>
                    <a:pt x="467359" y="40265"/>
                  </a:cubicBezTo>
                  <a:cubicBezTo>
                    <a:pt x="467359" y="28991"/>
                    <a:pt x="476498" y="19852"/>
                    <a:pt x="487772" y="19852"/>
                  </a:cubicBezTo>
                  <a:close/>
                  <a:moveTo>
                    <a:pt x="438994" y="19852"/>
                  </a:moveTo>
                  <a:cubicBezTo>
                    <a:pt x="450268" y="19852"/>
                    <a:pt x="459407" y="28991"/>
                    <a:pt x="459407" y="40265"/>
                  </a:cubicBezTo>
                  <a:cubicBezTo>
                    <a:pt x="459407" y="51539"/>
                    <a:pt x="450268" y="60678"/>
                    <a:pt x="438994" y="60678"/>
                  </a:cubicBezTo>
                  <a:cubicBezTo>
                    <a:pt x="427721" y="60678"/>
                    <a:pt x="418582" y="51539"/>
                    <a:pt x="418582" y="40265"/>
                  </a:cubicBezTo>
                  <a:cubicBezTo>
                    <a:pt x="418582" y="28991"/>
                    <a:pt x="427721" y="19852"/>
                    <a:pt x="438994" y="19852"/>
                  </a:cubicBezTo>
                  <a:close/>
                  <a:moveTo>
                    <a:pt x="390217" y="19852"/>
                  </a:moveTo>
                  <a:cubicBezTo>
                    <a:pt x="401491" y="19852"/>
                    <a:pt x="410630" y="28991"/>
                    <a:pt x="410630" y="40265"/>
                  </a:cubicBezTo>
                  <a:cubicBezTo>
                    <a:pt x="410630" y="51539"/>
                    <a:pt x="401491" y="60678"/>
                    <a:pt x="390217" y="60678"/>
                  </a:cubicBezTo>
                  <a:cubicBezTo>
                    <a:pt x="378944" y="60678"/>
                    <a:pt x="369805" y="51539"/>
                    <a:pt x="369805" y="40265"/>
                  </a:cubicBezTo>
                  <a:cubicBezTo>
                    <a:pt x="369805" y="28991"/>
                    <a:pt x="378944" y="19852"/>
                    <a:pt x="390217" y="19852"/>
                  </a:cubicBezTo>
                  <a:close/>
                  <a:moveTo>
                    <a:pt x="341440" y="19852"/>
                  </a:moveTo>
                  <a:cubicBezTo>
                    <a:pt x="352714" y="19852"/>
                    <a:pt x="361853" y="28991"/>
                    <a:pt x="361853" y="40265"/>
                  </a:cubicBezTo>
                  <a:cubicBezTo>
                    <a:pt x="361853" y="51539"/>
                    <a:pt x="352714" y="60678"/>
                    <a:pt x="341440" y="60678"/>
                  </a:cubicBezTo>
                  <a:cubicBezTo>
                    <a:pt x="330166" y="60678"/>
                    <a:pt x="321028" y="51539"/>
                    <a:pt x="321028" y="40265"/>
                  </a:cubicBezTo>
                  <a:cubicBezTo>
                    <a:pt x="321028" y="28991"/>
                    <a:pt x="330166" y="19852"/>
                    <a:pt x="341440" y="19852"/>
                  </a:cubicBezTo>
                  <a:close/>
                  <a:moveTo>
                    <a:pt x="292663" y="19852"/>
                  </a:moveTo>
                  <a:cubicBezTo>
                    <a:pt x="303937" y="19852"/>
                    <a:pt x="313076" y="28991"/>
                    <a:pt x="313076" y="40265"/>
                  </a:cubicBezTo>
                  <a:cubicBezTo>
                    <a:pt x="313076" y="51539"/>
                    <a:pt x="303937" y="60678"/>
                    <a:pt x="292663" y="60678"/>
                  </a:cubicBezTo>
                  <a:cubicBezTo>
                    <a:pt x="281389" y="60678"/>
                    <a:pt x="272251" y="51539"/>
                    <a:pt x="272251" y="40265"/>
                  </a:cubicBezTo>
                  <a:cubicBezTo>
                    <a:pt x="272251" y="28991"/>
                    <a:pt x="281389" y="19852"/>
                    <a:pt x="292663" y="19852"/>
                  </a:cubicBezTo>
                  <a:close/>
                  <a:moveTo>
                    <a:pt x="243886" y="19852"/>
                  </a:moveTo>
                  <a:cubicBezTo>
                    <a:pt x="255160" y="19852"/>
                    <a:pt x="264299" y="28991"/>
                    <a:pt x="264299" y="40265"/>
                  </a:cubicBezTo>
                  <a:cubicBezTo>
                    <a:pt x="264299" y="51539"/>
                    <a:pt x="255160" y="60678"/>
                    <a:pt x="243886" y="60678"/>
                  </a:cubicBezTo>
                  <a:cubicBezTo>
                    <a:pt x="232612" y="60678"/>
                    <a:pt x="223473" y="51539"/>
                    <a:pt x="223473" y="40265"/>
                  </a:cubicBezTo>
                  <a:cubicBezTo>
                    <a:pt x="223473" y="28991"/>
                    <a:pt x="232612" y="19852"/>
                    <a:pt x="243886" y="19852"/>
                  </a:cubicBezTo>
                  <a:close/>
                  <a:moveTo>
                    <a:pt x="195109" y="19852"/>
                  </a:moveTo>
                  <a:cubicBezTo>
                    <a:pt x="206383" y="19852"/>
                    <a:pt x="215522" y="28991"/>
                    <a:pt x="215522" y="40265"/>
                  </a:cubicBezTo>
                  <a:cubicBezTo>
                    <a:pt x="215522" y="51539"/>
                    <a:pt x="206383" y="60678"/>
                    <a:pt x="195109" y="60678"/>
                  </a:cubicBezTo>
                  <a:cubicBezTo>
                    <a:pt x="183835" y="60678"/>
                    <a:pt x="174696" y="51539"/>
                    <a:pt x="174696" y="40265"/>
                  </a:cubicBezTo>
                  <a:cubicBezTo>
                    <a:pt x="174696" y="28991"/>
                    <a:pt x="183835" y="19852"/>
                    <a:pt x="195109" y="19852"/>
                  </a:cubicBezTo>
                  <a:close/>
                  <a:moveTo>
                    <a:pt x="146332" y="19852"/>
                  </a:moveTo>
                  <a:cubicBezTo>
                    <a:pt x="157606" y="19852"/>
                    <a:pt x="166745" y="28991"/>
                    <a:pt x="166745" y="40265"/>
                  </a:cubicBezTo>
                  <a:cubicBezTo>
                    <a:pt x="166745" y="51539"/>
                    <a:pt x="157606" y="60678"/>
                    <a:pt x="146332" y="60678"/>
                  </a:cubicBezTo>
                  <a:cubicBezTo>
                    <a:pt x="135058" y="60678"/>
                    <a:pt x="125919" y="51539"/>
                    <a:pt x="125919" y="40265"/>
                  </a:cubicBezTo>
                  <a:cubicBezTo>
                    <a:pt x="125919" y="28991"/>
                    <a:pt x="135058" y="19852"/>
                    <a:pt x="146332" y="19852"/>
                  </a:cubicBezTo>
                  <a:close/>
                  <a:moveTo>
                    <a:pt x="97555" y="19852"/>
                  </a:moveTo>
                  <a:cubicBezTo>
                    <a:pt x="108829" y="19852"/>
                    <a:pt x="117968" y="28991"/>
                    <a:pt x="117968" y="40265"/>
                  </a:cubicBezTo>
                  <a:cubicBezTo>
                    <a:pt x="117968" y="51539"/>
                    <a:pt x="108829" y="60678"/>
                    <a:pt x="97555" y="60678"/>
                  </a:cubicBezTo>
                  <a:cubicBezTo>
                    <a:pt x="86281" y="60678"/>
                    <a:pt x="77142" y="51539"/>
                    <a:pt x="77142" y="40265"/>
                  </a:cubicBezTo>
                  <a:cubicBezTo>
                    <a:pt x="77142" y="28991"/>
                    <a:pt x="86281" y="19852"/>
                    <a:pt x="97555" y="19852"/>
                  </a:cubicBezTo>
                  <a:close/>
                  <a:moveTo>
                    <a:pt x="48778" y="19852"/>
                  </a:moveTo>
                  <a:cubicBezTo>
                    <a:pt x="60052" y="19852"/>
                    <a:pt x="69191" y="28991"/>
                    <a:pt x="69191" y="40265"/>
                  </a:cubicBezTo>
                  <a:cubicBezTo>
                    <a:pt x="69191" y="51539"/>
                    <a:pt x="60052" y="60678"/>
                    <a:pt x="48778" y="60678"/>
                  </a:cubicBezTo>
                  <a:cubicBezTo>
                    <a:pt x="37504" y="60678"/>
                    <a:pt x="28365" y="51539"/>
                    <a:pt x="28365" y="40265"/>
                  </a:cubicBezTo>
                  <a:cubicBezTo>
                    <a:pt x="28365" y="28991"/>
                    <a:pt x="37504" y="19852"/>
                    <a:pt x="48778" y="19852"/>
                  </a:cubicBezTo>
                  <a:close/>
                  <a:moveTo>
                    <a:pt x="2" y="19852"/>
                  </a:moveTo>
                  <a:cubicBezTo>
                    <a:pt x="11275" y="19852"/>
                    <a:pt x="20414" y="28991"/>
                    <a:pt x="20414" y="40265"/>
                  </a:cubicBezTo>
                  <a:cubicBezTo>
                    <a:pt x="20414" y="51539"/>
                    <a:pt x="11275" y="60678"/>
                    <a:pt x="2" y="60678"/>
                  </a:cubicBezTo>
                  <a:lnTo>
                    <a:pt x="0" y="60677"/>
                  </a:lnTo>
                  <a:lnTo>
                    <a:pt x="0" y="19853"/>
                  </a:lnTo>
                  <a:close/>
                  <a:moveTo>
                    <a:pt x="1009631" y="0"/>
                  </a:moveTo>
                  <a:lnTo>
                    <a:pt x="1010974" y="0"/>
                  </a:lnTo>
                  <a:lnTo>
                    <a:pt x="1011044" y="1394"/>
                  </a:lnTo>
                  <a:lnTo>
                    <a:pt x="1009885" y="613"/>
                  </a:lnTo>
                  <a:close/>
                  <a:moveTo>
                    <a:pt x="960854" y="0"/>
                  </a:moveTo>
                  <a:lnTo>
                    <a:pt x="990230" y="0"/>
                  </a:lnTo>
                  <a:lnTo>
                    <a:pt x="989976" y="613"/>
                  </a:lnTo>
                  <a:cubicBezTo>
                    <a:pt x="986282" y="4307"/>
                    <a:pt x="981179" y="6592"/>
                    <a:pt x="975542" y="6592"/>
                  </a:cubicBezTo>
                  <a:cubicBezTo>
                    <a:pt x="969905" y="6592"/>
                    <a:pt x="964802" y="4307"/>
                    <a:pt x="961108" y="613"/>
                  </a:cubicBezTo>
                  <a:close/>
                  <a:moveTo>
                    <a:pt x="912077" y="0"/>
                  </a:moveTo>
                  <a:lnTo>
                    <a:pt x="941453" y="0"/>
                  </a:lnTo>
                  <a:lnTo>
                    <a:pt x="941199" y="613"/>
                  </a:lnTo>
                  <a:cubicBezTo>
                    <a:pt x="937505" y="4307"/>
                    <a:pt x="932402" y="6592"/>
                    <a:pt x="926765" y="6592"/>
                  </a:cubicBezTo>
                  <a:cubicBezTo>
                    <a:pt x="921128" y="6592"/>
                    <a:pt x="916025" y="4307"/>
                    <a:pt x="912331" y="613"/>
                  </a:cubicBezTo>
                  <a:close/>
                  <a:moveTo>
                    <a:pt x="863300" y="0"/>
                  </a:moveTo>
                  <a:lnTo>
                    <a:pt x="892676" y="0"/>
                  </a:lnTo>
                  <a:lnTo>
                    <a:pt x="892422" y="613"/>
                  </a:lnTo>
                  <a:cubicBezTo>
                    <a:pt x="888728" y="4307"/>
                    <a:pt x="883625" y="6592"/>
                    <a:pt x="877988" y="6592"/>
                  </a:cubicBezTo>
                  <a:cubicBezTo>
                    <a:pt x="872351" y="6592"/>
                    <a:pt x="867248" y="4307"/>
                    <a:pt x="863554" y="613"/>
                  </a:cubicBezTo>
                  <a:close/>
                  <a:moveTo>
                    <a:pt x="814523" y="0"/>
                  </a:moveTo>
                  <a:lnTo>
                    <a:pt x="843899" y="0"/>
                  </a:lnTo>
                  <a:lnTo>
                    <a:pt x="843645" y="613"/>
                  </a:lnTo>
                  <a:cubicBezTo>
                    <a:pt x="839951" y="4307"/>
                    <a:pt x="834848" y="6592"/>
                    <a:pt x="829211" y="6592"/>
                  </a:cubicBezTo>
                  <a:cubicBezTo>
                    <a:pt x="823574" y="6592"/>
                    <a:pt x="818471" y="4307"/>
                    <a:pt x="814777" y="613"/>
                  </a:cubicBezTo>
                  <a:close/>
                  <a:moveTo>
                    <a:pt x="765746" y="0"/>
                  </a:moveTo>
                  <a:lnTo>
                    <a:pt x="795122" y="0"/>
                  </a:lnTo>
                  <a:lnTo>
                    <a:pt x="794868" y="613"/>
                  </a:lnTo>
                  <a:cubicBezTo>
                    <a:pt x="791174" y="4307"/>
                    <a:pt x="786071" y="6592"/>
                    <a:pt x="780434" y="6592"/>
                  </a:cubicBezTo>
                  <a:cubicBezTo>
                    <a:pt x="774797" y="6592"/>
                    <a:pt x="769694" y="4307"/>
                    <a:pt x="766000" y="613"/>
                  </a:cubicBezTo>
                  <a:close/>
                  <a:moveTo>
                    <a:pt x="716969" y="0"/>
                  </a:moveTo>
                  <a:lnTo>
                    <a:pt x="746345" y="0"/>
                  </a:lnTo>
                  <a:lnTo>
                    <a:pt x="746091" y="613"/>
                  </a:lnTo>
                  <a:cubicBezTo>
                    <a:pt x="742397" y="4307"/>
                    <a:pt x="737294" y="6592"/>
                    <a:pt x="731657" y="6592"/>
                  </a:cubicBezTo>
                  <a:cubicBezTo>
                    <a:pt x="726020" y="6592"/>
                    <a:pt x="720917" y="4307"/>
                    <a:pt x="717223" y="613"/>
                  </a:cubicBezTo>
                  <a:close/>
                  <a:moveTo>
                    <a:pt x="668192" y="0"/>
                  </a:moveTo>
                  <a:lnTo>
                    <a:pt x="697568" y="0"/>
                  </a:lnTo>
                  <a:lnTo>
                    <a:pt x="697314" y="613"/>
                  </a:lnTo>
                  <a:cubicBezTo>
                    <a:pt x="693620" y="4307"/>
                    <a:pt x="688517" y="6592"/>
                    <a:pt x="682880" y="6592"/>
                  </a:cubicBezTo>
                  <a:cubicBezTo>
                    <a:pt x="677243" y="6592"/>
                    <a:pt x="672140" y="4307"/>
                    <a:pt x="668446" y="613"/>
                  </a:cubicBezTo>
                  <a:close/>
                  <a:moveTo>
                    <a:pt x="619415" y="0"/>
                  </a:moveTo>
                  <a:lnTo>
                    <a:pt x="648791" y="0"/>
                  </a:lnTo>
                  <a:lnTo>
                    <a:pt x="648537" y="613"/>
                  </a:lnTo>
                  <a:cubicBezTo>
                    <a:pt x="644843" y="4307"/>
                    <a:pt x="639740" y="6592"/>
                    <a:pt x="634103" y="6592"/>
                  </a:cubicBezTo>
                  <a:cubicBezTo>
                    <a:pt x="628466" y="6592"/>
                    <a:pt x="623363" y="4307"/>
                    <a:pt x="619669" y="613"/>
                  </a:cubicBezTo>
                  <a:close/>
                  <a:moveTo>
                    <a:pt x="570638" y="0"/>
                  </a:moveTo>
                  <a:lnTo>
                    <a:pt x="600013" y="0"/>
                  </a:lnTo>
                  <a:lnTo>
                    <a:pt x="599760" y="613"/>
                  </a:lnTo>
                  <a:cubicBezTo>
                    <a:pt x="596066" y="4307"/>
                    <a:pt x="590963" y="6592"/>
                    <a:pt x="585326" y="6592"/>
                  </a:cubicBezTo>
                  <a:cubicBezTo>
                    <a:pt x="579689" y="6592"/>
                    <a:pt x="574586" y="4307"/>
                    <a:pt x="570892" y="613"/>
                  </a:cubicBezTo>
                  <a:close/>
                  <a:moveTo>
                    <a:pt x="521861" y="0"/>
                  </a:moveTo>
                  <a:lnTo>
                    <a:pt x="551237" y="0"/>
                  </a:lnTo>
                  <a:lnTo>
                    <a:pt x="550983" y="613"/>
                  </a:lnTo>
                  <a:cubicBezTo>
                    <a:pt x="547289" y="4307"/>
                    <a:pt x="542185" y="6592"/>
                    <a:pt x="536549" y="6592"/>
                  </a:cubicBezTo>
                  <a:cubicBezTo>
                    <a:pt x="530912" y="6592"/>
                    <a:pt x="525808" y="4307"/>
                    <a:pt x="522114" y="613"/>
                  </a:cubicBezTo>
                  <a:close/>
                  <a:moveTo>
                    <a:pt x="473084" y="0"/>
                  </a:moveTo>
                  <a:lnTo>
                    <a:pt x="502459" y="0"/>
                  </a:lnTo>
                  <a:lnTo>
                    <a:pt x="502206" y="613"/>
                  </a:lnTo>
                  <a:cubicBezTo>
                    <a:pt x="498512" y="4307"/>
                    <a:pt x="493408" y="6592"/>
                    <a:pt x="487772" y="6592"/>
                  </a:cubicBezTo>
                  <a:cubicBezTo>
                    <a:pt x="482135" y="6592"/>
                    <a:pt x="477031" y="4307"/>
                    <a:pt x="473337" y="613"/>
                  </a:cubicBezTo>
                  <a:close/>
                  <a:moveTo>
                    <a:pt x="424307" y="0"/>
                  </a:moveTo>
                  <a:lnTo>
                    <a:pt x="453682" y="0"/>
                  </a:lnTo>
                  <a:lnTo>
                    <a:pt x="453429" y="613"/>
                  </a:lnTo>
                  <a:cubicBezTo>
                    <a:pt x="449735" y="4307"/>
                    <a:pt x="444631" y="6592"/>
                    <a:pt x="438994" y="6592"/>
                  </a:cubicBezTo>
                  <a:cubicBezTo>
                    <a:pt x="433358" y="6592"/>
                    <a:pt x="428254" y="4307"/>
                    <a:pt x="424560" y="613"/>
                  </a:cubicBezTo>
                  <a:close/>
                  <a:moveTo>
                    <a:pt x="375529" y="0"/>
                  </a:moveTo>
                  <a:lnTo>
                    <a:pt x="404905" y="0"/>
                  </a:lnTo>
                  <a:lnTo>
                    <a:pt x="404651" y="613"/>
                  </a:lnTo>
                  <a:cubicBezTo>
                    <a:pt x="400957" y="4307"/>
                    <a:pt x="395854" y="6592"/>
                    <a:pt x="390217" y="6592"/>
                  </a:cubicBezTo>
                  <a:cubicBezTo>
                    <a:pt x="384580" y="6592"/>
                    <a:pt x="379477" y="4307"/>
                    <a:pt x="375783" y="613"/>
                  </a:cubicBezTo>
                  <a:close/>
                  <a:moveTo>
                    <a:pt x="326752" y="0"/>
                  </a:moveTo>
                  <a:lnTo>
                    <a:pt x="356128" y="0"/>
                  </a:lnTo>
                  <a:lnTo>
                    <a:pt x="355874" y="613"/>
                  </a:lnTo>
                  <a:cubicBezTo>
                    <a:pt x="352180" y="4307"/>
                    <a:pt x="347077" y="6592"/>
                    <a:pt x="341440" y="6592"/>
                  </a:cubicBezTo>
                  <a:cubicBezTo>
                    <a:pt x="335803" y="6592"/>
                    <a:pt x="330700" y="4307"/>
                    <a:pt x="327006" y="613"/>
                  </a:cubicBezTo>
                  <a:close/>
                  <a:moveTo>
                    <a:pt x="277975" y="0"/>
                  </a:moveTo>
                  <a:lnTo>
                    <a:pt x="307351" y="0"/>
                  </a:lnTo>
                  <a:lnTo>
                    <a:pt x="307097" y="613"/>
                  </a:lnTo>
                  <a:cubicBezTo>
                    <a:pt x="303403" y="4307"/>
                    <a:pt x="298300" y="6592"/>
                    <a:pt x="292663" y="6592"/>
                  </a:cubicBezTo>
                  <a:cubicBezTo>
                    <a:pt x="287026" y="6592"/>
                    <a:pt x="281923" y="4307"/>
                    <a:pt x="278229" y="613"/>
                  </a:cubicBezTo>
                  <a:close/>
                  <a:moveTo>
                    <a:pt x="229198" y="0"/>
                  </a:moveTo>
                  <a:lnTo>
                    <a:pt x="258574" y="0"/>
                  </a:lnTo>
                  <a:lnTo>
                    <a:pt x="258320" y="613"/>
                  </a:lnTo>
                  <a:cubicBezTo>
                    <a:pt x="254626" y="4307"/>
                    <a:pt x="249523" y="6592"/>
                    <a:pt x="243886" y="6592"/>
                  </a:cubicBezTo>
                  <a:cubicBezTo>
                    <a:pt x="238249" y="6592"/>
                    <a:pt x="233146" y="4307"/>
                    <a:pt x="229452" y="613"/>
                  </a:cubicBezTo>
                  <a:close/>
                  <a:moveTo>
                    <a:pt x="180421" y="0"/>
                  </a:moveTo>
                  <a:lnTo>
                    <a:pt x="209797" y="0"/>
                  </a:lnTo>
                  <a:lnTo>
                    <a:pt x="209543" y="613"/>
                  </a:lnTo>
                  <a:cubicBezTo>
                    <a:pt x="205849" y="4307"/>
                    <a:pt x="200746" y="6592"/>
                    <a:pt x="195109" y="6592"/>
                  </a:cubicBezTo>
                  <a:cubicBezTo>
                    <a:pt x="189472" y="6592"/>
                    <a:pt x="184369" y="4307"/>
                    <a:pt x="180675" y="613"/>
                  </a:cubicBezTo>
                  <a:close/>
                  <a:moveTo>
                    <a:pt x="131644" y="0"/>
                  </a:moveTo>
                  <a:lnTo>
                    <a:pt x="161020" y="0"/>
                  </a:lnTo>
                  <a:lnTo>
                    <a:pt x="160766" y="613"/>
                  </a:lnTo>
                  <a:cubicBezTo>
                    <a:pt x="157072" y="4307"/>
                    <a:pt x="151969" y="6592"/>
                    <a:pt x="146332" y="6592"/>
                  </a:cubicBezTo>
                  <a:cubicBezTo>
                    <a:pt x="140695" y="6592"/>
                    <a:pt x="135592" y="4307"/>
                    <a:pt x="131898" y="613"/>
                  </a:cubicBezTo>
                  <a:close/>
                  <a:moveTo>
                    <a:pt x="82867" y="0"/>
                  </a:moveTo>
                  <a:lnTo>
                    <a:pt x="112243" y="0"/>
                  </a:lnTo>
                  <a:lnTo>
                    <a:pt x="111989" y="613"/>
                  </a:lnTo>
                  <a:cubicBezTo>
                    <a:pt x="108295" y="4307"/>
                    <a:pt x="103192" y="6592"/>
                    <a:pt x="97555" y="6592"/>
                  </a:cubicBezTo>
                  <a:cubicBezTo>
                    <a:pt x="91918" y="6592"/>
                    <a:pt x="86815" y="4307"/>
                    <a:pt x="83121" y="613"/>
                  </a:cubicBezTo>
                  <a:close/>
                  <a:moveTo>
                    <a:pt x="34090" y="0"/>
                  </a:moveTo>
                  <a:lnTo>
                    <a:pt x="63466" y="0"/>
                  </a:lnTo>
                  <a:lnTo>
                    <a:pt x="63212" y="613"/>
                  </a:lnTo>
                  <a:cubicBezTo>
                    <a:pt x="59518" y="4307"/>
                    <a:pt x="54415" y="6592"/>
                    <a:pt x="48778" y="6592"/>
                  </a:cubicBezTo>
                  <a:cubicBezTo>
                    <a:pt x="43141" y="6592"/>
                    <a:pt x="38038" y="4307"/>
                    <a:pt x="34344" y="613"/>
                  </a:cubicBezTo>
                  <a:close/>
                  <a:moveTo>
                    <a:pt x="0" y="0"/>
                  </a:moveTo>
                  <a:lnTo>
                    <a:pt x="14689" y="0"/>
                  </a:lnTo>
                  <a:lnTo>
                    <a:pt x="14435" y="613"/>
                  </a:lnTo>
                  <a:cubicBezTo>
                    <a:pt x="10741" y="4307"/>
                    <a:pt x="5638" y="6592"/>
                    <a:pt x="2" y="6592"/>
                  </a:cubicBezTo>
                  <a:lnTo>
                    <a:pt x="0" y="6591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g24298fa12fa_0_3337"/>
            <p:cNvSpPr/>
            <p:nvPr/>
          </p:nvSpPr>
          <p:spPr>
            <a:xfrm>
              <a:off x="1" y="1"/>
              <a:ext cx="302530" cy="372598"/>
            </a:xfrm>
            <a:custGeom>
              <a:avLst/>
              <a:gdLst/>
              <a:ahLst/>
              <a:cxnLst/>
              <a:rect l="l" t="t" r="r" b="b"/>
              <a:pathLst>
                <a:path w="403373" h="496797" extrusionOk="0">
                  <a:moveTo>
                    <a:pt x="229368" y="0"/>
                  </a:moveTo>
                  <a:lnTo>
                    <a:pt x="384512" y="0"/>
                  </a:lnTo>
                  <a:lnTo>
                    <a:pt x="403373" y="93424"/>
                  </a:lnTo>
                  <a:cubicBezTo>
                    <a:pt x="403373" y="316201"/>
                    <a:pt x="222777" y="496797"/>
                    <a:pt x="0" y="496797"/>
                  </a:cubicBezTo>
                  <a:lnTo>
                    <a:pt x="0" y="341654"/>
                  </a:lnTo>
                  <a:cubicBezTo>
                    <a:pt x="137093" y="341654"/>
                    <a:pt x="248230" y="230517"/>
                    <a:pt x="248230" y="93424"/>
                  </a:cubicBezTo>
                  <a:close/>
                </a:path>
              </a:pathLst>
            </a:custGeom>
            <a:gradFill>
              <a:gsLst>
                <a:gs pos="0">
                  <a:srgbClr val="FF4E02"/>
                </a:gs>
                <a:gs pos="48000">
                  <a:srgbClr val="F69323"/>
                </a:gs>
                <a:gs pos="100000">
                  <a:srgbClr val="FABC75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8" name="Google Shape;578;g24298fa12fa_0_3337"/>
          <p:cNvSpPr/>
          <p:nvPr/>
        </p:nvSpPr>
        <p:spPr>
          <a:xfrm rot="10800000">
            <a:off x="-2797" y="3"/>
            <a:ext cx="3854797" cy="3851345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9" name="Google Shape;579;g24298fa12fa_0_33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88450" y="553203"/>
            <a:ext cx="1349354" cy="4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g24298fa12fa_0_3337">
            <a:hlinkClick r:id="rId3"/>
          </p:cNvPr>
          <p:cNvSpPr/>
          <p:nvPr/>
        </p:nvSpPr>
        <p:spPr>
          <a:xfrm>
            <a:off x="4528066" y="4916533"/>
            <a:ext cx="23175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Trebuchet MS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www.tigeranalytics.com</a:t>
            </a:r>
            <a:endParaRPr sz="1467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24298fa12fa_0_3337">
            <a:hlinkClick r:id="rId4"/>
          </p:cNvPr>
          <p:cNvSpPr/>
          <p:nvPr/>
        </p:nvSpPr>
        <p:spPr>
          <a:xfrm>
            <a:off x="5374254" y="5231696"/>
            <a:ext cx="324000" cy="32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24298fa12fa_0_3337">
            <a:hlinkClick r:id="rId4"/>
          </p:cNvPr>
          <p:cNvSpPr/>
          <p:nvPr/>
        </p:nvSpPr>
        <p:spPr>
          <a:xfrm>
            <a:off x="5451639" y="5309091"/>
            <a:ext cx="171021" cy="171000"/>
          </a:xfrm>
          <a:custGeom>
            <a:avLst/>
            <a:gdLst/>
            <a:ahLst/>
            <a:cxnLst/>
            <a:rect l="l" t="t" r="r" b="b"/>
            <a:pathLst>
              <a:path w="3600450" h="3600000" extrusionOk="0">
                <a:moveTo>
                  <a:pt x="2443351" y="598336"/>
                </a:moveTo>
                <a:cubicBezTo>
                  <a:pt x="2344604" y="591283"/>
                  <a:pt x="2247735" y="605917"/>
                  <a:pt x="2175442" y="640945"/>
                </a:cubicBezTo>
                <a:cubicBezTo>
                  <a:pt x="1896180" y="785483"/>
                  <a:pt x="1772372" y="991259"/>
                  <a:pt x="1822862" y="1347778"/>
                </a:cubicBezTo>
                <a:cubicBezTo>
                  <a:pt x="1368677" y="1358195"/>
                  <a:pt x="773170" y="1076549"/>
                  <a:pt x="573365" y="710108"/>
                </a:cubicBezTo>
                <a:cubicBezTo>
                  <a:pt x="385362" y="875792"/>
                  <a:pt x="470466" y="1411198"/>
                  <a:pt x="774927" y="1531630"/>
                </a:cubicBezTo>
                <a:cubicBezTo>
                  <a:pt x="636580" y="1529584"/>
                  <a:pt x="591043" y="1502544"/>
                  <a:pt x="454598" y="1456258"/>
                </a:cubicBezTo>
                <a:cubicBezTo>
                  <a:pt x="501872" y="1904597"/>
                  <a:pt x="763983" y="1980208"/>
                  <a:pt x="973777" y="2064155"/>
                </a:cubicBezTo>
                <a:cubicBezTo>
                  <a:pt x="852534" y="2142597"/>
                  <a:pt x="745426" y="2079715"/>
                  <a:pt x="666580" y="2073364"/>
                </a:cubicBezTo>
                <a:cubicBezTo>
                  <a:pt x="760010" y="2372399"/>
                  <a:pt x="1073128" y="2490107"/>
                  <a:pt x="1270553" y="2449863"/>
                </a:cubicBezTo>
                <a:cubicBezTo>
                  <a:pt x="1134133" y="2645905"/>
                  <a:pt x="923075" y="2722647"/>
                  <a:pt x="376665" y="2759915"/>
                </a:cubicBezTo>
                <a:cubicBezTo>
                  <a:pt x="684120" y="2913251"/>
                  <a:pt x="911493" y="3028902"/>
                  <a:pt x="1355560" y="2998518"/>
                </a:cubicBezTo>
                <a:cubicBezTo>
                  <a:pt x="1849783" y="2992786"/>
                  <a:pt x="2282768" y="2746806"/>
                  <a:pt x="2447240" y="2585619"/>
                </a:cubicBezTo>
                <a:cubicBezTo>
                  <a:pt x="2693768" y="2358293"/>
                  <a:pt x="3006247" y="1801218"/>
                  <a:pt x="3003106" y="1197035"/>
                </a:cubicBezTo>
                <a:lnTo>
                  <a:pt x="3317867" y="907530"/>
                </a:lnTo>
                <a:lnTo>
                  <a:pt x="2965917" y="984828"/>
                </a:lnTo>
                <a:lnTo>
                  <a:pt x="3242424" y="653580"/>
                </a:lnTo>
                <a:cubicBezTo>
                  <a:pt x="3178746" y="675623"/>
                  <a:pt x="3001926" y="754111"/>
                  <a:pt x="2847650" y="820309"/>
                </a:cubicBezTo>
                <a:cubicBezTo>
                  <a:pt x="2777725" y="682087"/>
                  <a:pt x="2607930" y="610091"/>
                  <a:pt x="2443351" y="598336"/>
                </a:cubicBezTo>
                <a:close/>
                <a:moveTo>
                  <a:pt x="353268" y="0"/>
                </a:moveTo>
                <a:lnTo>
                  <a:pt x="3247182" y="0"/>
                </a:lnTo>
                <a:cubicBezTo>
                  <a:pt x="3442287" y="0"/>
                  <a:pt x="3600450" y="158163"/>
                  <a:pt x="3600450" y="353268"/>
                </a:cubicBezTo>
                <a:lnTo>
                  <a:pt x="3600450" y="3246732"/>
                </a:lnTo>
                <a:cubicBezTo>
                  <a:pt x="3600450" y="3441837"/>
                  <a:pt x="3442287" y="3600000"/>
                  <a:pt x="3247182" y="3600000"/>
                </a:cubicBezTo>
                <a:lnTo>
                  <a:pt x="353268" y="3600000"/>
                </a:lnTo>
                <a:cubicBezTo>
                  <a:pt x="158163" y="3600000"/>
                  <a:pt x="0" y="3441837"/>
                  <a:pt x="0" y="3246732"/>
                </a:cubicBezTo>
                <a:lnTo>
                  <a:pt x="0" y="353268"/>
                </a:lnTo>
                <a:cubicBezTo>
                  <a:pt x="0" y="158163"/>
                  <a:pt x="158163" y="0"/>
                  <a:pt x="3532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24298fa12fa_0_3337">
            <a:hlinkClick r:id="rId5"/>
          </p:cNvPr>
          <p:cNvSpPr/>
          <p:nvPr/>
        </p:nvSpPr>
        <p:spPr>
          <a:xfrm>
            <a:off x="4951161" y="5231696"/>
            <a:ext cx="324000" cy="32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24298fa12fa_0_3337">
            <a:hlinkClick r:id="rId5"/>
          </p:cNvPr>
          <p:cNvSpPr/>
          <p:nvPr/>
        </p:nvSpPr>
        <p:spPr>
          <a:xfrm>
            <a:off x="5030465" y="5311002"/>
            <a:ext cx="162512" cy="162512"/>
          </a:xfrm>
          <a:custGeom>
            <a:avLst/>
            <a:gdLst/>
            <a:ahLst/>
            <a:cxnLst/>
            <a:rect l="l" t="t" r="r" b="b"/>
            <a:pathLst>
              <a:path w="4333647" h="4333647" extrusionOk="0">
                <a:moveTo>
                  <a:pt x="937082" y="1651039"/>
                </a:moveTo>
                <a:lnTo>
                  <a:pt x="937082" y="3354087"/>
                </a:lnTo>
                <a:lnTo>
                  <a:pt x="1469284" y="3354087"/>
                </a:lnTo>
                <a:lnTo>
                  <a:pt x="1469284" y="1651039"/>
                </a:lnTo>
                <a:lnTo>
                  <a:pt x="937082" y="1651039"/>
                </a:lnTo>
                <a:close/>
                <a:moveTo>
                  <a:pt x="2832769" y="1616621"/>
                </a:moveTo>
                <a:cubicBezTo>
                  <a:pt x="2664206" y="1616621"/>
                  <a:pt x="2516100" y="1654237"/>
                  <a:pt x="2405635" y="1758689"/>
                </a:cubicBezTo>
                <a:lnTo>
                  <a:pt x="2304094" y="1865710"/>
                </a:lnTo>
                <a:cubicBezTo>
                  <a:pt x="2300124" y="1749259"/>
                  <a:pt x="2300919" y="1715091"/>
                  <a:pt x="2299331" y="1651027"/>
                </a:cubicBezTo>
                <a:lnTo>
                  <a:pt x="1795366" y="1651027"/>
                </a:lnTo>
                <a:lnTo>
                  <a:pt x="1795366" y="3353420"/>
                </a:lnTo>
                <a:lnTo>
                  <a:pt x="2318381" y="3353150"/>
                </a:lnTo>
                <a:cubicBezTo>
                  <a:pt x="2319884" y="3034704"/>
                  <a:pt x="2319075" y="2716239"/>
                  <a:pt x="2322890" y="2397812"/>
                </a:cubicBezTo>
                <a:cubicBezTo>
                  <a:pt x="2327866" y="1982497"/>
                  <a:pt x="2877210" y="1989236"/>
                  <a:pt x="2899974" y="2349718"/>
                </a:cubicBezTo>
                <a:lnTo>
                  <a:pt x="2911179" y="3350999"/>
                </a:lnTo>
                <a:lnTo>
                  <a:pt x="3434195" y="3348350"/>
                </a:lnTo>
                <a:cubicBezTo>
                  <a:pt x="3431814" y="2937575"/>
                  <a:pt x="3427581" y="2508785"/>
                  <a:pt x="3418056" y="2102772"/>
                </a:cubicBezTo>
                <a:cubicBezTo>
                  <a:pt x="3334312" y="1659711"/>
                  <a:pt x="3010503" y="1642480"/>
                  <a:pt x="2832769" y="1616621"/>
                </a:cubicBezTo>
                <a:close/>
                <a:moveTo>
                  <a:pt x="1203183" y="812039"/>
                </a:moveTo>
                <a:cubicBezTo>
                  <a:pt x="1035222" y="812039"/>
                  <a:pt x="899067" y="948195"/>
                  <a:pt x="899067" y="1116155"/>
                </a:cubicBezTo>
                <a:cubicBezTo>
                  <a:pt x="899067" y="1284116"/>
                  <a:pt x="1035222" y="1420271"/>
                  <a:pt x="1203183" y="1420271"/>
                </a:cubicBezTo>
                <a:cubicBezTo>
                  <a:pt x="1371143" y="1420271"/>
                  <a:pt x="1507298" y="1284116"/>
                  <a:pt x="1507298" y="1116155"/>
                </a:cubicBezTo>
                <a:cubicBezTo>
                  <a:pt x="1507298" y="948195"/>
                  <a:pt x="1371143" y="812039"/>
                  <a:pt x="1203183" y="812039"/>
                </a:cubicBezTo>
                <a:close/>
                <a:moveTo>
                  <a:pt x="446104" y="0"/>
                </a:moveTo>
                <a:lnTo>
                  <a:pt x="3887543" y="0"/>
                </a:lnTo>
                <a:cubicBezTo>
                  <a:pt x="4133919" y="0"/>
                  <a:pt x="4333647" y="199728"/>
                  <a:pt x="4333647" y="446104"/>
                </a:cubicBezTo>
                <a:lnTo>
                  <a:pt x="4333647" y="3887543"/>
                </a:lnTo>
                <a:cubicBezTo>
                  <a:pt x="4333647" y="4133919"/>
                  <a:pt x="4133919" y="4333647"/>
                  <a:pt x="3887543" y="4333647"/>
                </a:cubicBezTo>
                <a:lnTo>
                  <a:pt x="446104" y="4333647"/>
                </a:lnTo>
                <a:cubicBezTo>
                  <a:pt x="199728" y="4333647"/>
                  <a:pt x="0" y="4133919"/>
                  <a:pt x="0" y="3887543"/>
                </a:cubicBezTo>
                <a:lnTo>
                  <a:pt x="0" y="446104"/>
                </a:lnTo>
                <a:cubicBezTo>
                  <a:pt x="0" y="199728"/>
                  <a:pt x="199728" y="0"/>
                  <a:pt x="4461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24298fa12fa_0_3337">
            <a:hlinkClick r:id="rId6"/>
          </p:cNvPr>
          <p:cNvSpPr/>
          <p:nvPr/>
        </p:nvSpPr>
        <p:spPr>
          <a:xfrm>
            <a:off x="4528066" y="5231696"/>
            <a:ext cx="324000" cy="32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24298fa12fa_0_3337">
            <a:hlinkClick r:id="rId6"/>
          </p:cNvPr>
          <p:cNvSpPr/>
          <p:nvPr/>
        </p:nvSpPr>
        <p:spPr>
          <a:xfrm>
            <a:off x="4642383" y="5292297"/>
            <a:ext cx="95520" cy="203127"/>
          </a:xfrm>
          <a:custGeom>
            <a:avLst/>
            <a:gdLst/>
            <a:ahLst/>
            <a:cxnLst/>
            <a:rect l="l" t="t" r="r" b="b"/>
            <a:pathLst>
              <a:path w="1415106" h="3009296" extrusionOk="0">
                <a:moveTo>
                  <a:pt x="1125580" y="0"/>
                </a:moveTo>
                <a:cubicBezTo>
                  <a:pt x="1374672" y="0"/>
                  <a:pt x="1406457" y="1262"/>
                  <a:pt x="1410322" y="11311"/>
                </a:cubicBezTo>
                <a:cubicBezTo>
                  <a:pt x="1412700" y="17533"/>
                  <a:pt x="1414646" y="134349"/>
                  <a:pt x="1414646" y="270901"/>
                </a:cubicBezTo>
                <a:cubicBezTo>
                  <a:pt x="1414646" y="454470"/>
                  <a:pt x="1412430" y="521414"/>
                  <a:pt x="1406078" y="527757"/>
                </a:cubicBezTo>
                <a:cubicBezTo>
                  <a:pt x="1399862" y="533982"/>
                  <a:pt x="1347779" y="536341"/>
                  <a:pt x="1216719" y="536341"/>
                </a:cubicBezTo>
                <a:cubicBezTo>
                  <a:pt x="1010440" y="536341"/>
                  <a:pt x="990574" y="540169"/>
                  <a:pt x="962492" y="585333"/>
                </a:cubicBezTo>
                <a:cubicBezTo>
                  <a:pt x="947275" y="609761"/>
                  <a:pt x="946113" y="620445"/>
                  <a:pt x="943924" y="752664"/>
                </a:cubicBezTo>
                <a:lnTo>
                  <a:pt x="941599" y="893900"/>
                </a:lnTo>
                <a:lnTo>
                  <a:pt x="1173690" y="893900"/>
                </a:lnTo>
                <a:cubicBezTo>
                  <a:pt x="1350860" y="893900"/>
                  <a:pt x="1407403" y="896016"/>
                  <a:pt x="1412727" y="902838"/>
                </a:cubicBezTo>
                <a:cubicBezTo>
                  <a:pt x="1417295" y="908709"/>
                  <a:pt x="1415268" y="958419"/>
                  <a:pt x="1406808" y="1047652"/>
                </a:cubicBezTo>
                <a:cubicBezTo>
                  <a:pt x="1399727" y="1122383"/>
                  <a:pt x="1387537" y="1252761"/>
                  <a:pt x="1379699" y="1337386"/>
                </a:cubicBezTo>
                <a:cubicBezTo>
                  <a:pt x="1371861" y="1422011"/>
                  <a:pt x="1363293" y="1496831"/>
                  <a:pt x="1360671" y="1503653"/>
                </a:cubicBezTo>
                <a:cubicBezTo>
                  <a:pt x="1356293" y="1515045"/>
                  <a:pt x="1338238" y="1516056"/>
                  <a:pt x="1138608" y="1516056"/>
                </a:cubicBezTo>
                <a:lnTo>
                  <a:pt x="921301" y="1516056"/>
                </a:lnTo>
                <a:lnTo>
                  <a:pt x="919463" y="2261569"/>
                </a:lnTo>
                <a:lnTo>
                  <a:pt x="917652" y="3007087"/>
                </a:lnTo>
                <a:lnTo>
                  <a:pt x="613202" y="3008952"/>
                </a:lnTo>
                <a:cubicBezTo>
                  <a:pt x="445757" y="3009979"/>
                  <a:pt x="306575" y="3008627"/>
                  <a:pt x="303910" y="3005979"/>
                </a:cubicBezTo>
                <a:cubicBezTo>
                  <a:pt x="301248" y="3003303"/>
                  <a:pt x="299069" y="2667045"/>
                  <a:pt x="299069" y="2258731"/>
                </a:cubicBezTo>
                <a:lnTo>
                  <a:pt x="299069" y="1516345"/>
                </a:lnTo>
                <a:lnTo>
                  <a:pt x="150682" y="1514413"/>
                </a:lnTo>
                <a:lnTo>
                  <a:pt x="2292" y="1512480"/>
                </a:lnTo>
                <a:lnTo>
                  <a:pt x="427" y="1212957"/>
                </a:lnTo>
                <a:cubicBezTo>
                  <a:pt x="-916" y="997785"/>
                  <a:pt x="843" y="910684"/>
                  <a:pt x="6665" y="903668"/>
                </a:cubicBezTo>
                <a:cubicBezTo>
                  <a:pt x="13019" y="896011"/>
                  <a:pt x="45497" y="893900"/>
                  <a:pt x="156920" y="893900"/>
                </a:cubicBezTo>
                <a:lnTo>
                  <a:pt x="299069" y="893900"/>
                </a:lnTo>
                <a:lnTo>
                  <a:pt x="299069" y="725433"/>
                </a:lnTo>
                <a:cubicBezTo>
                  <a:pt x="299069" y="542193"/>
                  <a:pt x="309354" y="464187"/>
                  <a:pt x="346631" y="364710"/>
                </a:cubicBezTo>
                <a:cubicBezTo>
                  <a:pt x="392425" y="242510"/>
                  <a:pt x="487918" y="132443"/>
                  <a:pt x="595844" y="77468"/>
                </a:cubicBezTo>
                <a:cubicBezTo>
                  <a:pt x="734266" y="6960"/>
                  <a:pt x="781863" y="0"/>
                  <a:pt x="11255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24298fa12fa_0_3337"/>
          <p:cNvSpPr txBox="1">
            <a:spLocks noGrp="1"/>
          </p:cNvSpPr>
          <p:nvPr>
            <p:ph type="body" idx="1"/>
          </p:nvPr>
        </p:nvSpPr>
        <p:spPr>
          <a:xfrm>
            <a:off x="4528066" y="1422400"/>
            <a:ext cx="6197700" cy="14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Poppins"/>
              <a:buNone/>
              <a:defRPr sz="8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8" name="Google Shape;588;g24298fa12fa_0_3337"/>
          <p:cNvSpPr txBox="1">
            <a:spLocks noGrp="1"/>
          </p:cNvSpPr>
          <p:nvPr>
            <p:ph type="body" idx="2"/>
          </p:nvPr>
        </p:nvSpPr>
        <p:spPr>
          <a:xfrm>
            <a:off x="4528066" y="2834567"/>
            <a:ext cx="6197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8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9" name="Google Shape;589;g24298fa12fa_0_3337"/>
          <p:cNvSpPr txBox="1">
            <a:spLocks noGrp="1"/>
          </p:cNvSpPr>
          <p:nvPr>
            <p:ph type="body" idx="3"/>
          </p:nvPr>
        </p:nvSpPr>
        <p:spPr>
          <a:xfrm>
            <a:off x="4528066" y="3269999"/>
            <a:ext cx="6197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0" name="Google Shape;590;g24298fa12fa_0_3337"/>
          <p:cNvSpPr txBox="1">
            <a:spLocks noGrp="1"/>
          </p:cNvSpPr>
          <p:nvPr>
            <p:ph type="body" idx="4"/>
          </p:nvPr>
        </p:nvSpPr>
        <p:spPr>
          <a:xfrm>
            <a:off x="4528066" y="3562132"/>
            <a:ext cx="61977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365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Description">
  <p:cSld name="Section Header and Description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4298fa12fa_0_3383"/>
          <p:cNvSpPr/>
          <p:nvPr/>
        </p:nvSpPr>
        <p:spPr>
          <a:xfrm>
            <a:off x="1" y="0"/>
            <a:ext cx="6058800" cy="6858000"/>
          </a:xfrm>
          <a:prstGeom prst="rect">
            <a:avLst/>
          </a:prstGeom>
          <a:solidFill>
            <a:schemeClr val="lt2">
              <a:alpha val="48627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24298fa12fa_0_3383"/>
          <p:cNvSpPr txBox="1">
            <a:spLocks noGrp="1"/>
          </p:cNvSpPr>
          <p:nvPr>
            <p:ph type="body" idx="1"/>
          </p:nvPr>
        </p:nvSpPr>
        <p:spPr>
          <a:xfrm>
            <a:off x="515938" y="2120222"/>
            <a:ext cx="4767300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oppins"/>
              <a:buNone/>
              <a:defRPr sz="32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5" name="Google Shape;595;g24298fa12fa_0_3383"/>
          <p:cNvSpPr txBox="1">
            <a:spLocks noGrp="1"/>
          </p:cNvSpPr>
          <p:nvPr>
            <p:ph type="body" idx="2"/>
          </p:nvPr>
        </p:nvSpPr>
        <p:spPr>
          <a:xfrm>
            <a:off x="6690732" y="2141037"/>
            <a:ext cx="4985400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6" name="Google Shape;596;g24298fa12fa_0_3383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7" name="Google Shape;597;g24298fa12fa_0_3383"/>
          <p:cNvGrpSpPr/>
          <p:nvPr/>
        </p:nvGrpSpPr>
        <p:grpSpPr>
          <a:xfrm>
            <a:off x="1" y="6814630"/>
            <a:ext cx="12179262" cy="43199"/>
            <a:chOff x="0" y="5111100"/>
            <a:chExt cx="9134675" cy="32400"/>
          </a:xfrm>
        </p:grpSpPr>
        <p:sp>
          <p:nvSpPr>
            <p:cNvPr id="598" name="Google Shape;598;g24298fa12fa_0_3383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g24298fa12fa_0_3383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g24298fa12fa_0_3383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g24298fa12fa_0_3383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g24298fa12fa_0_3383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g24298fa12fa_0_3383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4" name="Google Shape;604;g24298fa12fa_0_3383"/>
          <p:cNvSpPr/>
          <p:nvPr/>
        </p:nvSpPr>
        <p:spPr>
          <a:xfrm>
            <a:off x="4" y="3"/>
            <a:ext cx="301543" cy="347262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24298fa12fa_0_3383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">
  <p:cSld name="Title + One Column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4298fa12fa_0_3397"/>
          <p:cNvSpPr/>
          <p:nvPr/>
        </p:nvSpPr>
        <p:spPr>
          <a:xfrm>
            <a:off x="4" y="3"/>
            <a:ext cx="301543" cy="347262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24298fa12fa_0_3397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24298fa12fa_0_3397"/>
          <p:cNvSpPr txBox="1">
            <a:spLocks noGrp="1"/>
          </p:cNvSpPr>
          <p:nvPr>
            <p:ph type="body" idx="1"/>
          </p:nvPr>
        </p:nvSpPr>
        <p:spPr>
          <a:xfrm>
            <a:off x="527051" y="1346200"/>
            <a:ext cx="11137800" cy="4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0" name="Google Shape;610;g24298fa12fa_0_3397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1" name="Google Shape;611;g24298fa12fa_0_3397"/>
          <p:cNvGrpSpPr/>
          <p:nvPr/>
        </p:nvGrpSpPr>
        <p:grpSpPr>
          <a:xfrm>
            <a:off x="1" y="6814630"/>
            <a:ext cx="12179262" cy="43199"/>
            <a:chOff x="0" y="5111100"/>
            <a:chExt cx="9134675" cy="32400"/>
          </a:xfrm>
        </p:grpSpPr>
        <p:sp>
          <p:nvSpPr>
            <p:cNvPr id="612" name="Google Shape;612;g24298fa12fa_0_3397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24298fa12fa_0_3397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g24298fa12fa_0_3397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24298fa12fa_0_3397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24298fa12fa_0_3397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g24298fa12fa_0_3397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g24298fa12fa_0_3397"/>
          <p:cNvSpPr txBox="1">
            <a:spLocks noGrp="1"/>
          </p:cNvSpPr>
          <p:nvPr>
            <p:ph type="body" idx="2"/>
          </p:nvPr>
        </p:nvSpPr>
        <p:spPr>
          <a:xfrm>
            <a:off x="527051" y="496800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2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">
  <p:cSld name="Title + Two Column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4298fa12fa_0_3457"/>
          <p:cNvSpPr/>
          <p:nvPr/>
        </p:nvSpPr>
        <p:spPr>
          <a:xfrm>
            <a:off x="4" y="3"/>
            <a:ext cx="301543" cy="347262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24298fa12fa_0_3457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24298fa12fa_0_3457"/>
          <p:cNvSpPr txBox="1">
            <a:spLocks noGrp="1"/>
          </p:cNvSpPr>
          <p:nvPr>
            <p:ph type="body" idx="1"/>
          </p:nvPr>
        </p:nvSpPr>
        <p:spPr>
          <a:xfrm>
            <a:off x="527051" y="1346200"/>
            <a:ext cx="5169600" cy="4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3" name="Google Shape;623;g24298fa12fa_0_3457"/>
          <p:cNvSpPr txBox="1">
            <a:spLocks noGrp="1"/>
          </p:cNvSpPr>
          <p:nvPr>
            <p:ph type="body" idx="2"/>
          </p:nvPr>
        </p:nvSpPr>
        <p:spPr>
          <a:xfrm>
            <a:off x="6495351" y="1346200"/>
            <a:ext cx="5169600" cy="4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4" name="Google Shape;624;g24298fa12fa_0_3457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g24298fa12fa_0_3457"/>
          <p:cNvGrpSpPr/>
          <p:nvPr/>
        </p:nvGrpSpPr>
        <p:grpSpPr>
          <a:xfrm>
            <a:off x="1" y="6814630"/>
            <a:ext cx="12179262" cy="43199"/>
            <a:chOff x="0" y="5111100"/>
            <a:chExt cx="9134675" cy="32400"/>
          </a:xfrm>
        </p:grpSpPr>
        <p:sp>
          <p:nvSpPr>
            <p:cNvPr id="626" name="Google Shape;626;g24298fa12fa_0_3457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g24298fa12fa_0_3457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g24298fa12fa_0_3457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g24298fa12fa_0_3457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g24298fa12fa_0_3457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g24298fa12fa_0_3457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2" name="Google Shape;632;g24298fa12fa_0_3457"/>
          <p:cNvSpPr txBox="1">
            <a:spLocks noGrp="1"/>
          </p:cNvSpPr>
          <p:nvPr>
            <p:ph type="body" idx="3"/>
          </p:nvPr>
        </p:nvSpPr>
        <p:spPr>
          <a:xfrm>
            <a:off x="527051" y="496800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2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4298fa12fa_0_3247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Poppins"/>
              <a:buNone/>
              <a:defRPr sz="18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0" name="Google Shape;480;g24298fa12fa_0_3247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jp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jp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7bf5253b18_0_0"/>
          <p:cNvSpPr txBox="1">
            <a:spLocks noGrp="1"/>
          </p:cNvSpPr>
          <p:nvPr>
            <p:ph type="body" idx="1"/>
          </p:nvPr>
        </p:nvSpPr>
        <p:spPr>
          <a:xfrm>
            <a:off x="513945" y="163801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</a:pPr>
            <a:r>
              <a:rPr lang="en-US" dirty="0"/>
              <a:t>Illustrative Reference Architecture</a:t>
            </a:r>
            <a:endParaRPr dirty="0"/>
          </a:p>
        </p:txBody>
      </p:sp>
      <p:grpSp>
        <p:nvGrpSpPr>
          <p:cNvPr id="2" name="Google Shape;1477;p19">
            <a:extLst>
              <a:ext uri="{FF2B5EF4-FFF2-40B4-BE49-F238E27FC236}">
                <a16:creationId xmlns:a16="http://schemas.microsoft.com/office/drawing/2014/main" id="{9A3D2F87-BAFA-5262-C9AC-B928AC925147}"/>
              </a:ext>
            </a:extLst>
          </p:cNvPr>
          <p:cNvGrpSpPr/>
          <p:nvPr/>
        </p:nvGrpSpPr>
        <p:grpSpPr>
          <a:xfrm>
            <a:off x="632542" y="1108500"/>
            <a:ext cx="11138771" cy="5039735"/>
            <a:chOff x="537292" y="1426460"/>
            <a:chExt cx="11138771" cy="5039735"/>
          </a:xfrm>
        </p:grpSpPr>
        <p:cxnSp>
          <p:nvCxnSpPr>
            <p:cNvPr id="3" name="Google Shape;1478;p19">
              <a:extLst>
                <a:ext uri="{FF2B5EF4-FFF2-40B4-BE49-F238E27FC236}">
                  <a16:creationId xmlns:a16="http://schemas.microsoft.com/office/drawing/2014/main" id="{74566DAE-2DB1-8034-2EFA-668EAD0C0093}"/>
                </a:ext>
              </a:extLst>
            </p:cNvPr>
            <p:cNvCxnSpPr/>
            <p:nvPr/>
          </p:nvCxnSpPr>
          <p:spPr>
            <a:xfrm>
              <a:off x="2129326" y="3433699"/>
              <a:ext cx="205845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sm" len="sm"/>
              <a:tailEnd type="triangle" w="med" len="med"/>
            </a:ln>
          </p:spPr>
        </p:cxnSp>
        <p:sp>
          <p:nvSpPr>
            <p:cNvPr id="4" name="Google Shape;1479;p19">
              <a:extLst>
                <a:ext uri="{FF2B5EF4-FFF2-40B4-BE49-F238E27FC236}">
                  <a16:creationId xmlns:a16="http://schemas.microsoft.com/office/drawing/2014/main" id="{E4E152BB-4E1A-387C-C998-5441CD221343}"/>
                </a:ext>
              </a:extLst>
            </p:cNvPr>
            <p:cNvSpPr txBox="1"/>
            <p:nvPr/>
          </p:nvSpPr>
          <p:spPr>
            <a:xfrm>
              <a:off x="2507035" y="1665028"/>
              <a:ext cx="801501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933"/>
                <a:buFont typeface="Arial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 Ingestion </a:t>
              </a:r>
              <a:endParaRPr kumimoji="0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480;p19">
              <a:extLst>
                <a:ext uri="{FF2B5EF4-FFF2-40B4-BE49-F238E27FC236}">
                  <a16:creationId xmlns:a16="http://schemas.microsoft.com/office/drawing/2014/main" id="{32CA8516-1DD5-56EC-2944-97AD8010086B}"/>
                </a:ext>
              </a:extLst>
            </p:cNvPr>
            <p:cNvSpPr/>
            <p:nvPr/>
          </p:nvSpPr>
          <p:spPr>
            <a:xfrm>
              <a:off x="2333627" y="1602544"/>
              <a:ext cx="1179609" cy="3662310"/>
            </a:xfrm>
            <a:prstGeom prst="rect">
              <a:avLst/>
            </a:prstGeom>
            <a:noFill/>
            <a:ln w="9525" cap="flat" cmpd="sng">
              <a:solidFill>
                <a:srgbClr val="A2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49D"/>
                </a:buClr>
                <a:buSzPts val="1000"/>
                <a:buFont typeface="Arial"/>
                <a:buNone/>
                <a:tabLst/>
                <a:defRPr/>
              </a:pP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4B4A4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" name="Google Shape;1481;p19">
              <a:extLst>
                <a:ext uri="{FF2B5EF4-FFF2-40B4-BE49-F238E27FC236}">
                  <a16:creationId xmlns:a16="http://schemas.microsoft.com/office/drawing/2014/main" id="{D2019762-504C-5501-95DC-732047552077}"/>
                </a:ext>
              </a:extLst>
            </p:cNvPr>
            <p:cNvCxnSpPr/>
            <p:nvPr/>
          </p:nvCxnSpPr>
          <p:spPr>
            <a:xfrm>
              <a:off x="3506331" y="3782398"/>
              <a:ext cx="205845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sm" len="sm"/>
              <a:tailEnd type="triangle" w="med" len="med"/>
            </a:ln>
          </p:spPr>
        </p:cxnSp>
        <p:cxnSp>
          <p:nvCxnSpPr>
            <p:cNvPr id="7" name="Google Shape;1482;p19">
              <a:extLst>
                <a:ext uri="{FF2B5EF4-FFF2-40B4-BE49-F238E27FC236}">
                  <a16:creationId xmlns:a16="http://schemas.microsoft.com/office/drawing/2014/main" id="{55F45AEC-3622-9E55-C69C-8D5154AF2DE1}"/>
                </a:ext>
              </a:extLst>
            </p:cNvPr>
            <p:cNvCxnSpPr/>
            <p:nvPr/>
          </p:nvCxnSpPr>
          <p:spPr>
            <a:xfrm>
              <a:off x="3506331" y="1865580"/>
              <a:ext cx="205845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sm" len="sm"/>
              <a:tailEnd type="triangle" w="med" len="med"/>
            </a:ln>
          </p:spPr>
        </p:cxnSp>
        <p:cxnSp>
          <p:nvCxnSpPr>
            <p:cNvPr id="8" name="Google Shape;1483;p19">
              <a:extLst>
                <a:ext uri="{FF2B5EF4-FFF2-40B4-BE49-F238E27FC236}">
                  <a16:creationId xmlns:a16="http://schemas.microsoft.com/office/drawing/2014/main" id="{E3F350CD-B143-22FD-D5BA-86F939AEFD16}"/>
                </a:ext>
              </a:extLst>
            </p:cNvPr>
            <p:cNvCxnSpPr/>
            <p:nvPr/>
          </p:nvCxnSpPr>
          <p:spPr>
            <a:xfrm>
              <a:off x="2333627" y="4466040"/>
              <a:ext cx="1179609" cy="0"/>
            </a:xfrm>
            <a:prstGeom prst="straightConnector1">
              <a:avLst/>
            </a:prstGeom>
            <a:noFill/>
            <a:ln w="9525" cap="flat" cmpd="sng">
              <a:solidFill>
                <a:srgbClr val="A9ABA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1484;p19">
              <a:extLst>
                <a:ext uri="{FF2B5EF4-FFF2-40B4-BE49-F238E27FC236}">
                  <a16:creationId xmlns:a16="http://schemas.microsoft.com/office/drawing/2014/main" id="{B1F680AA-2EF0-2CC4-9CC3-F3810C013634}"/>
                </a:ext>
              </a:extLst>
            </p:cNvPr>
            <p:cNvSpPr/>
            <p:nvPr/>
          </p:nvSpPr>
          <p:spPr>
            <a:xfrm>
              <a:off x="2465996" y="4824065"/>
              <a:ext cx="914868" cy="40006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Ingestion Framework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85;p19">
              <a:extLst>
                <a:ext uri="{FF2B5EF4-FFF2-40B4-BE49-F238E27FC236}">
                  <a16:creationId xmlns:a16="http://schemas.microsoft.com/office/drawing/2014/main" id="{1DB75E1C-818D-B7AA-8C4C-51DFBBDE7215}"/>
                </a:ext>
              </a:extLst>
            </p:cNvPr>
            <p:cNvSpPr txBox="1"/>
            <p:nvPr/>
          </p:nvSpPr>
          <p:spPr>
            <a:xfrm>
              <a:off x="3826862" y="3555002"/>
              <a:ext cx="2774695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900"/>
                <a:buFont typeface="Arial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 Processing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86;p19">
              <a:extLst>
                <a:ext uri="{FF2B5EF4-FFF2-40B4-BE49-F238E27FC236}">
                  <a16:creationId xmlns:a16="http://schemas.microsoft.com/office/drawing/2014/main" id="{4408553B-962C-F0E0-0568-007E3A49F717}"/>
                </a:ext>
              </a:extLst>
            </p:cNvPr>
            <p:cNvSpPr txBox="1"/>
            <p:nvPr/>
          </p:nvSpPr>
          <p:spPr>
            <a:xfrm>
              <a:off x="7329934" y="1426460"/>
              <a:ext cx="891270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933"/>
                <a:buFont typeface="Arial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 Enrichment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487;p19">
              <a:extLst>
                <a:ext uri="{FF2B5EF4-FFF2-40B4-BE49-F238E27FC236}">
                  <a16:creationId xmlns:a16="http://schemas.microsoft.com/office/drawing/2014/main" id="{295E9699-478C-ED3A-9810-6B036BA2DC2B}"/>
                </a:ext>
              </a:extLst>
            </p:cNvPr>
            <p:cNvSpPr txBox="1"/>
            <p:nvPr/>
          </p:nvSpPr>
          <p:spPr>
            <a:xfrm>
              <a:off x="9435587" y="1426460"/>
              <a:ext cx="392736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933"/>
                <a:buFont typeface="Arial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Serving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488;p19">
              <a:extLst>
                <a:ext uri="{FF2B5EF4-FFF2-40B4-BE49-F238E27FC236}">
                  <a16:creationId xmlns:a16="http://schemas.microsoft.com/office/drawing/2014/main" id="{6E1C1F1A-3D2B-0B0C-5024-FF66D6518919}"/>
                </a:ext>
              </a:extLst>
            </p:cNvPr>
            <p:cNvSpPr/>
            <p:nvPr/>
          </p:nvSpPr>
          <p:spPr>
            <a:xfrm>
              <a:off x="6666339" y="1602544"/>
              <a:ext cx="2249760" cy="2015226"/>
            </a:xfrm>
            <a:prstGeom prst="rect">
              <a:avLst/>
            </a:prstGeom>
            <a:noFill/>
            <a:ln w="9525" cap="flat" cmpd="sng">
              <a:solidFill>
                <a:srgbClr val="A2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49D"/>
                </a:buClr>
                <a:buSzPts val="1000"/>
                <a:buFont typeface="Arial"/>
                <a:buNone/>
                <a:tabLst/>
                <a:defRPr/>
              </a:pP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4B4A4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89;p19">
              <a:extLst>
                <a:ext uri="{FF2B5EF4-FFF2-40B4-BE49-F238E27FC236}">
                  <a16:creationId xmlns:a16="http://schemas.microsoft.com/office/drawing/2014/main" id="{0BF6D0EB-697F-0797-FDFD-203527D6ECDC}"/>
                </a:ext>
              </a:extLst>
            </p:cNvPr>
            <p:cNvSpPr/>
            <p:nvPr/>
          </p:nvSpPr>
          <p:spPr>
            <a:xfrm>
              <a:off x="9105906" y="1602544"/>
              <a:ext cx="1052098" cy="2838588"/>
            </a:xfrm>
            <a:prstGeom prst="rect">
              <a:avLst/>
            </a:prstGeom>
            <a:noFill/>
            <a:ln w="9525" cap="flat" cmpd="sng">
              <a:solidFill>
                <a:srgbClr val="A2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49D"/>
                </a:buClr>
                <a:buSzPts val="1000"/>
                <a:buFont typeface="Arial"/>
                <a:buNone/>
                <a:tabLst/>
                <a:defRPr/>
              </a:pP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4B4A4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490;p19">
              <a:extLst>
                <a:ext uri="{FF2B5EF4-FFF2-40B4-BE49-F238E27FC236}">
                  <a16:creationId xmlns:a16="http://schemas.microsoft.com/office/drawing/2014/main" id="{E34C94B7-A4EE-8B49-595A-9B60A84C5303}"/>
                </a:ext>
              </a:extLst>
            </p:cNvPr>
            <p:cNvSpPr/>
            <p:nvPr/>
          </p:nvSpPr>
          <p:spPr>
            <a:xfrm>
              <a:off x="10477912" y="2714957"/>
              <a:ext cx="1103788" cy="240596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933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Power users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491;p19">
              <a:extLst>
                <a:ext uri="{FF2B5EF4-FFF2-40B4-BE49-F238E27FC236}">
                  <a16:creationId xmlns:a16="http://schemas.microsoft.com/office/drawing/2014/main" id="{25FB21D4-53CC-A81B-EEC2-00C2F46723C8}"/>
                </a:ext>
              </a:extLst>
            </p:cNvPr>
            <p:cNvSpPr/>
            <p:nvPr/>
          </p:nvSpPr>
          <p:spPr>
            <a:xfrm>
              <a:off x="10452707" y="3863251"/>
              <a:ext cx="1103788" cy="209278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933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Applications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" name="Google Shape;1492;p19">
              <a:extLst>
                <a:ext uri="{FF2B5EF4-FFF2-40B4-BE49-F238E27FC236}">
                  <a16:creationId xmlns:a16="http://schemas.microsoft.com/office/drawing/2014/main" id="{196E90E7-F05D-AD70-037A-C3432BCBE3D9}"/>
                </a:ext>
              </a:extLst>
            </p:cNvPr>
            <p:cNvCxnSpPr/>
            <p:nvPr/>
          </p:nvCxnSpPr>
          <p:spPr>
            <a:xfrm>
              <a:off x="6464911" y="2823048"/>
              <a:ext cx="205845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" name="Google Shape;1493;p19">
              <a:extLst>
                <a:ext uri="{FF2B5EF4-FFF2-40B4-BE49-F238E27FC236}">
                  <a16:creationId xmlns:a16="http://schemas.microsoft.com/office/drawing/2014/main" id="{9BB21A6E-2456-387A-CE71-B5D929951DF8}"/>
                </a:ext>
              </a:extLst>
            </p:cNvPr>
            <p:cNvCxnSpPr>
              <a:cxnSpLocks/>
            </p:cNvCxnSpPr>
            <p:nvPr/>
          </p:nvCxnSpPr>
          <p:spPr>
            <a:xfrm>
              <a:off x="8686680" y="4825687"/>
              <a:ext cx="0" cy="44993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" name="Google Shape;1494;p19">
              <a:extLst>
                <a:ext uri="{FF2B5EF4-FFF2-40B4-BE49-F238E27FC236}">
                  <a16:creationId xmlns:a16="http://schemas.microsoft.com/office/drawing/2014/main" id="{CECBA1D1-601D-BED0-9BB0-92C9F49170A1}"/>
                </a:ext>
              </a:extLst>
            </p:cNvPr>
            <p:cNvCxnSpPr/>
            <p:nvPr/>
          </p:nvCxnSpPr>
          <p:spPr>
            <a:xfrm rot="10800000">
              <a:off x="7432207" y="3617937"/>
              <a:ext cx="0" cy="22714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0" name="Google Shape;1495;p19">
              <a:extLst>
                <a:ext uri="{FF2B5EF4-FFF2-40B4-BE49-F238E27FC236}">
                  <a16:creationId xmlns:a16="http://schemas.microsoft.com/office/drawing/2014/main" id="{4D5138F2-E9E9-E7F3-11FD-E5E00E8D538E}"/>
                </a:ext>
              </a:extLst>
            </p:cNvPr>
            <p:cNvCxnSpPr/>
            <p:nvPr/>
          </p:nvCxnSpPr>
          <p:spPr>
            <a:xfrm>
              <a:off x="6480068" y="1865580"/>
              <a:ext cx="205845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" name="Google Shape;1496;p19">
              <a:extLst>
                <a:ext uri="{FF2B5EF4-FFF2-40B4-BE49-F238E27FC236}">
                  <a16:creationId xmlns:a16="http://schemas.microsoft.com/office/drawing/2014/main" id="{A055C9E7-408B-C8CD-54B2-88CFD224BC75}"/>
                </a:ext>
              </a:extLst>
            </p:cNvPr>
            <p:cNvCxnSpPr/>
            <p:nvPr/>
          </p:nvCxnSpPr>
          <p:spPr>
            <a:xfrm>
              <a:off x="8918506" y="2416513"/>
              <a:ext cx="214037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" name="Google Shape;1497;p19">
              <a:extLst>
                <a:ext uri="{FF2B5EF4-FFF2-40B4-BE49-F238E27FC236}">
                  <a16:creationId xmlns:a16="http://schemas.microsoft.com/office/drawing/2014/main" id="{C32D312D-A2BD-FC0D-6A3B-3B4D82397F53}"/>
                </a:ext>
              </a:extLst>
            </p:cNvPr>
            <p:cNvCxnSpPr/>
            <p:nvPr/>
          </p:nvCxnSpPr>
          <p:spPr>
            <a:xfrm>
              <a:off x="10159812" y="3073332"/>
              <a:ext cx="214037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3" name="Google Shape;1498;p19">
              <a:extLst>
                <a:ext uri="{FF2B5EF4-FFF2-40B4-BE49-F238E27FC236}">
                  <a16:creationId xmlns:a16="http://schemas.microsoft.com/office/drawing/2014/main" id="{FA21BF70-798A-AB08-41BF-71B259265C6B}"/>
                </a:ext>
              </a:extLst>
            </p:cNvPr>
            <p:cNvSpPr txBox="1"/>
            <p:nvPr/>
          </p:nvSpPr>
          <p:spPr>
            <a:xfrm>
              <a:off x="4725094" y="1426460"/>
              <a:ext cx="686085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933"/>
                <a:buFont typeface="Arial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 Storage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499;p19">
              <a:extLst>
                <a:ext uri="{FF2B5EF4-FFF2-40B4-BE49-F238E27FC236}">
                  <a16:creationId xmlns:a16="http://schemas.microsoft.com/office/drawing/2014/main" id="{0A492814-8711-BA91-AA5B-546D337DF657}"/>
                </a:ext>
              </a:extLst>
            </p:cNvPr>
            <p:cNvSpPr txBox="1"/>
            <p:nvPr/>
          </p:nvSpPr>
          <p:spPr>
            <a:xfrm>
              <a:off x="5322582" y="5426164"/>
              <a:ext cx="709023" cy="2461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Metadata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500;p19">
              <a:extLst>
                <a:ext uri="{FF2B5EF4-FFF2-40B4-BE49-F238E27FC236}">
                  <a16:creationId xmlns:a16="http://schemas.microsoft.com/office/drawing/2014/main" id="{E386C78D-1A45-1CD2-2A37-E8255D9FBBB1}"/>
                </a:ext>
              </a:extLst>
            </p:cNvPr>
            <p:cNvSpPr txBox="1"/>
            <p:nvPr/>
          </p:nvSpPr>
          <p:spPr>
            <a:xfrm>
              <a:off x="7868091" y="5426164"/>
              <a:ext cx="709023" cy="2461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Lineage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501;p19">
              <a:extLst>
                <a:ext uri="{FF2B5EF4-FFF2-40B4-BE49-F238E27FC236}">
                  <a16:creationId xmlns:a16="http://schemas.microsoft.com/office/drawing/2014/main" id="{2F3A8F90-AB3B-B5C7-B198-63D1BAE27D33}"/>
                </a:ext>
              </a:extLst>
            </p:cNvPr>
            <p:cNvSpPr txBox="1"/>
            <p:nvPr/>
          </p:nvSpPr>
          <p:spPr>
            <a:xfrm>
              <a:off x="3909164" y="2561869"/>
              <a:ext cx="701169" cy="295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233"/>
                <a:buFont typeface="Arial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Cloud Storage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502;p19">
              <a:extLst>
                <a:ext uri="{FF2B5EF4-FFF2-40B4-BE49-F238E27FC236}">
                  <a16:creationId xmlns:a16="http://schemas.microsoft.com/office/drawing/2014/main" id="{04C0A1ED-2075-F96E-27C0-3AAF84E02AE6}"/>
                </a:ext>
              </a:extLst>
            </p:cNvPr>
            <p:cNvSpPr/>
            <p:nvPr/>
          </p:nvSpPr>
          <p:spPr>
            <a:xfrm>
              <a:off x="4849770" y="2201487"/>
              <a:ext cx="1483540" cy="2461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Raw Data Layer (L0)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503;p19">
              <a:extLst>
                <a:ext uri="{FF2B5EF4-FFF2-40B4-BE49-F238E27FC236}">
                  <a16:creationId xmlns:a16="http://schemas.microsoft.com/office/drawing/2014/main" id="{A69BC12E-62D6-E739-7BD3-5F2ADB8F2C58}"/>
                </a:ext>
              </a:extLst>
            </p:cNvPr>
            <p:cNvSpPr/>
            <p:nvPr/>
          </p:nvSpPr>
          <p:spPr>
            <a:xfrm>
              <a:off x="4828511" y="2738190"/>
              <a:ext cx="1483540" cy="2461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Curated Data Layer (L1)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504;p19">
              <a:extLst>
                <a:ext uri="{FF2B5EF4-FFF2-40B4-BE49-F238E27FC236}">
                  <a16:creationId xmlns:a16="http://schemas.microsoft.com/office/drawing/2014/main" id="{B2B713DF-F26D-8D1E-0806-2D3303752398}"/>
                </a:ext>
              </a:extLst>
            </p:cNvPr>
            <p:cNvSpPr/>
            <p:nvPr/>
          </p:nvSpPr>
          <p:spPr>
            <a:xfrm>
              <a:off x="7052814" y="2979336"/>
              <a:ext cx="1483540" cy="2461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Virtual Knowledge Graph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505;p19">
              <a:extLst>
                <a:ext uri="{FF2B5EF4-FFF2-40B4-BE49-F238E27FC236}">
                  <a16:creationId xmlns:a16="http://schemas.microsoft.com/office/drawing/2014/main" id="{7EF4C9C8-E1FE-8F0A-39F3-CEAE03DE1E0A}"/>
                </a:ext>
              </a:extLst>
            </p:cNvPr>
            <p:cNvSpPr txBox="1"/>
            <p:nvPr/>
          </p:nvSpPr>
          <p:spPr>
            <a:xfrm>
              <a:off x="6595337" y="5426164"/>
              <a:ext cx="709023" cy="2461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Catalog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506;p19">
              <a:extLst>
                <a:ext uri="{FF2B5EF4-FFF2-40B4-BE49-F238E27FC236}">
                  <a16:creationId xmlns:a16="http://schemas.microsoft.com/office/drawing/2014/main" id="{6E3D6B17-9608-F9D0-394F-220A63727487}"/>
                </a:ext>
              </a:extLst>
            </p:cNvPr>
            <p:cNvSpPr txBox="1"/>
            <p:nvPr/>
          </p:nvSpPr>
          <p:spPr>
            <a:xfrm>
              <a:off x="2764702" y="5382109"/>
              <a:ext cx="8215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233"/>
                <a:buFont typeface="Open Sans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 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233"/>
                <a:buFont typeface="Open Sans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Governance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" name="Google Shape;1507;p19">
              <a:extLst>
                <a:ext uri="{FF2B5EF4-FFF2-40B4-BE49-F238E27FC236}">
                  <a16:creationId xmlns:a16="http://schemas.microsoft.com/office/drawing/2014/main" id="{4FE17A7F-7B4C-1C0B-B3A8-652188F2955E}"/>
                </a:ext>
              </a:extLst>
            </p:cNvPr>
            <p:cNvCxnSpPr/>
            <p:nvPr/>
          </p:nvCxnSpPr>
          <p:spPr>
            <a:xfrm>
              <a:off x="8935287" y="4498698"/>
              <a:ext cx="1418046" cy="163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" name="Google Shape;1508;p19">
              <a:extLst>
                <a:ext uri="{FF2B5EF4-FFF2-40B4-BE49-F238E27FC236}">
                  <a16:creationId xmlns:a16="http://schemas.microsoft.com/office/drawing/2014/main" id="{6FE24C69-5C0F-DDBA-1CCF-4DC96F7F260B}"/>
                </a:ext>
              </a:extLst>
            </p:cNvPr>
            <p:cNvSpPr/>
            <p:nvPr/>
          </p:nvSpPr>
          <p:spPr>
            <a:xfrm>
              <a:off x="2147604" y="5975517"/>
              <a:ext cx="148177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933"/>
                <a:buFont typeface="Arial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DevOps, Deployment</a:t>
              </a: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&amp; Security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509;p19">
              <a:extLst>
                <a:ext uri="{FF2B5EF4-FFF2-40B4-BE49-F238E27FC236}">
                  <a16:creationId xmlns:a16="http://schemas.microsoft.com/office/drawing/2014/main" id="{AB6F100C-4EE4-3531-4BE7-E25B75AE0A69}"/>
                </a:ext>
              </a:extLst>
            </p:cNvPr>
            <p:cNvSpPr/>
            <p:nvPr/>
          </p:nvSpPr>
          <p:spPr>
            <a:xfrm>
              <a:off x="10333144" y="1602544"/>
              <a:ext cx="1342919" cy="3672286"/>
            </a:xfrm>
            <a:prstGeom prst="roundRect">
              <a:avLst>
                <a:gd name="adj" fmla="val 8156"/>
              </a:avLst>
            </a:prstGeom>
            <a:noFill/>
            <a:ln w="9525" cap="flat" cmpd="sng">
              <a:solidFill>
                <a:srgbClr val="A2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49D"/>
                </a:buClr>
                <a:buSzPts val="1000"/>
                <a:buFont typeface="Arial"/>
                <a:buNone/>
                <a:tabLst/>
                <a:defRPr/>
              </a:pP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4B4A4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510;p19">
              <a:extLst>
                <a:ext uri="{FF2B5EF4-FFF2-40B4-BE49-F238E27FC236}">
                  <a16:creationId xmlns:a16="http://schemas.microsoft.com/office/drawing/2014/main" id="{060B45AC-66A6-F6B8-6229-A038F8ADF1D7}"/>
                </a:ext>
              </a:extLst>
            </p:cNvPr>
            <p:cNvSpPr txBox="1"/>
            <p:nvPr/>
          </p:nvSpPr>
          <p:spPr>
            <a:xfrm>
              <a:off x="6843181" y="1968280"/>
              <a:ext cx="914868" cy="2461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Aggregates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511;p19">
              <a:extLst>
                <a:ext uri="{FF2B5EF4-FFF2-40B4-BE49-F238E27FC236}">
                  <a16:creationId xmlns:a16="http://schemas.microsoft.com/office/drawing/2014/main" id="{B3F51B93-3630-1C3D-B9CC-3B2126210843}"/>
                </a:ext>
              </a:extLst>
            </p:cNvPr>
            <p:cNvSpPr txBox="1"/>
            <p:nvPr/>
          </p:nvSpPr>
          <p:spPr>
            <a:xfrm>
              <a:off x="6843181" y="2280407"/>
              <a:ext cx="914868" cy="2461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KPI’s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512;p19">
              <a:extLst>
                <a:ext uri="{FF2B5EF4-FFF2-40B4-BE49-F238E27FC236}">
                  <a16:creationId xmlns:a16="http://schemas.microsoft.com/office/drawing/2014/main" id="{AF8F8E90-3812-50CD-7155-8EA1D2F13B96}"/>
                </a:ext>
              </a:extLst>
            </p:cNvPr>
            <p:cNvSpPr txBox="1"/>
            <p:nvPr/>
          </p:nvSpPr>
          <p:spPr>
            <a:xfrm>
              <a:off x="7824388" y="1968280"/>
              <a:ext cx="914868" cy="2461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Facts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513;p19">
              <a:extLst>
                <a:ext uri="{FF2B5EF4-FFF2-40B4-BE49-F238E27FC236}">
                  <a16:creationId xmlns:a16="http://schemas.microsoft.com/office/drawing/2014/main" id="{50A24FA7-ED35-FFC6-2DCE-DF280A17B6D8}"/>
                </a:ext>
              </a:extLst>
            </p:cNvPr>
            <p:cNvSpPr txBox="1"/>
            <p:nvPr/>
          </p:nvSpPr>
          <p:spPr>
            <a:xfrm>
              <a:off x="7824388" y="2280407"/>
              <a:ext cx="914868" cy="2461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Dimensions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514;p19">
              <a:extLst>
                <a:ext uri="{FF2B5EF4-FFF2-40B4-BE49-F238E27FC236}">
                  <a16:creationId xmlns:a16="http://schemas.microsoft.com/office/drawing/2014/main" id="{4F803CC7-EDB0-30B7-2B04-3152A0D8BE49}"/>
                </a:ext>
              </a:extLst>
            </p:cNvPr>
            <p:cNvSpPr/>
            <p:nvPr/>
          </p:nvSpPr>
          <p:spPr>
            <a:xfrm>
              <a:off x="3700754" y="1602544"/>
              <a:ext cx="2795743" cy="1648385"/>
            </a:xfrm>
            <a:prstGeom prst="rect">
              <a:avLst/>
            </a:prstGeom>
            <a:noFill/>
            <a:ln w="9525" cap="flat" cmpd="sng">
              <a:solidFill>
                <a:srgbClr val="A2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0950" rIns="0" bIns="6095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49D"/>
                </a:buClr>
                <a:buSzPts val="1000"/>
                <a:buFont typeface="Arial"/>
                <a:buNone/>
                <a:tabLst/>
                <a:defRPr/>
              </a:pP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4B4A4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515;p19">
              <a:extLst>
                <a:ext uri="{FF2B5EF4-FFF2-40B4-BE49-F238E27FC236}">
                  <a16:creationId xmlns:a16="http://schemas.microsoft.com/office/drawing/2014/main" id="{FC8D6DF6-4F91-DD1D-6086-4774E3ADFB00}"/>
                </a:ext>
              </a:extLst>
            </p:cNvPr>
            <p:cNvSpPr txBox="1"/>
            <p:nvPr/>
          </p:nvSpPr>
          <p:spPr>
            <a:xfrm>
              <a:off x="3845993" y="4130151"/>
              <a:ext cx="1143585" cy="55395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 Integration &amp; Data Quality 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Patterns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516;p19">
              <a:extLst>
                <a:ext uri="{FF2B5EF4-FFF2-40B4-BE49-F238E27FC236}">
                  <a16:creationId xmlns:a16="http://schemas.microsoft.com/office/drawing/2014/main" id="{16F09B33-8561-E44E-73B8-A05BBA5A602A}"/>
                </a:ext>
              </a:extLst>
            </p:cNvPr>
            <p:cNvSpPr txBox="1"/>
            <p:nvPr/>
          </p:nvSpPr>
          <p:spPr>
            <a:xfrm>
              <a:off x="5257609" y="4209258"/>
              <a:ext cx="1143585" cy="40006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Scalable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517;p19">
              <a:extLst>
                <a:ext uri="{FF2B5EF4-FFF2-40B4-BE49-F238E27FC236}">
                  <a16:creationId xmlns:a16="http://schemas.microsoft.com/office/drawing/2014/main" id="{821B177C-F8CD-A1F7-716D-F975A7B282CB}"/>
                </a:ext>
              </a:extLst>
            </p:cNvPr>
            <p:cNvSpPr txBox="1"/>
            <p:nvPr/>
          </p:nvSpPr>
          <p:spPr>
            <a:xfrm>
              <a:off x="10647934" y="1426460"/>
              <a:ext cx="713336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933"/>
                <a:buFont typeface="Arial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Consumption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518;p19">
              <a:extLst>
                <a:ext uri="{FF2B5EF4-FFF2-40B4-BE49-F238E27FC236}">
                  <a16:creationId xmlns:a16="http://schemas.microsoft.com/office/drawing/2014/main" id="{753C47AA-976B-28EB-1FB6-585ED2268CAC}"/>
                </a:ext>
              </a:extLst>
            </p:cNvPr>
            <p:cNvSpPr txBox="1"/>
            <p:nvPr/>
          </p:nvSpPr>
          <p:spPr>
            <a:xfrm>
              <a:off x="2520954" y="2170242"/>
              <a:ext cx="804952" cy="2461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Streaming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519;p19">
              <a:extLst>
                <a:ext uri="{FF2B5EF4-FFF2-40B4-BE49-F238E27FC236}">
                  <a16:creationId xmlns:a16="http://schemas.microsoft.com/office/drawing/2014/main" id="{7075300E-7F6E-BDD7-4836-DB283D225412}"/>
                </a:ext>
              </a:extLst>
            </p:cNvPr>
            <p:cNvSpPr/>
            <p:nvPr/>
          </p:nvSpPr>
          <p:spPr>
            <a:xfrm>
              <a:off x="6438058" y="6233634"/>
              <a:ext cx="471283" cy="123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Monitoring</a:t>
              </a:r>
              <a:endParaRPr kumimoji="0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520;p19">
              <a:extLst>
                <a:ext uri="{FF2B5EF4-FFF2-40B4-BE49-F238E27FC236}">
                  <a16:creationId xmlns:a16="http://schemas.microsoft.com/office/drawing/2014/main" id="{3B3C941C-CA38-B346-BAC4-2229F434308B}"/>
                </a:ext>
              </a:extLst>
            </p:cNvPr>
            <p:cNvSpPr/>
            <p:nvPr/>
          </p:nvSpPr>
          <p:spPr>
            <a:xfrm>
              <a:off x="7060467" y="6233634"/>
              <a:ext cx="320601" cy="123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Logging</a:t>
              </a:r>
              <a:endParaRPr kumimoji="0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521;p19">
              <a:extLst>
                <a:ext uri="{FF2B5EF4-FFF2-40B4-BE49-F238E27FC236}">
                  <a16:creationId xmlns:a16="http://schemas.microsoft.com/office/drawing/2014/main" id="{C6460865-8983-A81A-8029-4FA0F30445BF}"/>
                </a:ext>
              </a:extLst>
            </p:cNvPr>
            <p:cNvSpPr/>
            <p:nvPr/>
          </p:nvSpPr>
          <p:spPr>
            <a:xfrm>
              <a:off x="7472701" y="6172079"/>
              <a:ext cx="6057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Deployment Manager</a:t>
              </a:r>
              <a:endParaRPr kumimoji="0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522;p19">
              <a:extLst>
                <a:ext uri="{FF2B5EF4-FFF2-40B4-BE49-F238E27FC236}">
                  <a16:creationId xmlns:a16="http://schemas.microsoft.com/office/drawing/2014/main" id="{3C6C7EAD-DEED-00F8-8176-E1A81254466C}"/>
                </a:ext>
              </a:extLst>
            </p:cNvPr>
            <p:cNvSpPr/>
            <p:nvPr/>
          </p:nvSpPr>
          <p:spPr>
            <a:xfrm>
              <a:off x="5131803" y="6172079"/>
              <a:ext cx="11710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700"/>
                <a:buFont typeface="Arial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Continuous  Integration/</a:t>
              </a:r>
              <a:endParaRPr kumimoji="0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700"/>
                <a:buFont typeface="Arial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 kumimoji="0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523;p19">
              <a:extLst>
                <a:ext uri="{FF2B5EF4-FFF2-40B4-BE49-F238E27FC236}">
                  <a16:creationId xmlns:a16="http://schemas.microsoft.com/office/drawing/2014/main" id="{25269742-9EC2-1EEB-788C-D7C8E089C862}"/>
                </a:ext>
              </a:extLst>
            </p:cNvPr>
            <p:cNvSpPr/>
            <p:nvPr/>
          </p:nvSpPr>
          <p:spPr>
            <a:xfrm>
              <a:off x="3645333" y="5848869"/>
              <a:ext cx="5289954" cy="617326"/>
            </a:xfrm>
            <a:prstGeom prst="rect">
              <a:avLst/>
            </a:prstGeom>
            <a:noFill/>
            <a:ln w="9525" cap="flat" cmpd="sng">
              <a:solidFill>
                <a:srgbClr val="A2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49D"/>
                </a:buClr>
                <a:buSzPts val="1000"/>
                <a:buFont typeface="Arial"/>
                <a:buNone/>
                <a:tabLst/>
                <a:defRPr/>
              </a:pP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524;p19">
              <a:extLst>
                <a:ext uri="{FF2B5EF4-FFF2-40B4-BE49-F238E27FC236}">
                  <a16:creationId xmlns:a16="http://schemas.microsoft.com/office/drawing/2014/main" id="{E055395E-5F8C-C404-7CA9-4698C40329B5}"/>
                </a:ext>
              </a:extLst>
            </p:cNvPr>
            <p:cNvSpPr/>
            <p:nvPr/>
          </p:nvSpPr>
          <p:spPr>
            <a:xfrm>
              <a:off x="4015559" y="6233634"/>
              <a:ext cx="173124" cy="123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IAM</a:t>
              </a:r>
              <a:endParaRPr kumimoji="0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1525;p19">
              <a:extLst>
                <a:ext uri="{FF2B5EF4-FFF2-40B4-BE49-F238E27FC236}">
                  <a16:creationId xmlns:a16="http://schemas.microsoft.com/office/drawing/2014/main" id="{E68E0D68-FCC7-945B-5492-AC644C6660BA}"/>
                </a:ext>
              </a:extLst>
            </p:cNvPr>
            <p:cNvCxnSpPr/>
            <p:nvPr/>
          </p:nvCxnSpPr>
          <p:spPr>
            <a:xfrm>
              <a:off x="4412356" y="5985186"/>
              <a:ext cx="0" cy="42585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51" name="Google Shape;1526;p19">
              <a:extLst>
                <a:ext uri="{FF2B5EF4-FFF2-40B4-BE49-F238E27FC236}">
                  <a16:creationId xmlns:a16="http://schemas.microsoft.com/office/drawing/2014/main" id="{633F8083-7E33-97E7-1A57-68122652E4AF}"/>
                </a:ext>
              </a:extLst>
            </p:cNvPr>
            <p:cNvSpPr/>
            <p:nvPr/>
          </p:nvSpPr>
          <p:spPr>
            <a:xfrm>
              <a:off x="8193098" y="6233634"/>
              <a:ext cx="597920" cy="123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Cloud Console</a:t>
              </a:r>
              <a:endParaRPr kumimoji="0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527;p19">
              <a:extLst>
                <a:ext uri="{FF2B5EF4-FFF2-40B4-BE49-F238E27FC236}">
                  <a16:creationId xmlns:a16="http://schemas.microsoft.com/office/drawing/2014/main" id="{33646B5A-D658-DCDE-0C1E-D0604EA8AF00}"/>
                </a:ext>
              </a:extLst>
            </p:cNvPr>
            <p:cNvSpPr/>
            <p:nvPr/>
          </p:nvSpPr>
          <p:spPr>
            <a:xfrm>
              <a:off x="4486816" y="6172079"/>
              <a:ext cx="55520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Code Repository</a:t>
              </a:r>
              <a:endParaRPr kumimoji="0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" name="Google Shape;1528;p19">
              <a:extLst>
                <a:ext uri="{FF2B5EF4-FFF2-40B4-BE49-F238E27FC236}">
                  <a16:creationId xmlns:a16="http://schemas.microsoft.com/office/drawing/2014/main" id="{4A630051-F71A-618D-7B3C-0FF1F9C685D9}"/>
                </a:ext>
              </a:extLst>
            </p:cNvPr>
            <p:cNvCxnSpPr/>
            <p:nvPr/>
          </p:nvCxnSpPr>
          <p:spPr>
            <a:xfrm>
              <a:off x="5109983" y="5987989"/>
              <a:ext cx="0" cy="42585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1529;p19">
              <a:extLst>
                <a:ext uri="{FF2B5EF4-FFF2-40B4-BE49-F238E27FC236}">
                  <a16:creationId xmlns:a16="http://schemas.microsoft.com/office/drawing/2014/main" id="{56ED8744-3A3E-38BD-4C2F-25B8CC487396}"/>
                </a:ext>
              </a:extLst>
            </p:cNvPr>
            <p:cNvCxnSpPr/>
            <p:nvPr/>
          </p:nvCxnSpPr>
          <p:spPr>
            <a:xfrm>
              <a:off x="6377864" y="5998907"/>
              <a:ext cx="0" cy="42585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1530;p19">
              <a:extLst>
                <a:ext uri="{FF2B5EF4-FFF2-40B4-BE49-F238E27FC236}">
                  <a16:creationId xmlns:a16="http://schemas.microsoft.com/office/drawing/2014/main" id="{DC06B580-3F60-8D06-3991-855C576E46ED}"/>
                </a:ext>
              </a:extLst>
            </p:cNvPr>
            <p:cNvCxnSpPr/>
            <p:nvPr/>
          </p:nvCxnSpPr>
          <p:spPr>
            <a:xfrm>
              <a:off x="7024087" y="5998907"/>
              <a:ext cx="0" cy="42585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1531;p19">
              <a:extLst>
                <a:ext uri="{FF2B5EF4-FFF2-40B4-BE49-F238E27FC236}">
                  <a16:creationId xmlns:a16="http://schemas.microsoft.com/office/drawing/2014/main" id="{0E500AB7-EF54-70F7-3CDF-353A92C26FC2}"/>
                </a:ext>
              </a:extLst>
            </p:cNvPr>
            <p:cNvCxnSpPr/>
            <p:nvPr/>
          </p:nvCxnSpPr>
          <p:spPr>
            <a:xfrm>
              <a:off x="7420693" y="5998907"/>
              <a:ext cx="0" cy="42585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1532;p19">
              <a:extLst>
                <a:ext uri="{FF2B5EF4-FFF2-40B4-BE49-F238E27FC236}">
                  <a16:creationId xmlns:a16="http://schemas.microsoft.com/office/drawing/2014/main" id="{60EDE661-E05B-46DE-0AD7-7E5FAB582D81}"/>
                </a:ext>
              </a:extLst>
            </p:cNvPr>
            <p:cNvCxnSpPr/>
            <p:nvPr/>
          </p:nvCxnSpPr>
          <p:spPr>
            <a:xfrm>
              <a:off x="8118062" y="6012376"/>
              <a:ext cx="0" cy="42585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58" name="Google Shape;1533;p19">
              <a:extLst>
                <a:ext uri="{FF2B5EF4-FFF2-40B4-BE49-F238E27FC236}">
                  <a16:creationId xmlns:a16="http://schemas.microsoft.com/office/drawing/2014/main" id="{4EC3FE90-D447-1F49-B139-8AEACF2CCEBA}"/>
                </a:ext>
              </a:extLst>
            </p:cNvPr>
            <p:cNvSpPr txBox="1"/>
            <p:nvPr/>
          </p:nvSpPr>
          <p:spPr>
            <a:xfrm>
              <a:off x="2520954" y="2910795"/>
              <a:ext cx="804952" cy="2461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Batch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534;p19">
              <a:extLst>
                <a:ext uri="{FF2B5EF4-FFF2-40B4-BE49-F238E27FC236}">
                  <a16:creationId xmlns:a16="http://schemas.microsoft.com/office/drawing/2014/main" id="{ABE8F971-AC1A-F861-A7CD-499837E6CB95}"/>
                </a:ext>
              </a:extLst>
            </p:cNvPr>
            <p:cNvSpPr txBox="1"/>
            <p:nvPr/>
          </p:nvSpPr>
          <p:spPr>
            <a:xfrm>
              <a:off x="2520954" y="3651349"/>
              <a:ext cx="804952" cy="40006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Change Data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535;p19">
              <a:extLst>
                <a:ext uri="{FF2B5EF4-FFF2-40B4-BE49-F238E27FC236}">
                  <a16:creationId xmlns:a16="http://schemas.microsoft.com/office/drawing/2014/main" id="{7E1D2DF2-F387-0D57-8687-358C03B2B587}"/>
                </a:ext>
              </a:extLst>
            </p:cNvPr>
            <p:cNvSpPr txBox="1"/>
            <p:nvPr/>
          </p:nvSpPr>
          <p:spPr>
            <a:xfrm>
              <a:off x="9243136" y="1926247"/>
              <a:ext cx="819538" cy="380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72000" tIns="36000" rIns="72000" bIns="360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Self- Service Analysis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536;p19">
              <a:extLst>
                <a:ext uri="{FF2B5EF4-FFF2-40B4-BE49-F238E27FC236}">
                  <a16:creationId xmlns:a16="http://schemas.microsoft.com/office/drawing/2014/main" id="{B9F9D62C-FD54-98E2-07DE-86DD68477EA9}"/>
                </a:ext>
              </a:extLst>
            </p:cNvPr>
            <p:cNvSpPr txBox="1"/>
            <p:nvPr/>
          </p:nvSpPr>
          <p:spPr>
            <a:xfrm>
              <a:off x="9243135" y="2694276"/>
              <a:ext cx="822313" cy="380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72000" tIns="36000" rIns="72000" bIns="360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 Marketplace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537;p19">
              <a:extLst>
                <a:ext uri="{FF2B5EF4-FFF2-40B4-BE49-F238E27FC236}">
                  <a16:creationId xmlns:a16="http://schemas.microsoft.com/office/drawing/2014/main" id="{BE93B1C4-66C9-86E0-4161-005735AB763B}"/>
                </a:ext>
              </a:extLst>
            </p:cNvPr>
            <p:cNvSpPr txBox="1"/>
            <p:nvPr/>
          </p:nvSpPr>
          <p:spPr>
            <a:xfrm>
              <a:off x="9243136" y="3452726"/>
              <a:ext cx="819538" cy="380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72000" tIns="36000" rIns="72000" bIns="360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API Integration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" name="Google Shape;1538;p19">
              <a:extLst>
                <a:ext uri="{FF2B5EF4-FFF2-40B4-BE49-F238E27FC236}">
                  <a16:creationId xmlns:a16="http://schemas.microsoft.com/office/drawing/2014/main" id="{8F450BC0-2A7E-4BCE-A6F0-037272FFBBAD}"/>
                </a:ext>
              </a:extLst>
            </p:cNvPr>
            <p:cNvCxnSpPr/>
            <p:nvPr/>
          </p:nvCxnSpPr>
          <p:spPr>
            <a:xfrm>
              <a:off x="8918506" y="3969656"/>
              <a:ext cx="214037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68" name="Google Shape;1539;p19">
              <a:extLst>
                <a:ext uri="{FF2B5EF4-FFF2-40B4-BE49-F238E27FC236}">
                  <a16:creationId xmlns:a16="http://schemas.microsoft.com/office/drawing/2014/main" id="{2CCE5615-9DFD-0187-55BD-3DE57651561A}"/>
                </a:ext>
              </a:extLst>
            </p:cNvPr>
            <p:cNvCxnSpPr/>
            <p:nvPr/>
          </p:nvCxnSpPr>
          <p:spPr>
            <a:xfrm>
              <a:off x="10139966" y="3023750"/>
              <a:ext cx="214037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69" name="Google Shape;1540;p19">
              <a:extLst>
                <a:ext uri="{FF2B5EF4-FFF2-40B4-BE49-F238E27FC236}">
                  <a16:creationId xmlns:a16="http://schemas.microsoft.com/office/drawing/2014/main" id="{A20DD6F6-BD49-F225-7067-098BEF41008F}"/>
                </a:ext>
              </a:extLst>
            </p:cNvPr>
            <p:cNvSpPr txBox="1"/>
            <p:nvPr/>
          </p:nvSpPr>
          <p:spPr>
            <a:xfrm>
              <a:off x="977928" y="1426460"/>
              <a:ext cx="719749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933"/>
                <a:buFont typeface="Arial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 Sources 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1541;p19">
              <a:extLst>
                <a:ext uri="{FF2B5EF4-FFF2-40B4-BE49-F238E27FC236}">
                  <a16:creationId xmlns:a16="http://schemas.microsoft.com/office/drawing/2014/main" id="{9ED018C1-72D3-1D99-C2BC-CA4F6F8D2662}"/>
                </a:ext>
              </a:extLst>
            </p:cNvPr>
            <p:cNvSpPr/>
            <p:nvPr/>
          </p:nvSpPr>
          <p:spPr>
            <a:xfrm>
              <a:off x="537292" y="1602544"/>
              <a:ext cx="1601019" cy="3654478"/>
            </a:xfrm>
            <a:prstGeom prst="roundRect">
              <a:avLst>
                <a:gd name="adj" fmla="val 6355"/>
              </a:avLst>
            </a:prstGeom>
            <a:noFill/>
            <a:ln w="9525" cap="flat" cmpd="sng">
              <a:solidFill>
                <a:srgbClr val="A2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49D"/>
                </a:buClr>
                <a:buSzPts val="1000"/>
                <a:buFont typeface="Arial"/>
                <a:buNone/>
                <a:tabLst/>
                <a:defRPr/>
              </a:pP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4B4A4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1" name="Google Shape;1542;p19">
              <a:extLst>
                <a:ext uri="{FF2B5EF4-FFF2-40B4-BE49-F238E27FC236}">
                  <a16:creationId xmlns:a16="http://schemas.microsoft.com/office/drawing/2014/main" id="{B825D0D5-2CD6-49F4-F201-04922CA5398B}"/>
                </a:ext>
              </a:extLst>
            </p:cNvPr>
            <p:cNvGrpSpPr/>
            <p:nvPr/>
          </p:nvGrpSpPr>
          <p:grpSpPr>
            <a:xfrm>
              <a:off x="670097" y="1792642"/>
              <a:ext cx="1335408" cy="3296523"/>
              <a:chOff x="184006" y="808618"/>
              <a:chExt cx="1480475" cy="3698307"/>
            </a:xfrm>
          </p:grpSpPr>
          <p:sp>
            <p:nvSpPr>
              <p:cNvPr id="999" name="Google Shape;1543;p19">
                <a:extLst>
                  <a:ext uri="{FF2B5EF4-FFF2-40B4-BE49-F238E27FC236}">
                    <a16:creationId xmlns:a16="http://schemas.microsoft.com/office/drawing/2014/main" id="{F256356B-F4DD-07A8-2E96-B561E27D9E7D}"/>
                  </a:ext>
                </a:extLst>
              </p:cNvPr>
              <p:cNvSpPr/>
              <p:nvPr/>
            </p:nvSpPr>
            <p:spPr>
              <a:xfrm>
                <a:off x="190193" y="808618"/>
                <a:ext cx="1467300" cy="360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Open Sans"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R&amp;D</a:t>
                </a: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544;p19">
                <a:extLst>
                  <a:ext uri="{FF2B5EF4-FFF2-40B4-BE49-F238E27FC236}">
                    <a16:creationId xmlns:a16="http://schemas.microsoft.com/office/drawing/2014/main" id="{E94DDFD7-178D-6616-0BF0-E7DA08093E96}"/>
                  </a:ext>
                </a:extLst>
              </p:cNvPr>
              <p:cNvSpPr/>
              <p:nvPr/>
            </p:nvSpPr>
            <p:spPr>
              <a:xfrm>
                <a:off x="190194" y="1365003"/>
                <a:ext cx="1467300" cy="360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Open Sans"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Supply chain</a:t>
                </a: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545;p19">
                <a:extLst>
                  <a:ext uri="{FF2B5EF4-FFF2-40B4-BE49-F238E27FC236}">
                    <a16:creationId xmlns:a16="http://schemas.microsoft.com/office/drawing/2014/main" id="{0E332DC4-00EC-A8E1-0D0B-A76FADA43276}"/>
                  </a:ext>
                </a:extLst>
              </p:cNvPr>
              <p:cNvSpPr/>
              <p:nvPr/>
            </p:nvSpPr>
            <p:spPr>
              <a:xfrm>
                <a:off x="190194" y="1921388"/>
                <a:ext cx="1467300" cy="360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900"/>
                  <a:buFont typeface="Open Sans"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Quality</a:t>
                </a: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546;p19">
                <a:extLst>
                  <a:ext uri="{FF2B5EF4-FFF2-40B4-BE49-F238E27FC236}">
                    <a16:creationId xmlns:a16="http://schemas.microsoft.com/office/drawing/2014/main" id="{22D8EFEE-4BB5-7188-CB40-BAF2A07BCE5B}"/>
                  </a:ext>
                </a:extLst>
              </p:cNvPr>
              <p:cNvSpPr/>
              <p:nvPr/>
            </p:nvSpPr>
            <p:spPr>
              <a:xfrm>
                <a:off x="190460" y="2477773"/>
                <a:ext cx="1473600" cy="360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Open Sans"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Customer</a:t>
                </a: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547;p19">
                <a:extLst>
                  <a:ext uri="{FF2B5EF4-FFF2-40B4-BE49-F238E27FC236}">
                    <a16:creationId xmlns:a16="http://schemas.microsoft.com/office/drawing/2014/main" id="{DDA42E59-3841-9E7E-E517-5DC47152F25D}"/>
                  </a:ext>
                </a:extLst>
              </p:cNvPr>
              <p:cNvSpPr/>
              <p:nvPr/>
            </p:nvSpPr>
            <p:spPr>
              <a:xfrm>
                <a:off x="190460" y="3034158"/>
                <a:ext cx="1473600" cy="360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Open Sans"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Corporate</a:t>
                </a: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548;p19">
                <a:extLst>
                  <a:ext uri="{FF2B5EF4-FFF2-40B4-BE49-F238E27FC236}">
                    <a16:creationId xmlns:a16="http://schemas.microsoft.com/office/drawing/2014/main" id="{0505B4CA-1186-F742-AE83-19487E5C448A}"/>
                  </a:ext>
                </a:extLst>
              </p:cNvPr>
              <p:cNvSpPr/>
              <p:nvPr/>
            </p:nvSpPr>
            <p:spPr>
              <a:xfrm>
                <a:off x="190881" y="3590543"/>
                <a:ext cx="1473600" cy="360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Open Sans"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Finance</a:t>
                </a: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549;p19">
                <a:extLst>
                  <a:ext uri="{FF2B5EF4-FFF2-40B4-BE49-F238E27FC236}">
                    <a16:creationId xmlns:a16="http://schemas.microsoft.com/office/drawing/2014/main" id="{99FCB8FE-CC2C-8D0D-F830-888A3732569D}"/>
                  </a:ext>
                </a:extLst>
              </p:cNvPr>
              <p:cNvSpPr/>
              <p:nvPr/>
            </p:nvSpPr>
            <p:spPr>
              <a:xfrm>
                <a:off x="184006" y="4146925"/>
                <a:ext cx="1473600" cy="3600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Open Sans"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rPr>
                  <a:t>Manual</a:t>
                </a: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2" name="Google Shape;1550;p19">
              <a:extLst>
                <a:ext uri="{FF2B5EF4-FFF2-40B4-BE49-F238E27FC236}">
                  <a16:creationId xmlns:a16="http://schemas.microsoft.com/office/drawing/2014/main" id="{431440A7-35AD-73CE-2723-F89C474D3F5B}"/>
                </a:ext>
              </a:extLst>
            </p:cNvPr>
            <p:cNvSpPr/>
            <p:nvPr/>
          </p:nvSpPr>
          <p:spPr>
            <a:xfrm>
              <a:off x="3645333" y="5272127"/>
              <a:ext cx="5289954" cy="511020"/>
            </a:xfrm>
            <a:prstGeom prst="rect">
              <a:avLst/>
            </a:prstGeom>
            <a:noFill/>
            <a:ln w="9525" cap="flat" cmpd="sng">
              <a:solidFill>
                <a:srgbClr val="A2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49D"/>
                </a:buClr>
                <a:buSzPts val="1000"/>
                <a:buFont typeface="Arial"/>
                <a:buNone/>
                <a:tabLst/>
                <a:defRPr/>
              </a:pP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4B4A4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3" name="Google Shape;1551;p19">
              <a:extLst>
                <a:ext uri="{FF2B5EF4-FFF2-40B4-BE49-F238E27FC236}">
                  <a16:creationId xmlns:a16="http://schemas.microsoft.com/office/drawing/2014/main" id="{DA16E585-3A9F-0E10-2D0A-522B81FB486E}"/>
                </a:ext>
              </a:extLst>
            </p:cNvPr>
            <p:cNvCxnSpPr/>
            <p:nvPr/>
          </p:nvCxnSpPr>
          <p:spPr>
            <a:xfrm>
              <a:off x="6313471" y="5336329"/>
              <a:ext cx="0" cy="42585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74" name="Google Shape;1552;p19">
              <a:extLst>
                <a:ext uri="{FF2B5EF4-FFF2-40B4-BE49-F238E27FC236}">
                  <a16:creationId xmlns:a16="http://schemas.microsoft.com/office/drawing/2014/main" id="{73695E6B-2391-C2FD-A268-4D1AAE96175E}"/>
                </a:ext>
              </a:extLst>
            </p:cNvPr>
            <p:cNvCxnSpPr/>
            <p:nvPr/>
          </p:nvCxnSpPr>
          <p:spPr>
            <a:xfrm>
              <a:off x="7586226" y="5336329"/>
              <a:ext cx="0" cy="42585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775" name="Google Shape;1553;p19">
              <a:extLst>
                <a:ext uri="{FF2B5EF4-FFF2-40B4-BE49-F238E27FC236}">
                  <a16:creationId xmlns:a16="http://schemas.microsoft.com/office/drawing/2014/main" id="{9A3754B6-1A2E-32C1-67CF-460E4E0395E0}"/>
                </a:ext>
              </a:extLst>
            </p:cNvPr>
            <p:cNvSpPr txBox="1"/>
            <p:nvPr/>
          </p:nvSpPr>
          <p:spPr>
            <a:xfrm>
              <a:off x="4049827" y="5426164"/>
              <a:ext cx="709023" cy="2461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Quality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6" name="Google Shape;1554;p19">
              <a:extLst>
                <a:ext uri="{FF2B5EF4-FFF2-40B4-BE49-F238E27FC236}">
                  <a16:creationId xmlns:a16="http://schemas.microsoft.com/office/drawing/2014/main" id="{72CEFF75-3F79-7964-A65D-93424801D4FC}"/>
                </a:ext>
              </a:extLst>
            </p:cNvPr>
            <p:cNvCxnSpPr/>
            <p:nvPr/>
          </p:nvCxnSpPr>
          <p:spPr>
            <a:xfrm>
              <a:off x="5040716" y="5336329"/>
              <a:ext cx="0" cy="42585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777" name="Google Shape;1555;p19">
              <a:extLst>
                <a:ext uri="{FF2B5EF4-FFF2-40B4-BE49-F238E27FC236}">
                  <a16:creationId xmlns:a16="http://schemas.microsoft.com/office/drawing/2014/main" id="{9132C5C5-4FC8-A945-8759-3D7E18EC4B3A}"/>
                </a:ext>
              </a:extLst>
            </p:cNvPr>
            <p:cNvSpPr txBox="1"/>
            <p:nvPr/>
          </p:nvSpPr>
          <p:spPr>
            <a:xfrm>
              <a:off x="7466769" y="4287244"/>
              <a:ext cx="1051149" cy="40006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Data Science 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800"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&amp; Analytics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1556;p19">
              <a:extLst>
                <a:ext uri="{FF2B5EF4-FFF2-40B4-BE49-F238E27FC236}">
                  <a16:creationId xmlns:a16="http://schemas.microsoft.com/office/drawing/2014/main" id="{314CB70B-FB50-C465-9A64-2AF3CB8378C0}"/>
                </a:ext>
              </a:extLst>
            </p:cNvPr>
            <p:cNvSpPr/>
            <p:nvPr/>
          </p:nvSpPr>
          <p:spPr>
            <a:xfrm>
              <a:off x="3691585" y="3766150"/>
              <a:ext cx="2885219" cy="1393455"/>
            </a:xfrm>
            <a:prstGeom prst="rect">
              <a:avLst/>
            </a:prstGeom>
            <a:noFill/>
            <a:ln w="9525" cap="flat" cmpd="sng">
              <a:solidFill>
                <a:srgbClr val="A2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60950" rIns="0" bIns="6095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49D"/>
                </a:buClr>
                <a:buSzPts val="1000"/>
                <a:buFont typeface="Arial"/>
                <a:buNone/>
                <a:tabLst/>
                <a:defRPr/>
              </a:pP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4B4A4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9" name="Google Shape;1557;p19">
              <a:extLst>
                <a:ext uri="{FF2B5EF4-FFF2-40B4-BE49-F238E27FC236}">
                  <a16:creationId xmlns:a16="http://schemas.microsoft.com/office/drawing/2014/main" id="{58BAB4A9-CEC4-491F-9268-A3F9C7B14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614" y="4831766"/>
              <a:ext cx="0" cy="461916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80" name="Google Shape;1558;p19">
              <a:extLst>
                <a:ext uri="{FF2B5EF4-FFF2-40B4-BE49-F238E27FC236}">
                  <a16:creationId xmlns:a16="http://schemas.microsoft.com/office/drawing/2014/main" id="{25463D97-2727-0A94-4089-8694601F95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2799" y="5152177"/>
              <a:ext cx="3337" cy="15218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81" name="Google Shape;1559;p19">
              <a:extLst>
                <a:ext uri="{FF2B5EF4-FFF2-40B4-BE49-F238E27FC236}">
                  <a16:creationId xmlns:a16="http://schemas.microsoft.com/office/drawing/2014/main" id="{D3F385C4-B65D-55FA-51B5-6C3C036E73CD}"/>
                </a:ext>
              </a:extLst>
            </p:cNvPr>
            <p:cNvCxnSpPr>
              <a:cxnSpLocks/>
            </p:cNvCxnSpPr>
            <p:nvPr/>
          </p:nvCxnSpPr>
          <p:spPr>
            <a:xfrm>
              <a:off x="5783707" y="5171382"/>
              <a:ext cx="2429" cy="14601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82" name="Google Shape;1560;p19">
              <a:extLst>
                <a:ext uri="{FF2B5EF4-FFF2-40B4-BE49-F238E27FC236}">
                  <a16:creationId xmlns:a16="http://schemas.microsoft.com/office/drawing/2014/main" id="{C878FD07-53CE-5107-FB9B-7E9CC391B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3707" y="3250929"/>
              <a:ext cx="2429" cy="437999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783" name="Google Shape;1561;p19">
              <a:extLst>
                <a:ext uri="{FF2B5EF4-FFF2-40B4-BE49-F238E27FC236}">
                  <a16:creationId xmlns:a16="http://schemas.microsoft.com/office/drawing/2014/main" id="{3A1E2C25-F8E8-9630-635A-B561190AC8E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94848"/>
              <a:ext cx="1082672" cy="46328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784" name="Google Shape;1562;p19">
              <a:extLst>
                <a:ext uri="{FF2B5EF4-FFF2-40B4-BE49-F238E27FC236}">
                  <a16:creationId xmlns:a16="http://schemas.microsoft.com/office/drawing/2014/main" id="{5406B19E-4776-6E5A-3DCB-355111544C78}"/>
                </a:ext>
              </a:extLst>
            </p:cNvPr>
            <p:cNvCxnSpPr/>
            <p:nvPr/>
          </p:nvCxnSpPr>
          <p:spPr>
            <a:xfrm>
              <a:off x="8482650" y="3646648"/>
              <a:ext cx="0" cy="229055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785" name="Google Shape;1563;p19">
              <a:extLst>
                <a:ext uri="{FF2B5EF4-FFF2-40B4-BE49-F238E27FC236}">
                  <a16:creationId xmlns:a16="http://schemas.microsoft.com/office/drawing/2014/main" id="{4D3959C0-5015-4F79-7DD9-39332D6D1FC6}"/>
                </a:ext>
              </a:extLst>
            </p:cNvPr>
            <p:cNvSpPr txBox="1"/>
            <p:nvPr/>
          </p:nvSpPr>
          <p:spPr>
            <a:xfrm>
              <a:off x="6811050" y="3554120"/>
              <a:ext cx="222624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A4A"/>
                </a:buClr>
                <a:buSzPts val="933"/>
                <a:buFont typeface="Arial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Insights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6" name="Google Shape;1564;p19">
              <a:extLst>
                <a:ext uri="{FF2B5EF4-FFF2-40B4-BE49-F238E27FC236}">
                  <a16:creationId xmlns:a16="http://schemas.microsoft.com/office/drawing/2014/main" id="{77208591-95C8-B23D-D1FD-FF037EA03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521" y="3296290"/>
              <a:ext cx="6835" cy="40247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787" name="Google Shape;1566;p19">
              <a:extLst>
                <a:ext uri="{FF2B5EF4-FFF2-40B4-BE49-F238E27FC236}">
                  <a16:creationId xmlns:a16="http://schemas.microsoft.com/office/drawing/2014/main" id="{23D075FF-A8F8-EC0F-47BE-E0F3F71812C4}"/>
                </a:ext>
              </a:extLst>
            </p:cNvPr>
            <p:cNvSpPr/>
            <p:nvPr/>
          </p:nvSpPr>
          <p:spPr>
            <a:xfrm>
              <a:off x="7180539" y="3863251"/>
              <a:ext cx="1708149" cy="960814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1567;p19">
              <a:extLst>
                <a:ext uri="{FF2B5EF4-FFF2-40B4-BE49-F238E27FC236}">
                  <a16:creationId xmlns:a16="http://schemas.microsoft.com/office/drawing/2014/main" id="{DEBE24AF-051C-64A4-7BFF-70C6AB6F25E4}"/>
                </a:ext>
              </a:extLst>
            </p:cNvPr>
            <p:cNvSpPr/>
            <p:nvPr/>
          </p:nvSpPr>
          <p:spPr>
            <a:xfrm>
              <a:off x="4072676" y="5918455"/>
              <a:ext cx="5543" cy="6159"/>
            </a:xfrm>
            <a:custGeom>
              <a:avLst/>
              <a:gdLst/>
              <a:ahLst/>
              <a:cxnLst/>
              <a:rect l="l" t="t" r="r" b="b"/>
              <a:pathLst>
                <a:path w="325" h="325" extrusionOk="0">
                  <a:moveTo>
                    <a:pt x="325" y="162"/>
                  </a:moveTo>
                  <a:lnTo>
                    <a:pt x="324" y="145"/>
                  </a:lnTo>
                  <a:lnTo>
                    <a:pt x="322" y="130"/>
                  </a:lnTo>
                  <a:lnTo>
                    <a:pt x="317" y="114"/>
                  </a:lnTo>
                  <a:lnTo>
                    <a:pt x="312" y="99"/>
                  </a:lnTo>
                  <a:lnTo>
                    <a:pt x="305" y="84"/>
                  </a:lnTo>
                  <a:lnTo>
                    <a:pt x="297" y="71"/>
                  </a:lnTo>
                  <a:lnTo>
                    <a:pt x="288" y="59"/>
                  </a:lnTo>
                  <a:lnTo>
                    <a:pt x="277" y="47"/>
                  </a:lnTo>
                  <a:lnTo>
                    <a:pt x="265" y="37"/>
                  </a:lnTo>
                  <a:lnTo>
                    <a:pt x="253" y="28"/>
                  </a:lnTo>
                  <a:lnTo>
                    <a:pt x="239" y="20"/>
                  </a:lnTo>
                  <a:lnTo>
                    <a:pt x="225" y="13"/>
                  </a:lnTo>
                  <a:lnTo>
                    <a:pt x="211" y="7"/>
                  </a:lnTo>
                  <a:lnTo>
                    <a:pt x="195" y="3"/>
                  </a:lnTo>
                  <a:lnTo>
                    <a:pt x="179" y="1"/>
                  </a:lnTo>
                  <a:lnTo>
                    <a:pt x="162" y="0"/>
                  </a:lnTo>
                  <a:lnTo>
                    <a:pt x="145" y="1"/>
                  </a:lnTo>
                  <a:lnTo>
                    <a:pt x="129" y="3"/>
                  </a:lnTo>
                  <a:lnTo>
                    <a:pt x="114" y="7"/>
                  </a:lnTo>
                  <a:lnTo>
                    <a:pt x="99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59" y="37"/>
                  </a:lnTo>
                  <a:lnTo>
                    <a:pt x="47" y="47"/>
                  </a:lnTo>
                  <a:lnTo>
                    <a:pt x="37" y="59"/>
                  </a:lnTo>
                  <a:lnTo>
                    <a:pt x="27" y="71"/>
                  </a:lnTo>
                  <a:lnTo>
                    <a:pt x="19" y="85"/>
                  </a:lnTo>
                  <a:lnTo>
                    <a:pt x="13" y="100"/>
                  </a:lnTo>
                  <a:lnTo>
                    <a:pt x="7" y="114"/>
                  </a:lnTo>
                  <a:lnTo>
                    <a:pt x="3" y="130"/>
                  </a:lnTo>
                  <a:lnTo>
                    <a:pt x="1" y="146"/>
                  </a:lnTo>
                  <a:lnTo>
                    <a:pt x="0" y="162"/>
                  </a:lnTo>
                  <a:lnTo>
                    <a:pt x="1" y="178"/>
                  </a:lnTo>
                  <a:lnTo>
                    <a:pt x="3" y="195"/>
                  </a:lnTo>
                  <a:lnTo>
                    <a:pt x="7" y="211"/>
                  </a:lnTo>
                  <a:lnTo>
                    <a:pt x="13" y="225"/>
                  </a:lnTo>
                  <a:lnTo>
                    <a:pt x="19" y="240"/>
                  </a:lnTo>
                  <a:lnTo>
                    <a:pt x="27" y="253"/>
                  </a:lnTo>
                  <a:lnTo>
                    <a:pt x="37" y="265"/>
                  </a:lnTo>
                  <a:lnTo>
                    <a:pt x="47" y="276"/>
                  </a:lnTo>
                  <a:lnTo>
                    <a:pt x="59" y="288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99" y="312"/>
                  </a:lnTo>
                  <a:lnTo>
                    <a:pt x="114" y="317"/>
                  </a:lnTo>
                  <a:lnTo>
                    <a:pt x="129" y="321"/>
                  </a:lnTo>
                  <a:lnTo>
                    <a:pt x="145" y="324"/>
                  </a:lnTo>
                  <a:lnTo>
                    <a:pt x="162" y="325"/>
                  </a:lnTo>
                  <a:lnTo>
                    <a:pt x="179" y="324"/>
                  </a:lnTo>
                  <a:lnTo>
                    <a:pt x="195" y="321"/>
                  </a:lnTo>
                  <a:lnTo>
                    <a:pt x="211" y="317"/>
                  </a:lnTo>
                  <a:lnTo>
                    <a:pt x="225" y="312"/>
                  </a:lnTo>
                  <a:lnTo>
                    <a:pt x="239" y="305"/>
                  </a:lnTo>
                  <a:lnTo>
                    <a:pt x="253" y="297"/>
                  </a:lnTo>
                  <a:lnTo>
                    <a:pt x="265" y="288"/>
                  </a:lnTo>
                  <a:lnTo>
                    <a:pt x="276" y="276"/>
                  </a:lnTo>
                  <a:lnTo>
                    <a:pt x="288" y="265"/>
                  </a:lnTo>
                  <a:lnTo>
                    <a:pt x="297" y="253"/>
                  </a:lnTo>
                  <a:lnTo>
                    <a:pt x="305" y="240"/>
                  </a:lnTo>
                  <a:lnTo>
                    <a:pt x="312" y="225"/>
                  </a:lnTo>
                  <a:lnTo>
                    <a:pt x="317" y="211"/>
                  </a:lnTo>
                  <a:lnTo>
                    <a:pt x="321" y="195"/>
                  </a:lnTo>
                  <a:lnTo>
                    <a:pt x="324" y="178"/>
                  </a:lnTo>
                  <a:lnTo>
                    <a:pt x="325" y="162"/>
                  </a:lnTo>
                  <a:close/>
                </a:path>
              </a:pathLst>
            </a:custGeom>
            <a:solidFill>
              <a:srgbClr val="FEFEFE"/>
            </a:solidFill>
            <a:ln w="9525" cap="flat" cmpd="sng">
              <a:solidFill>
                <a:srgbClr val="0E35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4B4A4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9" name="Google Shape;1568;p19">
              <a:extLst>
                <a:ext uri="{FF2B5EF4-FFF2-40B4-BE49-F238E27FC236}">
                  <a16:creationId xmlns:a16="http://schemas.microsoft.com/office/drawing/2014/main" id="{7188ED95-F6AE-7D25-D7E8-DA4D95130C63}"/>
                </a:ext>
              </a:extLst>
            </p:cNvPr>
            <p:cNvGrpSpPr/>
            <p:nvPr/>
          </p:nvGrpSpPr>
          <p:grpSpPr>
            <a:xfrm>
              <a:off x="6579422" y="6005576"/>
              <a:ext cx="182667" cy="157687"/>
              <a:chOff x="5165725" y="3586163"/>
              <a:chExt cx="371475" cy="320674"/>
            </a:xfrm>
          </p:grpSpPr>
          <p:sp>
            <p:nvSpPr>
              <p:cNvPr id="995" name="Google Shape;1569;p19">
                <a:extLst>
                  <a:ext uri="{FF2B5EF4-FFF2-40B4-BE49-F238E27FC236}">
                    <a16:creationId xmlns:a16="http://schemas.microsoft.com/office/drawing/2014/main" id="{898DC770-2D3C-7315-0299-6B01C9072556}"/>
                  </a:ext>
                </a:extLst>
              </p:cNvPr>
              <p:cNvSpPr/>
              <p:nvPr/>
            </p:nvSpPr>
            <p:spPr>
              <a:xfrm>
                <a:off x="5165725" y="3586163"/>
                <a:ext cx="37147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96" extrusionOk="0">
                    <a:moveTo>
                      <a:pt x="0" y="59"/>
                    </a:moveTo>
                    <a:lnTo>
                      <a:pt x="0" y="839"/>
                    </a:lnTo>
                    <a:lnTo>
                      <a:pt x="0" y="843"/>
                    </a:lnTo>
                    <a:lnTo>
                      <a:pt x="1" y="849"/>
                    </a:lnTo>
                    <a:lnTo>
                      <a:pt x="2" y="853"/>
                    </a:lnTo>
                    <a:lnTo>
                      <a:pt x="5" y="859"/>
                    </a:lnTo>
                    <a:lnTo>
                      <a:pt x="11" y="869"/>
                    </a:lnTo>
                    <a:lnTo>
                      <a:pt x="18" y="877"/>
                    </a:lnTo>
                    <a:lnTo>
                      <a:pt x="27" y="885"/>
                    </a:lnTo>
                    <a:lnTo>
                      <a:pt x="37" y="891"/>
                    </a:lnTo>
                    <a:lnTo>
                      <a:pt x="42" y="893"/>
                    </a:lnTo>
                    <a:lnTo>
                      <a:pt x="47" y="895"/>
                    </a:lnTo>
                    <a:lnTo>
                      <a:pt x="53" y="896"/>
                    </a:lnTo>
                    <a:lnTo>
                      <a:pt x="58" y="896"/>
                    </a:lnTo>
                    <a:lnTo>
                      <a:pt x="1111" y="896"/>
                    </a:lnTo>
                    <a:lnTo>
                      <a:pt x="1117" y="896"/>
                    </a:lnTo>
                    <a:lnTo>
                      <a:pt x="1121" y="895"/>
                    </a:lnTo>
                    <a:lnTo>
                      <a:pt x="1127" y="893"/>
                    </a:lnTo>
                    <a:lnTo>
                      <a:pt x="1133" y="891"/>
                    </a:lnTo>
                    <a:lnTo>
                      <a:pt x="1142" y="885"/>
                    </a:lnTo>
                    <a:lnTo>
                      <a:pt x="1151" y="877"/>
                    </a:lnTo>
                    <a:lnTo>
                      <a:pt x="1159" y="869"/>
                    </a:lnTo>
                    <a:lnTo>
                      <a:pt x="1164" y="859"/>
                    </a:lnTo>
                    <a:lnTo>
                      <a:pt x="1166" y="853"/>
                    </a:lnTo>
                    <a:lnTo>
                      <a:pt x="1168" y="849"/>
                    </a:lnTo>
                    <a:lnTo>
                      <a:pt x="1169" y="843"/>
                    </a:lnTo>
                    <a:lnTo>
                      <a:pt x="1170" y="839"/>
                    </a:lnTo>
                    <a:lnTo>
                      <a:pt x="1170" y="358"/>
                    </a:lnTo>
                    <a:lnTo>
                      <a:pt x="1169" y="355"/>
                    </a:lnTo>
                    <a:lnTo>
                      <a:pt x="1168" y="352"/>
                    </a:lnTo>
                    <a:lnTo>
                      <a:pt x="1166" y="348"/>
                    </a:lnTo>
                    <a:lnTo>
                      <a:pt x="1163" y="346"/>
                    </a:lnTo>
                    <a:lnTo>
                      <a:pt x="1157" y="341"/>
                    </a:lnTo>
                    <a:lnTo>
                      <a:pt x="1150" y="338"/>
                    </a:lnTo>
                    <a:lnTo>
                      <a:pt x="1145" y="337"/>
                    </a:lnTo>
                    <a:lnTo>
                      <a:pt x="1140" y="337"/>
                    </a:lnTo>
                    <a:lnTo>
                      <a:pt x="1137" y="337"/>
                    </a:lnTo>
                    <a:lnTo>
                      <a:pt x="1133" y="338"/>
                    </a:lnTo>
                    <a:lnTo>
                      <a:pt x="1128" y="339"/>
                    </a:lnTo>
                    <a:lnTo>
                      <a:pt x="1125" y="341"/>
                    </a:lnTo>
                    <a:lnTo>
                      <a:pt x="1121" y="345"/>
                    </a:lnTo>
                    <a:lnTo>
                      <a:pt x="1118" y="348"/>
                    </a:lnTo>
                    <a:lnTo>
                      <a:pt x="1116" y="355"/>
                    </a:lnTo>
                    <a:lnTo>
                      <a:pt x="1114" y="366"/>
                    </a:lnTo>
                    <a:lnTo>
                      <a:pt x="1113" y="380"/>
                    </a:lnTo>
                    <a:lnTo>
                      <a:pt x="1113" y="395"/>
                    </a:lnTo>
                    <a:lnTo>
                      <a:pt x="1113" y="424"/>
                    </a:lnTo>
                    <a:lnTo>
                      <a:pt x="1113" y="444"/>
                    </a:lnTo>
                    <a:lnTo>
                      <a:pt x="1113" y="709"/>
                    </a:lnTo>
                    <a:lnTo>
                      <a:pt x="1114" y="739"/>
                    </a:lnTo>
                    <a:lnTo>
                      <a:pt x="1116" y="777"/>
                    </a:lnTo>
                    <a:lnTo>
                      <a:pt x="1116" y="795"/>
                    </a:lnTo>
                    <a:lnTo>
                      <a:pt x="1114" y="812"/>
                    </a:lnTo>
                    <a:lnTo>
                      <a:pt x="1113" y="826"/>
                    </a:lnTo>
                    <a:lnTo>
                      <a:pt x="1111" y="839"/>
                    </a:lnTo>
                    <a:lnTo>
                      <a:pt x="1107" y="840"/>
                    </a:lnTo>
                    <a:lnTo>
                      <a:pt x="1100" y="841"/>
                    </a:lnTo>
                    <a:lnTo>
                      <a:pt x="69" y="841"/>
                    </a:lnTo>
                    <a:lnTo>
                      <a:pt x="63" y="840"/>
                    </a:lnTo>
                    <a:lnTo>
                      <a:pt x="58" y="839"/>
                    </a:lnTo>
                    <a:lnTo>
                      <a:pt x="57" y="833"/>
                    </a:lnTo>
                    <a:lnTo>
                      <a:pt x="55" y="827"/>
                    </a:lnTo>
                    <a:lnTo>
                      <a:pt x="55" y="70"/>
                    </a:lnTo>
                    <a:lnTo>
                      <a:pt x="57" y="65"/>
                    </a:lnTo>
                    <a:lnTo>
                      <a:pt x="58" y="59"/>
                    </a:lnTo>
                    <a:lnTo>
                      <a:pt x="63" y="57"/>
                    </a:lnTo>
                    <a:lnTo>
                      <a:pt x="69" y="57"/>
                    </a:lnTo>
                    <a:lnTo>
                      <a:pt x="1100" y="57"/>
                    </a:lnTo>
                    <a:lnTo>
                      <a:pt x="1107" y="57"/>
                    </a:lnTo>
                    <a:lnTo>
                      <a:pt x="1111" y="59"/>
                    </a:lnTo>
                    <a:lnTo>
                      <a:pt x="1113" y="72"/>
                    </a:lnTo>
                    <a:lnTo>
                      <a:pt x="1114" y="87"/>
                    </a:lnTo>
                    <a:lnTo>
                      <a:pt x="1114" y="102"/>
                    </a:lnTo>
                    <a:lnTo>
                      <a:pt x="1113" y="118"/>
                    </a:lnTo>
                    <a:lnTo>
                      <a:pt x="1113" y="131"/>
                    </a:lnTo>
                    <a:lnTo>
                      <a:pt x="1113" y="144"/>
                    </a:lnTo>
                    <a:lnTo>
                      <a:pt x="1114" y="154"/>
                    </a:lnTo>
                    <a:lnTo>
                      <a:pt x="1118" y="162"/>
                    </a:lnTo>
                    <a:lnTo>
                      <a:pt x="1121" y="165"/>
                    </a:lnTo>
                    <a:lnTo>
                      <a:pt x="1126" y="168"/>
                    </a:lnTo>
                    <a:lnTo>
                      <a:pt x="1129" y="172"/>
                    </a:lnTo>
                    <a:lnTo>
                      <a:pt x="1134" y="173"/>
                    </a:lnTo>
                    <a:lnTo>
                      <a:pt x="1138" y="174"/>
                    </a:lnTo>
                    <a:lnTo>
                      <a:pt x="1143" y="174"/>
                    </a:lnTo>
                    <a:lnTo>
                      <a:pt x="1146" y="174"/>
                    </a:lnTo>
                    <a:lnTo>
                      <a:pt x="1151" y="173"/>
                    </a:lnTo>
                    <a:lnTo>
                      <a:pt x="1159" y="168"/>
                    </a:lnTo>
                    <a:lnTo>
                      <a:pt x="1164" y="164"/>
                    </a:lnTo>
                    <a:lnTo>
                      <a:pt x="1166" y="161"/>
                    </a:lnTo>
                    <a:lnTo>
                      <a:pt x="1168" y="157"/>
                    </a:lnTo>
                    <a:lnTo>
                      <a:pt x="1169" y="153"/>
                    </a:lnTo>
                    <a:lnTo>
                      <a:pt x="1170" y="149"/>
                    </a:lnTo>
                    <a:lnTo>
                      <a:pt x="1170" y="59"/>
                    </a:lnTo>
                    <a:lnTo>
                      <a:pt x="1169" y="53"/>
                    </a:lnTo>
                    <a:lnTo>
                      <a:pt x="1168" y="49"/>
                    </a:lnTo>
                    <a:lnTo>
                      <a:pt x="1166" y="43"/>
                    </a:lnTo>
                    <a:lnTo>
                      <a:pt x="1164" y="39"/>
                    </a:lnTo>
                    <a:lnTo>
                      <a:pt x="1159" y="28"/>
                    </a:lnTo>
                    <a:lnTo>
                      <a:pt x="1151" y="19"/>
                    </a:lnTo>
                    <a:lnTo>
                      <a:pt x="1142" y="11"/>
                    </a:lnTo>
                    <a:lnTo>
                      <a:pt x="1133" y="6"/>
                    </a:lnTo>
                    <a:lnTo>
                      <a:pt x="1127" y="3"/>
                    </a:lnTo>
                    <a:lnTo>
                      <a:pt x="1121" y="2"/>
                    </a:lnTo>
                    <a:lnTo>
                      <a:pt x="1117" y="1"/>
                    </a:lnTo>
                    <a:lnTo>
                      <a:pt x="1111" y="0"/>
                    </a:lnTo>
                    <a:lnTo>
                      <a:pt x="58" y="0"/>
                    </a:lnTo>
                    <a:lnTo>
                      <a:pt x="52" y="1"/>
                    </a:lnTo>
                    <a:lnTo>
                      <a:pt x="47" y="2"/>
                    </a:lnTo>
                    <a:lnTo>
                      <a:pt x="42" y="3"/>
                    </a:lnTo>
                    <a:lnTo>
                      <a:pt x="37" y="6"/>
                    </a:lnTo>
                    <a:lnTo>
                      <a:pt x="27" y="11"/>
                    </a:lnTo>
                    <a:lnTo>
                      <a:pt x="18" y="19"/>
                    </a:lnTo>
                    <a:lnTo>
                      <a:pt x="11" y="28"/>
                    </a:lnTo>
                    <a:lnTo>
                      <a:pt x="5" y="37"/>
                    </a:lnTo>
                    <a:lnTo>
                      <a:pt x="2" y="43"/>
                    </a:lnTo>
                    <a:lnTo>
                      <a:pt x="1" y="49"/>
                    </a:lnTo>
                    <a:lnTo>
                      <a:pt x="0" y="53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1570;p19">
                <a:extLst>
                  <a:ext uri="{FF2B5EF4-FFF2-40B4-BE49-F238E27FC236}">
                    <a16:creationId xmlns:a16="http://schemas.microsoft.com/office/drawing/2014/main" id="{F06F5B06-804D-909B-CDFC-09364760406D}"/>
                  </a:ext>
                </a:extLst>
              </p:cNvPr>
              <p:cNvSpPr/>
              <p:nvPr/>
            </p:nvSpPr>
            <p:spPr>
              <a:xfrm>
                <a:off x="5286375" y="3889375"/>
                <a:ext cx="130175" cy="1746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56" extrusionOk="0">
                    <a:moveTo>
                      <a:pt x="0" y="28"/>
                    </a:moveTo>
                    <a:lnTo>
                      <a:pt x="0" y="32"/>
                    </a:lnTo>
                    <a:lnTo>
                      <a:pt x="1" y="37"/>
                    </a:lnTo>
                    <a:lnTo>
                      <a:pt x="4" y="43"/>
                    </a:lnTo>
                    <a:lnTo>
                      <a:pt x="7" y="46"/>
                    </a:lnTo>
                    <a:lnTo>
                      <a:pt x="11" y="51"/>
                    </a:lnTo>
                    <a:lnTo>
                      <a:pt x="16" y="53"/>
                    </a:lnTo>
                    <a:lnTo>
                      <a:pt x="20" y="55"/>
                    </a:lnTo>
                    <a:lnTo>
                      <a:pt x="25" y="56"/>
                    </a:lnTo>
                    <a:lnTo>
                      <a:pt x="382" y="56"/>
                    </a:lnTo>
                    <a:lnTo>
                      <a:pt x="388" y="55"/>
                    </a:lnTo>
                    <a:lnTo>
                      <a:pt x="393" y="54"/>
                    </a:lnTo>
                    <a:lnTo>
                      <a:pt x="398" y="51"/>
                    </a:lnTo>
                    <a:lnTo>
                      <a:pt x="401" y="47"/>
                    </a:lnTo>
                    <a:lnTo>
                      <a:pt x="403" y="43"/>
                    </a:lnTo>
                    <a:lnTo>
                      <a:pt x="406" y="38"/>
                    </a:lnTo>
                    <a:lnTo>
                      <a:pt x="407" y="34"/>
                    </a:lnTo>
                    <a:lnTo>
                      <a:pt x="407" y="28"/>
                    </a:lnTo>
                    <a:lnTo>
                      <a:pt x="407" y="22"/>
                    </a:lnTo>
                    <a:lnTo>
                      <a:pt x="406" y="18"/>
                    </a:lnTo>
                    <a:lnTo>
                      <a:pt x="403" y="13"/>
                    </a:lnTo>
                    <a:lnTo>
                      <a:pt x="401" y="9"/>
                    </a:lnTo>
                    <a:lnTo>
                      <a:pt x="398" y="5"/>
                    </a:lnTo>
                    <a:lnTo>
                      <a:pt x="393" y="3"/>
                    </a:lnTo>
                    <a:lnTo>
                      <a:pt x="388" y="1"/>
                    </a:lnTo>
                    <a:lnTo>
                      <a:pt x="382" y="0"/>
                    </a:lnTo>
                    <a:lnTo>
                      <a:pt x="25" y="0"/>
                    </a:lnTo>
                    <a:lnTo>
                      <a:pt x="20" y="1"/>
                    </a:lnTo>
                    <a:lnTo>
                      <a:pt x="16" y="3"/>
                    </a:lnTo>
                    <a:lnTo>
                      <a:pt x="11" y="5"/>
                    </a:lnTo>
                    <a:lnTo>
                      <a:pt x="7" y="10"/>
                    </a:lnTo>
                    <a:lnTo>
                      <a:pt x="4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1571;p19">
                <a:extLst>
                  <a:ext uri="{FF2B5EF4-FFF2-40B4-BE49-F238E27FC236}">
                    <a16:creationId xmlns:a16="http://schemas.microsoft.com/office/drawing/2014/main" id="{B19777F9-7B9E-32A5-67E2-3B60C1D12125}"/>
                  </a:ext>
                </a:extLst>
              </p:cNvPr>
              <p:cNvSpPr/>
              <p:nvPr/>
            </p:nvSpPr>
            <p:spPr>
              <a:xfrm>
                <a:off x="5518150" y="3652838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59" h="59" extrusionOk="0">
                    <a:moveTo>
                      <a:pt x="0" y="29"/>
                    </a:moveTo>
                    <a:lnTo>
                      <a:pt x="1" y="36"/>
                    </a:lnTo>
                    <a:lnTo>
                      <a:pt x="3" y="43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3" y="54"/>
                    </a:lnTo>
                    <a:lnTo>
                      <a:pt x="19" y="57"/>
                    </a:lnTo>
                    <a:lnTo>
                      <a:pt x="24" y="58"/>
                    </a:lnTo>
                    <a:lnTo>
                      <a:pt x="29" y="59"/>
                    </a:lnTo>
                    <a:lnTo>
                      <a:pt x="35" y="58"/>
                    </a:lnTo>
                    <a:lnTo>
                      <a:pt x="39" y="57"/>
                    </a:lnTo>
                    <a:lnTo>
                      <a:pt x="45" y="54"/>
                    </a:lnTo>
                    <a:lnTo>
                      <a:pt x="50" y="51"/>
                    </a:lnTo>
                    <a:lnTo>
                      <a:pt x="53" y="46"/>
                    </a:lnTo>
                    <a:lnTo>
                      <a:pt x="55" y="42"/>
                    </a:lnTo>
                    <a:lnTo>
                      <a:pt x="57" y="36"/>
                    </a:lnTo>
                    <a:lnTo>
                      <a:pt x="59" y="29"/>
                    </a:lnTo>
                    <a:lnTo>
                      <a:pt x="57" y="23"/>
                    </a:lnTo>
                    <a:lnTo>
                      <a:pt x="55" y="17"/>
                    </a:lnTo>
                    <a:lnTo>
                      <a:pt x="53" y="12"/>
                    </a:lnTo>
                    <a:lnTo>
                      <a:pt x="50" y="8"/>
                    </a:lnTo>
                    <a:lnTo>
                      <a:pt x="45" y="5"/>
                    </a:lnTo>
                    <a:lnTo>
                      <a:pt x="39" y="2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4" y="0"/>
                    </a:lnTo>
                    <a:lnTo>
                      <a:pt x="19" y="1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5" y="10"/>
                    </a:lnTo>
                    <a:lnTo>
                      <a:pt x="3" y="16"/>
                    </a:lnTo>
                    <a:lnTo>
                      <a:pt x="1" y="2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1572;p19">
                <a:extLst>
                  <a:ext uri="{FF2B5EF4-FFF2-40B4-BE49-F238E27FC236}">
                    <a16:creationId xmlns:a16="http://schemas.microsoft.com/office/drawing/2014/main" id="{B0259B43-81F0-83E9-F2B7-F355DC0833A2}"/>
                  </a:ext>
                </a:extLst>
              </p:cNvPr>
              <p:cNvSpPr/>
              <p:nvPr/>
            </p:nvSpPr>
            <p:spPr>
              <a:xfrm>
                <a:off x="5341938" y="3824288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26" y="58"/>
                    </a:moveTo>
                    <a:lnTo>
                      <a:pt x="34" y="57"/>
                    </a:lnTo>
                    <a:lnTo>
                      <a:pt x="40" y="56"/>
                    </a:lnTo>
                    <a:lnTo>
                      <a:pt x="45" y="52"/>
                    </a:lnTo>
                    <a:lnTo>
                      <a:pt x="50" y="49"/>
                    </a:lnTo>
                    <a:lnTo>
                      <a:pt x="53" y="44"/>
                    </a:lnTo>
                    <a:lnTo>
                      <a:pt x="57" y="40"/>
                    </a:lnTo>
                    <a:lnTo>
                      <a:pt x="58" y="34"/>
                    </a:lnTo>
                    <a:lnTo>
                      <a:pt x="58" y="29"/>
                    </a:lnTo>
                    <a:lnTo>
                      <a:pt x="58" y="24"/>
                    </a:lnTo>
                    <a:lnTo>
                      <a:pt x="57" y="18"/>
                    </a:lnTo>
                    <a:lnTo>
                      <a:pt x="53" y="14"/>
                    </a:lnTo>
                    <a:lnTo>
                      <a:pt x="50" y="9"/>
                    </a:lnTo>
                    <a:lnTo>
                      <a:pt x="45" y="5"/>
                    </a:lnTo>
                    <a:lnTo>
                      <a:pt x="40" y="3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15" y="3"/>
                    </a:lnTo>
                    <a:lnTo>
                      <a:pt x="10" y="5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1" y="18"/>
                    </a:lnTo>
                    <a:lnTo>
                      <a:pt x="0" y="24"/>
                    </a:lnTo>
                    <a:lnTo>
                      <a:pt x="0" y="29"/>
                    </a:lnTo>
                    <a:lnTo>
                      <a:pt x="0" y="34"/>
                    </a:lnTo>
                    <a:lnTo>
                      <a:pt x="1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0" y="52"/>
                    </a:lnTo>
                    <a:lnTo>
                      <a:pt x="15" y="56"/>
                    </a:lnTo>
                    <a:lnTo>
                      <a:pt x="20" y="57"/>
                    </a:lnTo>
                    <a:lnTo>
                      <a:pt x="26" y="58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0" name="Google Shape;1573;p19">
              <a:extLst>
                <a:ext uri="{FF2B5EF4-FFF2-40B4-BE49-F238E27FC236}">
                  <a16:creationId xmlns:a16="http://schemas.microsoft.com/office/drawing/2014/main" id="{F6C0F00B-59C7-1C1E-7107-4E880715DB70}"/>
                </a:ext>
              </a:extLst>
            </p:cNvPr>
            <p:cNvGrpSpPr/>
            <p:nvPr/>
          </p:nvGrpSpPr>
          <p:grpSpPr>
            <a:xfrm>
              <a:off x="7107396" y="5954741"/>
              <a:ext cx="169751" cy="219456"/>
              <a:chOff x="3417888" y="2973388"/>
              <a:chExt cx="287337" cy="371474"/>
            </a:xfrm>
          </p:grpSpPr>
          <p:sp>
            <p:nvSpPr>
              <p:cNvPr id="992" name="Google Shape;1574;p19">
                <a:extLst>
                  <a:ext uri="{FF2B5EF4-FFF2-40B4-BE49-F238E27FC236}">
                    <a16:creationId xmlns:a16="http://schemas.microsoft.com/office/drawing/2014/main" id="{F8C9755A-155F-E61C-9F8D-8E1E026F4CB4}"/>
                  </a:ext>
                </a:extLst>
              </p:cNvPr>
              <p:cNvSpPr/>
              <p:nvPr/>
            </p:nvSpPr>
            <p:spPr>
              <a:xfrm>
                <a:off x="3417888" y="3025775"/>
                <a:ext cx="287337" cy="31908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003" extrusionOk="0">
                    <a:moveTo>
                      <a:pt x="330" y="514"/>
                    </a:moveTo>
                    <a:lnTo>
                      <a:pt x="319" y="509"/>
                    </a:lnTo>
                    <a:lnTo>
                      <a:pt x="307" y="506"/>
                    </a:lnTo>
                    <a:lnTo>
                      <a:pt x="294" y="501"/>
                    </a:lnTo>
                    <a:lnTo>
                      <a:pt x="282" y="497"/>
                    </a:lnTo>
                    <a:lnTo>
                      <a:pt x="160" y="456"/>
                    </a:lnTo>
                    <a:lnTo>
                      <a:pt x="148" y="454"/>
                    </a:lnTo>
                    <a:lnTo>
                      <a:pt x="137" y="453"/>
                    </a:lnTo>
                    <a:lnTo>
                      <a:pt x="127" y="452"/>
                    </a:lnTo>
                    <a:lnTo>
                      <a:pt x="116" y="452"/>
                    </a:lnTo>
                    <a:lnTo>
                      <a:pt x="104" y="453"/>
                    </a:lnTo>
                    <a:lnTo>
                      <a:pt x="94" y="455"/>
                    </a:lnTo>
                    <a:lnTo>
                      <a:pt x="84" y="457"/>
                    </a:lnTo>
                    <a:lnTo>
                      <a:pt x="73" y="461"/>
                    </a:lnTo>
                    <a:lnTo>
                      <a:pt x="63" y="465"/>
                    </a:lnTo>
                    <a:lnTo>
                      <a:pt x="52" y="472"/>
                    </a:lnTo>
                    <a:lnTo>
                      <a:pt x="42" y="479"/>
                    </a:lnTo>
                    <a:lnTo>
                      <a:pt x="33" y="487"/>
                    </a:lnTo>
                    <a:lnTo>
                      <a:pt x="25" y="496"/>
                    </a:lnTo>
                    <a:lnTo>
                      <a:pt x="17" y="506"/>
                    </a:lnTo>
                    <a:lnTo>
                      <a:pt x="12" y="516"/>
                    </a:lnTo>
                    <a:lnTo>
                      <a:pt x="6" y="527"/>
                    </a:lnTo>
                    <a:lnTo>
                      <a:pt x="4" y="535"/>
                    </a:lnTo>
                    <a:lnTo>
                      <a:pt x="3" y="542"/>
                    </a:lnTo>
                    <a:lnTo>
                      <a:pt x="2" y="549"/>
                    </a:lnTo>
                    <a:lnTo>
                      <a:pt x="0" y="556"/>
                    </a:lnTo>
                    <a:lnTo>
                      <a:pt x="0" y="570"/>
                    </a:lnTo>
                    <a:lnTo>
                      <a:pt x="0" y="590"/>
                    </a:lnTo>
                    <a:lnTo>
                      <a:pt x="28" y="595"/>
                    </a:lnTo>
                    <a:lnTo>
                      <a:pt x="51" y="599"/>
                    </a:lnTo>
                    <a:lnTo>
                      <a:pt x="72" y="602"/>
                    </a:lnTo>
                    <a:lnTo>
                      <a:pt x="92" y="607"/>
                    </a:lnTo>
                    <a:lnTo>
                      <a:pt x="112" y="611"/>
                    </a:lnTo>
                    <a:lnTo>
                      <a:pt x="133" y="617"/>
                    </a:lnTo>
                    <a:lnTo>
                      <a:pt x="155" y="626"/>
                    </a:lnTo>
                    <a:lnTo>
                      <a:pt x="180" y="638"/>
                    </a:lnTo>
                    <a:lnTo>
                      <a:pt x="193" y="645"/>
                    </a:lnTo>
                    <a:lnTo>
                      <a:pt x="204" y="654"/>
                    </a:lnTo>
                    <a:lnTo>
                      <a:pt x="216" y="664"/>
                    </a:lnTo>
                    <a:lnTo>
                      <a:pt x="228" y="674"/>
                    </a:lnTo>
                    <a:lnTo>
                      <a:pt x="251" y="698"/>
                    </a:lnTo>
                    <a:lnTo>
                      <a:pt x="273" y="720"/>
                    </a:lnTo>
                    <a:lnTo>
                      <a:pt x="280" y="726"/>
                    </a:lnTo>
                    <a:lnTo>
                      <a:pt x="287" y="734"/>
                    </a:lnTo>
                    <a:lnTo>
                      <a:pt x="292" y="738"/>
                    </a:lnTo>
                    <a:lnTo>
                      <a:pt x="297" y="741"/>
                    </a:lnTo>
                    <a:lnTo>
                      <a:pt x="302" y="742"/>
                    </a:lnTo>
                    <a:lnTo>
                      <a:pt x="307" y="743"/>
                    </a:lnTo>
                    <a:lnTo>
                      <a:pt x="311" y="743"/>
                    </a:lnTo>
                    <a:lnTo>
                      <a:pt x="316" y="741"/>
                    </a:lnTo>
                    <a:lnTo>
                      <a:pt x="320" y="739"/>
                    </a:lnTo>
                    <a:lnTo>
                      <a:pt x="325" y="735"/>
                    </a:lnTo>
                    <a:lnTo>
                      <a:pt x="329" y="732"/>
                    </a:lnTo>
                    <a:lnTo>
                      <a:pt x="332" y="727"/>
                    </a:lnTo>
                    <a:lnTo>
                      <a:pt x="334" y="722"/>
                    </a:lnTo>
                    <a:lnTo>
                      <a:pt x="335" y="715"/>
                    </a:lnTo>
                    <a:lnTo>
                      <a:pt x="334" y="709"/>
                    </a:lnTo>
                    <a:lnTo>
                      <a:pt x="333" y="704"/>
                    </a:lnTo>
                    <a:lnTo>
                      <a:pt x="330" y="699"/>
                    </a:lnTo>
                    <a:lnTo>
                      <a:pt x="328" y="696"/>
                    </a:lnTo>
                    <a:lnTo>
                      <a:pt x="321" y="689"/>
                    </a:lnTo>
                    <a:lnTo>
                      <a:pt x="315" y="682"/>
                    </a:lnTo>
                    <a:lnTo>
                      <a:pt x="300" y="668"/>
                    </a:lnTo>
                    <a:lnTo>
                      <a:pt x="286" y="654"/>
                    </a:lnTo>
                    <a:lnTo>
                      <a:pt x="272" y="639"/>
                    </a:lnTo>
                    <a:lnTo>
                      <a:pt x="258" y="626"/>
                    </a:lnTo>
                    <a:lnTo>
                      <a:pt x="243" y="612"/>
                    </a:lnTo>
                    <a:lnTo>
                      <a:pt x="228" y="601"/>
                    </a:lnTo>
                    <a:lnTo>
                      <a:pt x="213" y="592"/>
                    </a:lnTo>
                    <a:lnTo>
                      <a:pt x="198" y="584"/>
                    </a:lnTo>
                    <a:lnTo>
                      <a:pt x="183" y="576"/>
                    </a:lnTo>
                    <a:lnTo>
                      <a:pt x="171" y="570"/>
                    </a:lnTo>
                    <a:lnTo>
                      <a:pt x="145" y="561"/>
                    </a:lnTo>
                    <a:lnTo>
                      <a:pt x="122" y="555"/>
                    </a:lnTo>
                    <a:lnTo>
                      <a:pt x="85" y="548"/>
                    </a:lnTo>
                    <a:lnTo>
                      <a:pt x="64" y="542"/>
                    </a:lnTo>
                    <a:lnTo>
                      <a:pt x="65" y="538"/>
                    </a:lnTo>
                    <a:lnTo>
                      <a:pt x="67" y="533"/>
                    </a:lnTo>
                    <a:lnTo>
                      <a:pt x="69" y="529"/>
                    </a:lnTo>
                    <a:lnTo>
                      <a:pt x="73" y="525"/>
                    </a:lnTo>
                    <a:lnTo>
                      <a:pt x="81" y="520"/>
                    </a:lnTo>
                    <a:lnTo>
                      <a:pt x="90" y="515"/>
                    </a:lnTo>
                    <a:lnTo>
                      <a:pt x="99" y="513"/>
                    </a:lnTo>
                    <a:lnTo>
                      <a:pt x="109" y="510"/>
                    </a:lnTo>
                    <a:lnTo>
                      <a:pt x="119" y="509"/>
                    </a:lnTo>
                    <a:lnTo>
                      <a:pt x="129" y="509"/>
                    </a:lnTo>
                    <a:lnTo>
                      <a:pt x="139" y="510"/>
                    </a:lnTo>
                    <a:lnTo>
                      <a:pt x="151" y="513"/>
                    </a:lnTo>
                    <a:lnTo>
                      <a:pt x="163" y="515"/>
                    </a:lnTo>
                    <a:lnTo>
                      <a:pt x="177" y="520"/>
                    </a:lnTo>
                    <a:lnTo>
                      <a:pt x="206" y="530"/>
                    </a:lnTo>
                    <a:lnTo>
                      <a:pt x="237" y="541"/>
                    </a:lnTo>
                    <a:lnTo>
                      <a:pt x="267" y="552"/>
                    </a:lnTo>
                    <a:lnTo>
                      <a:pt x="297" y="562"/>
                    </a:lnTo>
                    <a:lnTo>
                      <a:pt x="310" y="567"/>
                    </a:lnTo>
                    <a:lnTo>
                      <a:pt x="324" y="570"/>
                    </a:lnTo>
                    <a:lnTo>
                      <a:pt x="336" y="572"/>
                    </a:lnTo>
                    <a:lnTo>
                      <a:pt x="346" y="573"/>
                    </a:lnTo>
                    <a:lnTo>
                      <a:pt x="355" y="572"/>
                    </a:lnTo>
                    <a:lnTo>
                      <a:pt x="363" y="569"/>
                    </a:lnTo>
                    <a:lnTo>
                      <a:pt x="370" y="566"/>
                    </a:lnTo>
                    <a:lnTo>
                      <a:pt x="375" y="561"/>
                    </a:lnTo>
                    <a:lnTo>
                      <a:pt x="379" y="556"/>
                    </a:lnTo>
                    <a:lnTo>
                      <a:pt x="382" y="549"/>
                    </a:lnTo>
                    <a:lnTo>
                      <a:pt x="385" y="541"/>
                    </a:lnTo>
                    <a:lnTo>
                      <a:pt x="386" y="533"/>
                    </a:lnTo>
                    <a:lnTo>
                      <a:pt x="388" y="516"/>
                    </a:lnTo>
                    <a:lnTo>
                      <a:pt x="388" y="498"/>
                    </a:lnTo>
                    <a:lnTo>
                      <a:pt x="387" y="482"/>
                    </a:lnTo>
                    <a:lnTo>
                      <a:pt x="386" y="468"/>
                    </a:lnTo>
                    <a:lnTo>
                      <a:pt x="386" y="173"/>
                    </a:lnTo>
                    <a:lnTo>
                      <a:pt x="387" y="150"/>
                    </a:lnTo>
                    <a:lnTo>
                      <a:pt x="388" y="121"/>
                    </a:lnTo>
                    <a:lnTo>
                      <a:pt x="388" y="105"/>
                    </a:lnTo>
                    <a:lnTo>
                      <a:pt x="390" y="90"/>
                    </a:lnTo>
                    <a:lnTo>
                      <a:pt x="391" y="79"/>
                    </a:lnTo>
                    <a:lnTo>
                      <a:pt x="394" y="71"/>
                    </a:lnTo>
                    <a:lnTo>
                      <a:pt x="397" y="66"/>
                    </a:lnTo>
                    <a:lnTo>
                      <a:pt x="401" y="62"/>
                    </a:lnTo>
                    <a:lnTo>
                      <a:pt x="405" y="60"/>
                    </a:lnTo>
                    <a:lnTo>
                      <a:pt x="410" y="57"/>
                    </a:lnTo>
                    <a:lnTo>
                      <a:pt x="415" y="56"/>
                    </a:lnTo>
                    <a:lnTo>
                      <a:pt x="421" y="56"/>
                    </a:lnTo>
                    <a:lnTo>
                      <a:pt x="428" y="58"/>
                    </a:lnTo>
                    <a:lnTo>
                      <a:pt x="433" y="62"/>
                    </a:lnTo>
                    <a:lnTo>
                      <a:pt x="440" y="67"/>
                    </a:lnTo>
                    <a:lnTo>
                      <a:pt x="445" y="73"/>
                    </a:lnTo>
                    <a:lnTo>
                      <a:pt x="447" y="80"/>
                    </a:lnTo>
                    <a:lnTo>
                      <a:pt x="449" y="87"/>
                    </a:lnTo>
                    <a:lnTo>
                      <a:pt x="450" y="101"/>
                    </a:lnTo>
                    <a:lnTo>
                      <a:pt x="449" y="116"/>
                    </a:lnTo>
                    <a:lnTo>
                      <a:pt x="449" y="306"/>
                    </a:lnTo>
                    <a:lnTo>
                      <a:pt x="449" y="318"/>
                    </a:lnTo>
                    <a:lnTo>
                      <a:pt x="450" y="329"/>
                    </a:lnTo>
                    <a:lnTo>
                      <a:pt x="451" y="332"/>
                    </a:lnTo>
                    <a:lnTo>
                      <a:pt x="453" y="336"/>
                    </a:lnTo>
                    <a:lnTo>
                      <a:pt x="455" y="340"/>
                    </a:lnTo>
                    <a:lnTo>
                      <a:pt x="458" y="344"/>
                    </a:lnTo>
                    <a:lnTo>
                      <a:pt x="465" y="351"/>
                    </a:lnTo>
                    <a:lnTo>
                      <a:pt x="473" y="357"/>
                    </a:lnTo>
                    <a:lnTo>
                      <a:pt x="478" y="360"/>
                    </a:lnTo>
                    <a:lnTo>
                      <a:pt x="485" y="361"/>
                    </a:lnTo>
                    <a:lnTo>
                      <a:pt x="492" y="362"/>
                    </a:lnTo>
                    <a:lnTo>
                      <a:pt x="499" y="361"/>
                    </a:lnTo>
                    <a:lnTo>
                      <a:pt x="504" y="360"/>
                    </a:lnTo>
                    <a:lnTo>
                      <a:pt x="510" y="358"/>
                    </a:lnTo>
                    <a:lnTo>
                      <a:pt x="521" y="352"/>
                    </a:lnTo>
                    <a:lnTo>
                      <a:pt x="533" y="345"/>
                    </a:lnTo>
                    <a:lnTo>
                      <a:pt x="538" y="343"/>
                    </a:lnTo>
                    <a:lnTo>
                      <a:pt x="544" y="341"/>
                    </a:lnTo>
                    <a:lnTo>
                      <a:pt x="550" y="340"/>
                    </a:lnTo>
                    <a:lnTo>
                      <a:pt x="554" y="339"/>
                    </a:lnTo>
                    <a:lnTo>
                      <a:pt x="559" y="339"/>
                    </a:lnTo>
                    <a:lnTo>
                      <a:pt x="562" y="340"/>
                    </a:lnTo>
                    <a:lnTo>
                      <a:pt x="566" y="342"/>
                    </a:lnTo>
                    <a:lnTo>
                      <a:pt x="570" y="344"/>
                    </a:lnTo>
                    <a:lnTo>
                      <a:pt x="577" y="350"/>
                    </a:lnTo>
                    <a:lnTo>
                      <a:pt x="585" y="357"/>
                    </a:lnTo>
                    <a:lnTo>
                      <a:pt x="593" y="362"/>
                    </a:lnTo>
                    <a:lnTo>
                      <a:pt x="602" y="368"/>
                    </a:lnTo>
                    <a:lnTo>
                      <a:pt x="606" y="370"/>
                    </a:lnTo>
                    <a:lnTo>
                      <a:pt x="612" y="373"/>
                    </a:lnTo>
                    <a:lnTo>
                      <a:pt x="616" y="374"/>
                    </a:lnTo>
                    <a:lnTo>
                      <a:pt x="623" y="374"/>
                    </a:lnTo>
                    <a:lnTo>
                      <a:pt x="640" y="370"/>
                    </a:lnTo>
                    <a:lnTo>
                      <a:pt x="659" y="366"/>
                    </a:lnTo>
                    <a:lnTo>
                      <a:pt x="670" y="365"/>
                    </a:lnTo>
                    <a:lnTo>
                      <a:pt x="680" y="365"/>
                    </a:lnTo>
                    <a:lnTo>
                      <a:pt x="685" y="367"/>
                    </a:lnTo>
                    <a:lnTo>
                      <a:pt x="690" y="368"/>
                    </a:lnTo>
                    <a:lnTo>
                      <a:pt x="696" y="371"/>
                    </a:lnTo>
                    <a:lnTo>
                      <a:pt x="700" y="376"/>
                    </a:lnTo>
                    <a:lnTo>
                      <a:pt x="711" y="387"/>
                    </a:lnTo>
                    <a:lnTo>
                      <a:pt x="720" y="397"/>
                    </a:lnTo>
                    <a:lnTo>
                      <a:pt x="729" y="403"/>
                    </a:lnTo>
                    <a:lnTo>
                      <a:pt x="737" y="407"/>
                    </a:lnTo>
                    <a:lnTo>
                      <a:pt x="744" y="409"/>
                    </a:lnTo>
                    <a:lnTo>
                      <a:pt x="751" y="410"/>
                    </a:lnTo>
                    <a:lnTo>
                      <a:pt x="768" y="410"/>
                    </a:lnTo>
                    <a:lnTo>
                      <a:pt x="792" y="409"/>
                    </a:lnTo>
                    <a:lnTo>
                      <a:pt x="802" y="410"/>
                    </a:lnTo>
                    <a:lnTo>
                      <a:pt x="810" y="411"/>
                    </a:lnTo>
                    <a:lnTo>
                      <a:pt x="818" y="414"/>
                    </a:lnTo>
                    <a:lnTo>
                      <a:pt x="824" y="418"/>
                    </a:lnTo>
                    <a:lnTo>
                      <a:pt x="830" y="422"/>
                    </a:lnTo>
                    <a:lnTo>
                      <a:pt x="835" y="427"/>
                    </a:lnTo>
                    <a:lnTo>
                      <a:pt x="838" y="433"/>
                    </a:lnTo>
                    <a:lnTo>
                      <a:pt x="841" y="439"/>
                    </a:lnTo>
                    <a:lnTo>
                      <a:pt x="845" y="453"/>
                    </a:lnTo>
                    <a:lnTo>
                      <a:pt x="847" y="468"/>
                    </a:lnTo>
                    <a:lnTo>
                      <a:pt x="847" y="483"/>
                    </a:lnTo>
                    <a:lnTo>
                      <a:pt x="847" y="498"/>
                    </a:lnTo>
                    <a:lnTo>
                      <a:pt x="847" y="517"/>
                    </a:lnTo>
                    <a:lnTo>
                      <a:pt x="845" y="538"/>
                    </a:lnTo>
                    <a:lnTo>
                      <a:pt x="842" y="559"/>
                    </a:lnTo>
                    <a:lnTo>
                      <a:pt x="839" y="582"/>
                    </a:lnTo>
                    <a:lnTo>
                      <a:pt x="831" y="625"/>
                    </a:lnTo>
                    <a:lnTo>
                      <a:pt x="823" y="663"/>
                    </a:lnTo>
                    <a:lnTo>
                      <a:pt x="814" y="703"/>
                    </a:lnTo>
                    <a:lnTo>
                      <a:pt x="806" y="741"/>
                    </a:lnTo>
                    <a:lnTo>
                      <a:pt x="797" y="779"/>
                    </a:lnTo>
                    <a:lnTo>
                      <a:pt x="788" y="818"/>
                    </a:lnTo>
                    <a:lnTo>
                      <a:pt x="427" y="818"/>
                    </a:lnTo>
                    <a:lnTo>
                      <a:pt x="414" y="819"/>
                    </a:lnTo>
                    <a:lnTo>
                      <a:pt x="403" y="821"/>
                    </a:lnTo>
                    <a:lnTo>
                      <a:pt x="395" y="825"/>
                    </a:lnTo>
                    <a:lnTo>
                      <a:pt x="387" y="829"/>
                    </a:lnTo>
                    <a:lnTo>
                      <a:pt x="381" y="836"/>
                    </a:lnTo>
                    <a:lnTo>
                      <a:pt x="376" y="843"/>
                    </a:lnTo>
                    <a:lnTo>
                      <a:pt x="372" y="850"/>
                    </a:lnTo>
                    <a:lnTo>
                      <a:pt x="369" y="859"/>
                    </a:lnTo>
                    <a:lnTo>
                      <a:pt x="368" y="866"/>
                    </a:lnTo>
                    <a:lnTo>
                      <a:pt x="365" y="877"/>
                    </a:lnTo>
                    <a:lnTo>
                      <a:pt x="365" y="886"/>
                    </a:lnTo>
                    <a:lnTo>
                      <a:pt x="365" y="895"/>
                    </a:lnTo>
                    <a:lnTo>
                      <a:pt x="365" y="914"/>
                    </a:lnTo>
                    <a:lnTo>
                      <a:pt x="365" y="931"/>
                    </a:lnTo>
                    <a:lnTo>
                      <a:pt x="365" y="938"/>
                    </a:lnTo>
                    <a:lnTo>
                      <a:pt x="367" y="944"/>
                    </a:lnTo>
                    <a:lnTo>
                      <a:pt x="369" y="952"/>
                    </a:lnTo>
                    <a:lnTo>
                      <a:pt x="371" y="958"/>
                    </a:lnTo>
                    <a:lnTo>
                      <a:pt x="375" y="965"/>
                    </a:lnTo>
                    <a:lnTo>
                      <a:pt x="378" y="970"/>
                    </a:lnTo>
                    <a:lnTo>
                      <a:pt x="382" y="976"/>
                    </a:lnTo>
                    <a:lnTo>
                      <a:pt x="387" y="982"/>
                    </a:lnTo>
                    <a:lnTo>
                      <a:pt x="391" y="986"/>
                    </a:lnTo>
                    <a:lnTo>
                      <a:pt x="397" y="991"/>
                    </a:lnTo>
                    <a:lnTo>
                      <a:pt x="404" y="994"/>
                    </a:lnTo>
                    <a:lnTo>
                      <a:pt x="410" y="998"/>
                    </a:lnTo>
                    <a:lnTo>
                      <a:pt x="416" y="1000"/>
                    </a:lnTo>
                    <a:lnTo>
                      <a:pt x="423" y="1002"/>
                    </a:lnTo>
                    <a:lnTo>
                      <a:pt x="431" y="1003"/>
                    </a:lnTo>
                    <a:lnTo>
                      <a:pt x="438" y="1003"/>
                    </a:lnTo>
                    <a:lnTo>
                      <a:pt x="816" y="1003"/>
                    </a:lnTo>
                    <a:lnTo>
                      <a:pt x="823" y="1002"/>
                    </a:lnTo>
                    <a:lnTo>
                      <a:pt x="828" y="1001"/>
                    </a:lnTo>
                    <a:lnTo>
                      <a:pt x="832" y="998"/>
                    </a:lnTo>
                    <a:lnTo>
                      <a:pt x="837" y="994"/>
                    </a:lnTo>
                    <a:lnTo>
                      <a:pt x="840" y="991"/>
                    </a:lnTo>
                    <a:lnTo>
                      <a:pt x="842" y="986"/>
                    </a:lnTo>
                    <a:lnTo>
                      <a:pt x="844" y="981"/>
                    </a:lnTo>
                    <a:lnTo>
                      <a:pt x="845" y="976"/>
                    </a:lnTo>
                    <a:lnTo>
                      <a:pt x="845" y="970"/>
                    </a:lnTo>
                    <a:lnTo>
                      <a:pt x="844" y="966"/>
                    </a:lnTo>
                    <a:lnTo>
                      <a:pt x="841" y="960"/>
                    </a:lnTo>
                    <a:lnTo>
                      <a:pt x="838" y="957"/>
                    </a:lnTo>
                    <a:lnTo>
                      <a:pt x="835" y="952"/>
                    </a:lnTo>
                    <a:lnTo>
                      <a:pt x="830" y="950"/>
                    </a:lnTo>
                    <a:lnTo>
                      <a:pt x="824" y="948"/>
                    </a:lnTo>
                    <a:lnTo>
                      <a:pt x="816" y="947"/>
                    </a:lnTo>
                    <a:lnTo>
                      <a:pt x="800" y="947"/>
                    </a:lnTo>
                    <a:lnTo>
                      <a:pt x="778" y="946"/>
                    </a:lnTo>
                    <a:lnTo>
                      <a:pt x="754" y="946"/>
                    </a:lnTo>
                    <a:lnTo>
                      <a:pt x="729" y="947"/>
                    </a:lnTo>
                    <a:lnTo>
                      <a:pt x="705" y="947"/>
                    </a:lnTo>
                    <a:lnTo>
                      <a:pt x="680" y="947"/>
                    </a:lnTo>
                    <a:lnTo>
                      <a:pt x="658" y="947"/>
                    </a:lnTo>
                    <a:lnTo>
                      <a:pt x="639" y="947"/>
                    </a:lnTo>
                    <a:lnTo>
                      <a:pt x="464" y="947"/>
                    </a:lnTo>
                    <a:lnTo>
                      <a:pt x="448" y="947"/>
                    </a:lnTo>
                    <a:lnTo>
                      <a:pt x="437" y="947"/>
                    </a:lnTo>
                    <a:lnTo>
                      <a:pt x="432" y="946"/>
                    </a:lnTo>
                    <a:lnTo>
                      <a:pt x="429" y="943"/>
                    </a:lnTo>
                    <a:lnTo>
                      <a:pt x="427" y="942"/>
                    </a:lnTo>
                    <a:lnTo>
                      <a:pt x="424" y="939"/>
                    </a:lnTo>
                    <a:lnTo>
                      <a:pt x="422" y="930"/>
                    </a:lnTo>
                    <a:lnTo>
                      <a:pt x="421" y="917"/>
                    </a:lnTo>
                    <a:lnTo>
                      <a:pt x="421" y="899"/>
                    </a:lnTo>
                    <a:lnTo>
                      <a:pt x="422" y="874"/>
                    </a:lnTo>
                    <a:lnTo>
                      <a:pt x="801" y="874"/>
                    </a:lnTo>
                    <a:lnTo>
                      <a:pt x="807" y="874"/>
                    </a:lnTo>
                    <a:lnTo>
                      <a:pt x="814" y="872"/>
                    </a:lnTo>
                    <a:lnTo>
                      <a:pt x="820" y="870"/>
                    </a:lnTo>
                    <a:lnTo>
                      <a:pt x="826" y="866"/>
                    </a:lnTo>
                    <a:lnTo>
                      <a:pt x="830" y="863"/>
                    </a:lnTo>
                    <a:lnTo>
                      <a:pt x="833" y="859"/>
                    </a:lnTo>
                    <a:lnTo>
                      <a:pt x="837" y="854"/>
                    </a:lnTo>
                    <a:lnTo>
                      <a:pt x="839" y="848"/>
                    </a:lnTo>
                    <a:lnTo>
                      <a:pt x="845" y="826"/>
                    </a:lnTo>
                    <a:lnTo>
                      <a:pt x="849" y="807"/>
                    </a:lnTo>
                    <a:lnTo>
                      <a:pt x="856" y="774"/>
                    </a:lnTo>
                    <a:lnTo>
                      <a:pt x="865" y="737"/>
                    </a:lnTo>
                    <a:lnTo>
                      <a:pt x="874" y="696"/>
                    </a:lnTo>
                    <a:lnTo>
                      <a:pt x="883" y="653"/>
                    </a:lnTo>
                    <a:lnTo>
                      <a:pt x="891" y="610"/>
                    </a:lnTo>
                    <a:lnTo>
                      <a:pt x="898" y="570"/>
                    </a:lnTo>
                    <a:lnTo>
                      <a:pt x="901" y="533"/>
                    </a:lnTo>
                    <a:lnTo>
                      <a:pt x="903" y="503"/>
                    </a:lnTo>
                    <a:lnTo>
                      <a:pt x="903" y="473"/>
                    </a:lnTo>
                    <a:lnTo>
                      <a:pt x="901" y="444"/>
                    </a:lnTo>
                    <a:lnTo>
                      <a:pt x="899" y="430"/>
                    </a:lnTo>
                    <a:lnTo>
                      <a:pt x="894" y="417"/>
                    </a:lnTo>
                    <a:lnTo>
                      <a:pt x="891" y="410"/>
                    </a:lnTo>
                    <a:lnTo>
                      <a:pt x="888" y="404"/>
                    </a:lnTo>
                    <a:lnTo>
                      <a:pt x="883" y="397"/>
                    </a:lnTo>
                    <a:lnTo>
                      <a:pt x="879" y="392"/>
                    </a:lnTo>
                    <a:lnTo>
                      <a:pt x="867" y="381"/>
                    </a:lnTo>
                    <a:lnTo>
                      <a:pt x="855" y="371"/>
                    </a:lnTo>
                    <a:lnTo>
                      <a:pt x="844" y="364"/>
                    </a:lnTo>
                    <a:lnTo>
                      <a:pt x="831" y="359"/>
                    </a:lnTo>
                    <a:lnTo>
                      <a:pt x="818" y="356"/>
                    </a:lnTo>
                    <a:lnTo>
                      <a:pt x="803" y="353"/>
                    </a:lnTo>
                    <a:lnTo>
                      <a:pt x="787" y="352"/>
                    </a:lnTo>
                    <a:lnTo>
                      <a:pt x="770" y="353"/>
                    </a:lnTo>
                    <a:lnTo>
                      <a:pt x="763" y="353"/>
                    </a:lnTo>
                    <a:lnTo>
                      <a:pt x="760" y="355"/>
                    </a:lnTo>
                    <a:lnTo>
                      <a:pt x="758" y="353"/>
                    </a:lnTo>
                    <a:lnTo>
                      <a:pt x="754" y="350"/>
                    </a:lnTo>
                    <a:lnTo>
                      <a:pt x="748" y="343"/>
                    </a:lnTo>
                    <a:lnTo>
                      <a:pt x="742" y="336"/>
                    </a:lnTo>
                    <a:lnTo>
                      <a:pt x="736" y="332"/>
                    </a:lnTo>
                    <a:lnTo>
                      <a:pt x="729" y="327"/>
                    </a:lnTo>
                    <a:lnTo>
                      <a:pt x="723" y="323"/>
                    </a:lnTo>
                    <a:lnTo>
                      <a:pt x="716" y="319"/>
                    </a:lnTo>
                    <a:lnTo>
                      <a:pt x="709" y="316"/>
                    </a:lnTo>
                    <a:lnTo>
                      <a:pt x="701" y="313"/>
                    </a:lnTo>
                    <a:lnTo>
                      <a:pt x="693" y="312"/>
                    </a:lnTo>
                    <a:lnTo>
                      <a:pt x="685" y="309"/>
                    </a:lnTo>
                    <a:lnTo>
                      <a:pt x="677" y="308"/>
                    </a:lnTo>
                    <a:lnTo>
                      <a:pt x="670" y="308"/>
                    </a:lnTo>
                    <a:lnTo>
                      <a:pt x="662" y="308"/>
                    </a:lnTo>
                    <a:lnTo>
                      <a:pt x="654" y="309"/>
                    </a:lnTo>
                    <a:lnTo>
                      <a:pt x="646" y="310"/>
                    </a:lnTo>
                    <a:lnTo>
                      <a:pt x="639" y="312"/>
                    </a:lnTo>
                    <a:lnTo>
                      <a:pt x="631" y="315"/>
                    </a:lnTo>
                    <a:lnTo>
                      <a:pt x="625" y="317"/>
                    </a:lnTo>
                    <a:lnTo>
                      <a:pt x="621" y="313"/>
                    </a:lnTo>
                    <a:lnTo>
                      <a:pt x="614" y="307"/>
                    </a:lnTo>
                    <a:lnTo>
                      <a:pt x="607" y="301"/>
                    </a:lnTo>
                    <a:lnTo>
                      <a:pt x="598" y="296"/>
                    </a:lnTo>
                    <a:lnTo>
                      <a:pt x="588" y="290"/>
                    </a:lnTo>
                    <a:lnTo>
                      <a:pt x="579" y="287"/>
                    </a:lnTo>
                    <a:lnTo>
                      <a:pt x="570" y="283"/>
                    </a:lnTo>
                    <a:lnTo>
                      <a:pt x="562" y="282"/>
                    </a:lnTo>
                    <a:lnTo>
                      <a:pt x="545" y="283"/>
                    </a:lnTo>
                    <a:lnTo>
                      <a:pt x="534" y="284"/>
                    </a:lnTo>
                    <a:lnTo>
                      <a:pt x="521" y="289"/>
                    </a:lnTo>
                    <a:lnTo>
                      <a:pt x="506" y="297"/>
                    </a:lnTo>
                    <a:lnTo>
                      <a:pt x="506" y="273"/>
                    </a:lnTo>
                    <a:lnTo>
                      <a:pt x="506" y="248"/>
                    </a:lnTo>
                    <a:lnTo>
                      <a:pt x="506" y="225"/>
                    </a:lnTo>
                    <a:lnTo>
                      <a:pt x="506" y="201"/>
                    </a:lnTo>
                    <a:lnTo>
                      <a:pt x="506" y="177"/>
                    </a:lnTo>
                    <a:lnTo>
                      <a:pt x="506" y="152"/>
                    </a:lnTo>
                    <a:lnTo>
                      <a:pt x="506" y="128"/>
                    </a:lnTo>
                    <a:lnTo>
                      <a:pt x="506" y="105"/>
                    </a:lnTo>
                    <a:lnTo>
                      <a:pt x="506" y="88"/>
                    </a:lnTo>
                    <a:lnTo>
                      <a:pt x="503" y="73"/>
                    </a:lnTo>
                    <a:lnTo>
                      <a:pt x="500" y="60"/>
                    </a:lnTo>
                    <a:lnTo>
                      <a:pt x="495" y="47"/>
                    </a:lnTo>
                    <a:lnTo>
                      <a:pt x="489" y="36"/>
                    </a:lnTo>
                    <a:lnTo>
                      <a:pt x="480" y="27"/>
                    </a:lnTo>
                    <a:lnTo>
                      <a:pt x="468" y="18"/>
                    </a:lnTo>
                    <a:lnTo>
                      <a:pt x="456" y="10"/>
                    </a:lnTo>
                    <a:lnTo>
                      <a:pt x="447" y="5"/>
                    </a:lnTo>
                    <a:lnTo>
                      <a:pt x="438" y="3"/>
                    </a:lnTo>
                    <a:lnTo>
                      <a:pt x="429" y="1"/>
                    </a:lnTo>
                    <a:lnTo>
                      <a:pt x="420" y="0"/>
                    </a:lnTo>
                    <a:lnTo>
                      <a:pt x="410" y="0"/>
                    </a:lnTo>
                    <a:lnTo>
                      <a:pt x="401" y="1"/>
                    </a:lnTo>
                    <a:lnTo>
                      <a:pt x="391" y="3"/>
                    </a:lnTo>
                    <a:lnTo>
                      <a:pt x="384" y="6"/>
                    </a:lnTo>
                    <a:lnTo>
                      <a:pt x="376" y="11"/>
                    </a:lnTo>
                    <a:lnTo>
                      <a:pt x="368" y="17"/>
                    </a:lnTo>
                    <a:lnTo>
                      <a:pt x="360" y="22"/>
                    </a:lnTo>
                    <a:lnTo>
                      <a:pt x="354" y="30"/>
                    </a:lnTo>
                    <a:lnTo>
                      <a:pt x="347" y="38"/>
                    </a:lnTo>
                    <a:lnTo>
                      <a:pt x="343" y="47"/>
                    </a:lnTo>
                    <a:lnTo>
                      <a:pt x="338" y="57"/>
                    </a:lnTo>
                    <a:lnTo>
                      <a:pt x="336" y="69"/>
                    </a:lnTo>
                    <a:lnTo>
                      <a:pt x="333" y="84"/>
                    </a:lnTo>
                    <a:lnTo>
                      <a:pt x="332" y="101"/>
                    </a:lnTo>
                    <a:lnTo>
                      <a:pt x="330" y="119"/>
                    </a:lnTo>
                    <a:lnTo>
                      <a:pt x="329" y="138"/>
                    </a:lnTo>
                    <a:lnTo>
                      <a:pt x="329" y="176"/>
                    </a:lnTo>
                    <a:lnTo>
                      <a:pt x="330" y="212"/>
                    </a:lnTo>
                    <a:lnTo>
                      <a:pt x="330" y="251"/>
                    </a:lnTo>
                    <a:lnTo>
                      <a:pt x="330" y="288"/>
                    </a:lnTo>
                    <a:lnTo>
                      <a:pt x="330" y="325"/>
                    </a:lnTo>
                    <a:lnTo>
                      <a:pt x="330" y="364"/>
                    </a:lnTo>
                    <a:lnTo>
                      <a:pt x="330" y="401"/>
                    </a:lnTo>
                    <a:lnTo>
                      <a:pt x="330" y="439"/>
                    </a:lnTo>
                    <a:lnTo>
                      <a:pt x="330" y="477"/>
                    </a:lnTo>
                    <a:lnTo>
                      <a:pt x="330" y="514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1575;p19">
                <a:extLst>
                  <a:ext uri="{FF2B5EF4-FFF2-40B4-BE49-F238E27FC236}">
                    <a16:creationId xmlns:a16="http://schemas.microsoft.com/office/drawing/2014/main" id="{6A6DD203-DB1D-F0C1-1672-14F73EBBBDA7}"/>
                  </a:ext>
                </a:extLst>
              </p:cNvPr>
              <p:cNvSpPr/>
              <p:nvPr/>
            </p:nvSpPr>
            <p:spPr>
              <a:xfrm>
                <a:off x="3478213" y="2973388"/>
                <a:ext cx="142875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75" extrusionOk="0">
                    <a:moveTo>
                      <a:pt x="0" y="224"/>
                    </a:moveTo>
                    <a:lnTo>
                      <a:pt x="0" y="241"/>
                    </a:lnTo>
                    <a:lnTo>
                      <a:pt x="2" y="258"/>
                    </a:lnTo>
                    <a:lnTo>
                      <a:pt x="6" y="275"/>
                    </a:lnTo>
                    <a:lnTo>
                      <a:pt x="9" y="291"/>
                    </a:lnTo>
                    <a:lnTo>
                      <a:pt x="15" y="306"/>
                    </a:lnTo>
                    <a:lnTo>
                      <a:pt x="21" y="320"/>
                    </a:lnTo>
                    <a:lnTo>
                      <a:pt x="28" y="335"/>
                    </a:lnTo>
                    <a:lnTo>
                      <a:pt x="36" y="349"/>
                    </a:lnTo>
                    <a:lnTo>
                      <a:pt x="42" y="357"/>
                    </a:lnTo>
                    <a:lnTo>
                      <a:pt x="47" y="363"/>
                    </a:lnTo>
                    <a:lnTo>
                      <a:pt x="53" y="368"/>
                    </a:lnTo>
                    <a:lnTo>
                      <a:pt x="59" y="371"/>
                    </a:lnTo>
                    <a:lnTo>
                      <a:pt x="64" y="374"/>
                    </a:lnTo>
                    <a:lnTo>
                      <a:pt x="69" y="375"/>
                    </a:lnTo>
                    <a:lnTo>
                      <a:pt x="73" y="374"/>
                    </a:lnTo>
                    <a:lnTo>
                      <a:pt x="78" y="372"/>
                    </a:lnTo>
                    <a:lnTo>
                      <a:pt x="83" y="371"/>
                    </a:lnTo>
                    <a:lnTo>
                      <a:pt x="86" y="369"/>
                    </a:lnTo>
                    <a:lnTo>
                      <a:pt x="89" y="366"/>
                    </a:lnTo>
                    <a:lnTo>
                      <a:pt x="93" y="362"/>
                    </a:lnTo>
                    <a:lnTo>
                      <a:pt x="95" y="359"/>
                    </a:lnTo>
                    <a:lnTo>
                      <a:pt x="96" y="356"/>
                    </a:lnTo>
                    <a:lnTo>
                      <a:pt x="97" y="351"/>
                    </a:lnTo>
                    <a:lnTo>
                      <a:pt x="97" y="348"/>
                    </a:lnTo>
                    <a:lnTo>
                      <a:pt x="97" y="339"/>
                    </a:lnTo>
                    <a:lnTo>
                      <a:pt x="94" y="332"/>
                    </a:lnTo>
                    <a:lnTo>
                      <a:pt x="90" y="325"/>
                    </a:lnTo>
                    <a:lnTo>
                      <a:pt x="84" y="317"/>
                    </a:lnTo>
                    <a:lnTo>
                      <a:pt x="77" y="306"/>
                    </a:lnTo>
                    <a:lnTo>
                      <a:pt x="71" y="294"/>
                    </a:lnTo>
                    <a:lnTo>
                      <a:pt x="67" y="283"/>
                    </a:lnTo>
                    <a:lnTo>
                      <a:pt x="62" y="272"/>
                    </a:lnTo>
                    <a:lnTo>
                      <a:pt x="60" y="259"/>
                    </a:lnTo>
                    <a:lnTo>
                      <a:pt x="58" y="248"/>
                    </a:lnTo>
                    <a:lnTo>
                      <a:pt x="57" y="236"/>
                    </a:lnTo>
                    <a:lnTo>
                      <a:pt x="57" y="223"/>
                    </a:lnTo>
                    <a:lnTo>
                      <a:pt x="57" y="211"/>
                    </a:lnTo>
                    <a:lnTo>
                      <a:pt x="58" y="200"/>
                    </a:lnTo>
                    <a:lnTo>
                      <a:pt x="60" y="187"/>
                    </a:lnTo>
                    <a:lnTo>
                      <a:pt x="63" y="175"/>
                    </a:lnTo>
                    <a:lnTo>
                      <a:pt x="68" y="163"/>
                    </a:lnTo>
                    <a:lnTo>
                      <a:pt x="72" y="152"/>
                    </a:lnTo>
                    <a:lnTo>
                      <a:pt x="79" y="141"/>
                    </a:lnTo>
                    <a:lnTo>
                      <a:pt x="86" y="129"/>
                    </a:lnTo>
                    <a:lnTo>
                      <a:pt x="95" y="117"/>
                    </a:lnTo>
                    <a:lnTo>
                      <a:pt x="104" y="107"/>
                    </a:lnTo>
                    <a:lnTo>
                      <a:pt x="115" y="98"/>
                    </a:lnTo>
                    <a:lnTo>
                      <a:pt x="128" y="88"/>
                    </a:lnTo>
                    <a:lnTo>
                      <a:pt x="137" y="81"/>
                    </a:lnTo>
                    <a:lnTo>
                      <a:pt x="146" y="75"/>
                    </a:lnTo>
                    <a:lnTo>
                      <a:pt x="156" y="71"/>
                    </a:lnTo>
                    <a:lnTo>
                      <a:pt x="166" y="66"/>
                    </a:lnTo>
                    <a:lnTo>
                      <a:pt x="176" y="63"/>
                    </a:lnTo>
                    <a:lnTo>
                      <a:pt x="187" y="61"/>
                    </a:lnTo>
                    <a:lnTo>
                      <a:pt x="197" y="58"/>
                    </a:lnTo>
                    <a:lnTo>
                      <a:pt x="207" y="57"/>
                    </a:lnTo>
                    <a:lnTo>
                      <a:pt x="217" y="56"/>
                    </a:lnTo>
                    <a:lnTo>
                      <a:pt x="228" y="57"/>
                    </a:lnTo>
                    <a:lnTo>
                      <a:pt x="239" y="57"/>
                    </a:lnTo>
                    <a:lnTo>
                      <a:pt x="249" y="58"/>
                    </a:lnTo>
                    <a:lnTo>
                      <a:pt x="260" y="61"/>
                    </a:lnTo>
                    <a:lnTo>
                      <a:pt x="270" y="63"/>
                    </a:lnTo>
                    <a:lnTo>
                      <a:pt x="280" y="66"/>
                    </a:lnTo>
                    <a:lnTo>
                      <a:pt x="292" y="71"/>
                    </a:lnTo>
                    <a:lnTo>
                      <a:pt x="305" y="76"/>
                    </a:lnTo>
                    <a:lnTo>
                      <a:pt x="318" y="84"/>
                    </a:lnTo>
                    <a:lnTo>
                      <a:pt x="330" y="93"/>
                    </a:lnTo>
                    <a:lnTo>
                      <a:pt x="340" y="104"/>
                    </a:lnTo>
                    <a:lnTo>
                      <a:pt x="350" y="115"/>
                    </a:lnTo>
                    <a:lnTo>
                      <a:pt x="361" y="126"/>
                    </a:lnTo>
                    <a:lnTo>
                      <a:pt x="368" y="139"/>
                    </a:lnTo>
                    <a:lnTo>
                      <a:pt x="375" y="152"/>
                    </a:lnTo>
                    <a:lnTo>
                      <a:pt x="381" y="166"/>
                    </a:lnTo>
                    <a:lnTo>
                      <a:pt x="387" y="179"/>
                    </a:lnTo>
                    <a:lnTo>
                      <a:pt x="390" y="193"/>
                    </a:lnTo>
                    <a:lnTo>
                      <a:pt x="392" y="206"/>
                    </a:lnTo>
                    <a:lnTo>
                      <a:pt x="393" y="221"/>
                    </a:lnTo>
                    <a:lnTo>
                      <a:pt x="393" y="235"/>
                    </a:lnTo>
                    <a:lnTo>
                      <a:pt x="392" y="249"/>
                    </a:lnTo>
                    <a:lnTo>
                      <a:pt x="389" y="263"/>
                    </a:lnTo>
                    <a:lnTo>
                      <a:pt x="385" y="276"/>
                    </a:lnTo>
                    <a:lnTo>
                      <a:pt x="381" y="290"/>
                    </a:lnTo>
                    <a:lnTo>
                      <a:pt x="374" y="302"/>
                    </a:lnTo>
                    <a:lnTo>
                      <a:pt x="367" y="315"/>
                    </a:lnTo>
                    <a:lnTo>
                      <a:pt x="359" y="326"/>
                    </a:lnTo>
                    <a:lnTo>
                      <a:pt x="355" y="333"/>
                    </a:lnTo>
                    <a:lnTo>
                      <a:pt x="353" y="339"/>
                    </a:lnTo>
                    <a:lnTo>
                      <a:pt x="353" y="348"/>
                    </a:lnTo>
                    <a:lnTo>
                      <a:pt x="354" y="354"/>
                    </a:lnTo>
                    <a:lnTo>
                      <a:pt x="358" y="362"/>
                    </a:lnTo>
                    <a:lnTo>
                      <a:pt x="361" y="366"/>
                    </a:lnTo>
                    <a:lnTo>
                      <a:pt x="364" y="369"/>
                    </a:lnTo>
                    <a:lnTo>
                      <a:pt x="368" y="371"/>
                    </a:lnTo>
                    <a:lnTo>
                      <a:pt x="373" y="374"/>
                    </a:lnTo>
                    <a:lnTo>
                      <a:pt x="378" y="375"/>
                    </a:lnTo>
                    <a:lnTo>
                      <a:pt x="383" y="375"/>
                    </a:lnTo>
                    <a:lnTo>
                      <a:pt x="389" y="372"/>
                    </a:lnTo>
                    <a:lnTo>
                      <a:pt x="394" y="369"/>
                    </a:lnTo>
                    <a:lnTo>
                      <a:pt x="401" y="363"/>
                    </a:lnTo>
                    <a:lnTo>
                      <a:pt x="408" y="356"/>
                    </a:lnTo>
                    <a:lnTo>
                      <a:pt x="415" y="345"/>
                    </a:lnTo>
                    <a:lnTo>
                      <a:pt x="422" y="333"/>
                    </a:lnTo>
                    <a:lnTo>
                      <a:pt x="430" y="319"/>
                    </a:lnTo>
                    <a:lnTo>
                      <a:pt x="435" y="305"/>
                    </a:lnTo>
                    <a:lnTo>
                      <a:pt x="441" y="289"/>
                    </a:lnTo>
                    <a:lnTo>
                      <a:pt x="445" y="272"/>
                    </a:lnTo>
                    <a:lnTo>
                      <a:pt x="448" y="254"/>
                    </a:lnTo>
                    <a:lnTo>
                      <a:pt x="449" y="237"/>
                    </a:lnTo>
                    <a:lnTo>
                      <a:pt x="450" y="219"/>
                    </a:lnTo>
                    <a:lnTo>
                      <a:pt x="449" y="201"/>
                    </a:lnTo>
                    <a:lnTo>
                      <a:pt x="446" y="183"/>
                    </a:lnTo>
                    <a:lnTo>
                      <a:pt x="442" y="165"/>
                    </a:lnTo>
                    <a:lnTo>
                      <a:pt x="436" y="148"/>
                    </a:lnTo>
                    <a:lnTo>
                      <a:pt x="430" y="132"/>
                    </a:lnTo>
                    <a:lnTo>
                      <a:pt x="422" y="117"/>
                    </a:lnTo>
                    <a:lnTo>
                      <a:pt x="415" y="104"/>
                    </a:lnTo>
                    <a:lnTo>
                      <a:pt x="406" y="91"/>
                    </a:lnTo>
                    <a:lnTo>
                      <a:pt x="397" y="80"/>
                    </a:lnTo>
                    <a:lnTo>
                      <a:pt x="387" y="68"/>
                    </a:lnTo>
                    <a:lnTo>
                      <a:pt x="375" y="58"/>
                    </a:lnTo>
                    <a:lnTo>
                      <a:pt x="364" y="49"/>
                    </a:lnTo>
                    <a:lnTo>
                      <a:pt x="353" y="40"/>
                    </a:lnTo>
                    <a:lnTo>
                      <a:pt x="338" y="30"/>
                    </a:lnTo>
                    <a:lnTo>
                      <a:pt x="323" y="22"/>
                    </a:lnTo>
                    <a:lnTo>
                      <a:pt x="307" y="15"/>
                    </a:lnTo>
                    <a:lnTo>
                      <a:pt x="293" y="10"/>
                    </a:lnTo>
                    <a:lnTo>
                      <a:pt x="277" y="6"/>
                    </a:lnTo>
                    <a:lnTo>
                      <a:pt x="262" y="3"/>
                    </a:lnTo>
                    <a:lnTo>
                      <a:pt x="246" y="1"/>
                    </a:lnTo>
                    <a:lnTo>
                      <a:pt x="232" y="0"/>
                    </a:lnTo>
                    <a:lnTo>
                      <a:pt x="217" y="0"/>
                    </a:lnTo>
                    <a:lnTo>
                      <a:pt x="202" y="1"/>
                    </a:lnTo>
                    <a:lnTo>
                      <a:pt x="187" y="3"/>
                    </a:lnTo>
                    <a:lnTo>
                      <a:pt x="173" y="6"/>
                    </a:lnTo>
                    <a:lnTo>
                      <a:pt x="158" y="10"/>
                    </a:lnTo>
                    <a:lnTo>
                      <a:pt x="145" y="14"/>
                    </a:lnTo>
                    <a:lnTo>
                      <a:pt x="131" y="21"/>
                    </a:lnTo>
                    <a:lnTo>
                      <a:pt x="118" y="27"/>
                    </a:lnTo>
                    <a:lnTo>
                      <a:pt x="105" y="35"/>
                    </a:lnTo>
                    <a:lnTo>
                      <a:pt x="93" y="42"/>
                    </a:lnTo>
                    <a:lnTo>
                      <a:pt x="81" y="52"/>
                    </a:lnTo>
                    <a:lnTo>
                      <a:pt x="70" y="62"/>
                    </a:lnTo>
                    <a:lnTo>
                      <a:pt x="60" y="72"/>
                    </a:lnTo>
                    <a:lnTo>
                      <a:pt x="50" y="83"/>
                    </a:lnTo>
                    <a:lnTo>
                      <a:pt x="41" y="94"/>
                    </a:lnTo>
                    <a:lnTo>
                      <a:pt x="33" y="107"/>
                    </a:lnTo>
                    <a:lnTo>
                      <a:pt x="25" y="120"/>
                    </a:lnTo>
                    <a:lnTo>
                      <a:pt x="19" y="134"/>
                    </a:lnTo>
                    <a:lnTo>
                      <a:pt x="14" y="148"/>
                    </a:lnTo>
                    <a:lnTo>
                      <a:pt x="8" y="162"/>
                    </a:lnTo>
                    <a:lnTo>
                      <a:pt x="5" y="177"/>
                    </a:lnTo>
                    <a:lnTo>
                      <a:pt x="2" y="192"/>
                    </a:lnTo>
                    <a:lnTo>
                      <a:pt x="0" y="207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1576;p19">
                <a:extLst>
                  <a:ext uri="{FF2B5EF4-FFF2-40B4-BE49-F238E27FC236}">
                    <a16:creationId xmlns:a16="http://schemas.microsoft.com/office/drawing/2014/main" id="{5B12033E-04F4-2763-0204-BA9E5AF37101}"/>
                  </a:ext>
                </a:extLst>
              </p:cNvPr>
              <p:cNvSpPr/>
              <p:nvPr/>
            </p:nvSpPr>
            <p:spPr>
              <a:xfrm>
                <a:off x="3521075" y="3265488"/>
                <a:ext cx="17462" cy="17462"/>
              </a:xfrm>
              <a:custGeom>
                <a:avLst/>
                <a:gdLst/>
                <a:ahLst/>
                <a:cxnLst/>
                <a:rect l="l" t="t" r="r" b="b"/>
                <a:pathLst>
                  <a:path w="53" h="54" extrusionOk="0">
                    <a:moveTo>
                      <a:pt x="0" y="26"/>
                    </a:moveTo>
                    <a:lnTo>
                      <a:pt x="0" y="32"/>
                    </a:lnTo>
                    <a:lnTo>
                      <a:pt x="2" y="38"/>
                    </a:lnTo>
                    <a:lnTo>
                      <a:pt x="4" y="43"/>
                    </a:lnTo>
                    <a:lnTo>
                      <a:pt x="8" y="47"/>
                    </a:lnTo>
                    <a:lnTo>
                      <a:pt x="12" y="49"/>
                    </a:lnTo>
                    <a:lnTo>
                      <a:pt x="17" y="53"/>
                    </a:lnTo>
                    <a:lnTo>
                      <a:pt x="21" y="54"/>
                    </a:lnTo>
                    <a:lnTo>
                      <a:pt x="26" y="54"/>
                    </a:lnTo>
                    <a:lnTo>
                      <a:pt x="32" y="54"/>
                    </a:lnTo>
                    <a:lnTo>
                      <a:pt x="36" y="53"/>
                    </a:lnTo>
                    <a:lnTo>
                      <a:pt x="41" y="50"/>
                    </a:lnTo>
                    <a:lnTo>
                      <a:pt x="45" y="47"/>
                    </a:lnTo>
                    <a:lnTo>
                      <a:pt x="49" y="43"/>
                    </a:lnTo>
                    <a:lnTo>
                      <a:pt x="51" y="37"/>
                    </a:lnTo>
                    <a:lnTo>
                      <a:pt x="53" y="31"/>
                    </a:lnTo>
                    <a:lnTo>
                      <a:pt x="53" y="23"/>
                    </a:lnTo>
                    <a:lnTo>
                      <a:pt x="53" y="18"/>
                    </a:lnTo>
                    <a:lnTo>
                      <a:pt x="51" y="13"/>
                    </a:lnTo>
                    <a:lnTo>
                      <a:pt x="49" y="9"/>
                    </a:lnTo>
                    <a:lnTo>
                      <a:pt x="45" y="6"/>
                    </a:lnTo>
                    <a:lnTo>
                      <a:pt x="41" y="3"/>
                    </a:lnTo>
                    <a:lnTo>
                      <a:pt x="36" y="2"/>
                    </a:lnTo>
                    <a:lnTo>
                      <a:pt x="32" y="1"/>
                    </a:lnTo>
                    <a:lnTo>
                      <a:pt x="26" y="0"/>
                    </a:lnTo>
                    <a:lnTo>
                      <a:pt x="21" y="1"/>
                    </a:lnTo>
                    <a:lnTo>
                      <a:pt x="17" y="2"/>
                    </a:lnTo>
                    <a:lnTo>
                      <a:pt x="12" y="4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1" name="Google Shape;1577;p19">
              <a:extLst>
                <a:ext uri="{FF2B5EF4-FFF2-40B4-BE49-F238E27FC236}">
                  <a16:creationId xmlns:a16="http://schemas.microsoft.com/office/drawing/2014/main" id="{6641F656-1CC9-DD5D-5D46-E85ACC685D13}"/>
                </a:ext>
              </a:extLst>
            </p:cNvPr>
            <p:cNvGrpSpPr/>
            <p:nvPr/>
          </p:nvGrpSpPr>
          <p:grpSpPr>
            <a:xfrm>
              <a:off x="7670918" y="5939396"/>
              <a:ext cx="165371" cy="187543"/>
              <a:chOff x="2369897" y="3708317"/>
              <a:chExt cx="217815" cy="247018"/>
            </a:xfrm>
          </p:grpSpPr>
          <p:sp>
            <p:nvSpPr>
              <p:cNvPr id="987" name="Google Shape;1578;p19">
                <a:extLst>
                  <a:ext uri="{FF2B5EF4-FFF2-40B4-BE49-F238E27FC236}">
                    <a16:creationId xmlns:a16="http://schemas.microsoft.com/office/drawing/2014/main" id="{57775BB9-6287-2E68-E2E0-44EE6B83A968}"/>
                  </a:ext>
                </a:extLst>
              </p:cNvPr>
              <p:cNvSpPr/>
              <p:nvPr/>
            </p:nvSpPr>
            <p:spPr>
              <a:xfrm>
                <a:off x="2369897" y="3825133"/>
                <a:ext cx="74836" cy="130202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3643" extrusionOk="0">
                    <a:moveTo>
                      <a:pt x="0" y="3643"/>
                    </a:moveTo>
                    <a:lnTo>
                      <a:pt x="2" y="3591"/>
                    </a:lnTo>
                    <a:lnTo>
                      <a:pt x="9" y="3495"/>
                    </a:lnTo>
                    <a:lnTo>
                      <a:pt x="20" y="3360"/>
                    </a:lnTo>
                    <a:lnTo>
                      <a:pt x="33" y="3196"/>
                    </a:lnTo>
                    <a:lnTo>
                      <a:pt x="50" y="3005"/>
                    </a:lnTo>
                    <a:lnTo>
                      <a:pt x="68" y="2798"/>
                    </a:lnTo>
                    <a:lnTo>
                      <a:pt x="87" y="2578"/>
                    </a:lnTo>
                    <a:lnTo>
                      <a:pt x="108" y="2354"/>
                    </a:lnTo>
                    <a:lnTo>
                      <a:pt x="128" y="2131"/>
                    </a:lnTo>
                    <a:lnTo>
                      <a:pt x="147" y="1916"/>
                    </a:lnTo>
                    <a:lnTo>
                      <a:pt x="165" y="1717"/>
                    </a:lnTo>
                    <a:lnTo>
                      <a:pt x="182" y="1539"/>
                    </a:lnTo>
                    <a:lnTo>
                      <a:pt x="195" y="1388"/>
                    </a:lnTo>
                    <a:lnTo>
                      <a:pt x="206" y="1273"/>
                    </a:lnTo>
                    <a:lnTo>
                      <a:pt x="213" y="1197"/>
                    </a:lnTo>
                    <a:lnTo>
                      <a:pt x="215" y="1170"/>
                    </a:lnTo>
                    <a:lnTo>
                      <a:pt x="217" y="1159"/>
                    </a:lnTo>
                    <a:lnTo>
                      <a:pt x="219" y="1146"/>
                    </a:lnTo>
                    <a:lnTo>
                      <a:pt x="221" y="1135"/>
                    </a:lnTo>
                    <a:lnTo>
                      <a:pt x="225" y="1124"/>
                    </a:lnTo>
                    <a:lnTo>
                      <a:pt x="229" y="1113"/>
                    </a:lnTo>
                    <a:lnTo>
                      <a:pt x="234" y="1103"/>
                    </a:lnTo>
                    <a:lnTo>
                      <a:pt x="239" y="1093"/>
                    </a:lnTo>
                    <a:lnTo>
                      <a:pt x="245" y="1082"/>
                    </a:lnTo>
                    <a:lnTo>
                      <a:pt x="251" y="1073"/>
                    </a:lnTo>
                    <a:lnTo>
                      <a:pt x="257" y="1064"/>
                    </a:lnTo>
                    <a:lnTo>
                      <a:pt x="264" y="1055"/>
                    </a:lnTo>
                    <a:lnTo>
                      <a:pt x="272" y="1047"/>
                    </a:lnTo>
                    <a:lnTo>
                      <a:pt x="280" y="1039"/>
                    </a:lnTo>
                    <a:lnTo>
                      <a:pt x="288" y="1032"/>
                    </a:lnTo>
                    <a:lnTo>
                      <a:pt x="298" y="1024"/>
                    </a:lnTo>
                    <a:lnTo>
                      <a:pt x="307" y="1018"/>
                    </a:lnTo>
                    <a:lnTo>
                      <a:pt x="307" y="1017"/>
                    </a:lnTo>
                    <a:lnTo>
                      <a:pt x="1861" y="0"/>
                    </a:lnTo>
                    <a:lnTo>
                      <a:pt x="2084" y="343"/>
                    </a:lnTo>
                    <a:lnTo>
                      <a:pt x="611" y="1306"/>
                    </a:lnTo>
                    <a:lnTo>
                      <a:pt x="602" y="1404"/>
                    </a:lnTo>
                    <a:lnTo>
                      <a:pt x="591" y="1528"/>
                    </a:lnTo>
                    <a:lnTo>
                      <a:pt x="578" y="1674"/>
                    </a:lnTo>
                    <a:lnTo>
                      <a:pt x="563" y="1839"/>
                    </a:lnTo>
                    <a:lnTo>
                      <a:pt x="546" y="2018"/>
                    </a:lnTo>
                    <a:lnTo>
                      <a:pt x="529" y="2206"/>
                    </a:lnTo>
                    <a:lnTo>
                      <a:pt x="512" y="2398"/>
                    </a:lnTo>
                    <a:lnTo>
                      <a:pt x="495" y="2592"/>
                    </a:lnTo>
                    <a:lnTo>
                      <a:pt x="478" y="2782"/>
                    </a:lnTo>
                    <a:lnTo>
                      <a:pt x="462" y="2964"/>
                    </a:lnTo>
                    <a:lnTo>
                      <a:pt x="448" y="3134"/>
                    </a:lnTo>
                    <a:lnTo>
                      <a:pt x="435" y="3286"/>
                    </a:lnTo>
                    <a:lnTo>
                      <a:pt x="423" y="3418"/>
                    </a:lnTo>
                    <a:lnTo>
                      <a:pt x="415" y="3524"/>
                    </a:lnTo>
                    <a:lnTo>
                      <a:pt x="410" y="3600"/>
                    </a:lnTo>
                    <a:lnTo>
                      <a:pt x="408" y="3643"/>
                    </a:lnTo>
                    <a:lnTo>
                      <a:pt x="0" y="3643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1579;p19">
                <a:extLst>
                  <a:ext uri="{FF2B5EF4-FFF2-40B4-BE49-F238E27FC236}">
                    <a16:creationId xmlns:a16="http://schemas.microsoft.com/office/drawing/2014/main" id="{673879FB-3D30-AA65-89D8-C25F5E38DA93}"/>
                  </a:ext>
                </a:extLst>
              </p:cNvPr>
              <p:cNvSpPr/>
              <p:nvPr/>
            </p:nvSpPr>
            <p:spPr>
              <a:xfrm>
                <a:off x="2433173" y="3823917"/>
                <a:ext cx="91263" cy="10464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933" extrusionOk="0">
                    <a:moveTo>
                      <a:pt x="416" y="567"/>
                    </a:moveTo>
                    <a:lnTo>
                      <a:pt x="434" y="1349"/>
                    </a:lnTo>
                    <a:lnTo>
                      <a:pt x="435" y="1375"/>
                    </a:lnTo>
                    <a:lnTo>
                      <a:pt x="436" y="1400"/>
                    </a:lnTo>
                    <a:lnTo>
                      <a:pt x="438" y="1425"/>
                    </a:lnTo>
                    <a:lnTo>
                      <a:pt x="441" y="1450"/>
                    </a:lnTo>
                    <a:lnTo>
                      <a:pt x="445" y="1474"/>
                    </a:lnTo>
                    <a:lnTo>
                      <a:pt x="449" y="1500"/>
                    </a:lnTo>
                    <a:lnTo>
                      <a:pt x="454" y="1524"/>
                    </a:lnTo>
                    <a:lnTo>
                      <a:pt x="459" y="1549"/>
                    </a:lnTo>
                    <a:lnTo>
                      <a:pt x="466" y="1573"/>
                    </a:lnTo>
                    <a:lnTo>
                      <a:pt x="473" y="1596"/>
                    </a:lnTo>
                    <a:lnTo>
                      <a:pt x="480" y="1621"/>
                    </a:lnTo>
                    <a:lnTo>
                      <a:pt x="488" y="1644"/>
                    </a:lnTo>
                    <a:lnTo>
                      <a:pt x="497" y="1668"/>
                    </a:lnTo>
                    <a:lnTo>
                      <a:pt x="506" y="1691"/>
                    </a:lnTo>
                    <a:lnTo>
                      <a:pt x="516" y="1713"/>
                    </a:lnTo>
                    <a:lnTo>
                      <a:pt x="526" y="1736"/>
                    </a:lnTo>
                    <a:lnTo>
                      <a:pt x="538" y="1758"/>
                    </a:lnTo>
                    <a:lnTo>
                      <a:pt x="550" y="1780"/>
                    </a:lnTo>
                    <a:lnTo>
                      <a:pt x="562" y="1802"/>
                    </a:lnTo>
                    <a:lnTo>
                      <a:pt x="574" y="1823"/>
                    </a:lnTo>
                    <a:lnTo>
                      <a:pt x="587" y="1844"/>
                    </a:lnTo>
                    <a:lnTo>
                      <a:pt x="602" y="1865"/>
                    </a:lnTo>
                    <a:lnTo>
                      <a:pt x="616" y="1885"/>
                    </a:lnTo>
                    <a:lnTo>
                      <a:pt x="631" y="1905"/>
                    </a:lnTo>
                    <a:lnTo>
                      <a:pt x="647" y="1924"/>
                    </a:lnTo>
                    <a:lnTo>
                      <a:pt x="664" y="1943"/>
                    </a:lnTo>
                    <a:lnTo>
                      <a:pt x="680" y="1962"/>
                    </a:lnTo>
                    <a:lnTo>
                      <a:pt x="697" y="1980"/>
                    </a:lnTo>
                    <a:lnTo>
                      <a:pt x="715" y="1998"/>
                    </a:lnTo>
                    <a:lnTo>
                      <a:pt x="734" y="2015"/>
                    </a:lnTo>
                    <a:lnTo>
                      <a:pt x="752" y="2033"/>
                    </a:lnTo>
                    <a:lnTo>
                      <a:pt x="771" y="2049"/>
                    </a:lnTo>
                    <a:lnTo>
                      <a:pt x="778" y="2055"/>
                    </a:lnTo>
                    <a:lnTo>
                      <a:pt x="784" y="2060"/>
                    </a:lnTo>
                    <a:lnTo>
                      <a:pt x="1268" y="2464"/>
                    </a:lnTo>
                    <a:lnTo>
                      <a:pt x="1767" y="2050"/>
                    </a:lnTo>
                    <a:lnTo>
                      <a:pt x="1785" y="2034"/>
                    </a:lnTo>
                    <a:lnTo>
                      <a:pt x="1804" y="2016"/>
                    </a:lnTo>
                    <a:lnTo>
                      <a:pt x="1823" y="1999"/>
                    </a:lnTo>
                    <a:lnTo>
                      <a:pt x="1840" y="1981"/>
                    </a:lnTo>
                    <a:lnTo>
                      <a:pt x="1857" y="1963"/>
                    </a:lnTo>
                    <a:lnTo>
                      <a:pt x="1873" y="1944"/>
                    </a:lnTo>
                    <a:lnTo>
                      <a:pt x="1890" y="1925"/>
                    </a:lnTo>
                    <a:lnTo>
                      <a:pt x="1905" y="1906"/>
                    </a:lnTo>
                    <a:lnTo>
                      <a:pt x="1920" y="1885"/>
                    </a:lnTo>
                    <a:lnTo>
                      <a:pt x="1935" y="1865"/>
                    </a:lnTo>
                    <a:lnTo>
                      <a:pt x="1949" y="1845"/>
                    </a:lnTo>
                    <a:lnTo>
                      <a:pt x="1962" y="1823"/>
                    </a:lnTo>
                    <a:lnTo>
                      <a:pt x="1975" y="1802"/>
                    </a:lnTo>
                    <a:lnTo>
                      <a:pt x="1987" y="1780"/>
                    </a:lnTo>
                    <a:lnTo>
                      <a:pt x="1999" y="1758"/>
                    </a:lnTo>
                    <a:lnTo>
                      <a:pt x="2010" y="1736"/>
                    </a:lnTo>
                    <a:lnTo>
                      <a:pt x="2021" y="1713"/>
                    </a:lnTo>
                    <a:lnTo>
                      <a:pt x="2031" y="1690"/>
                    </a:lnTo>
                    <a:lnTo>
                      <a:pt x="2040" y="1668"/>
                    </a:lnTo>
                    <a:lnTo>
                      <a:pt x="2049" y="1644"/>
                    </a:lnTo>
                    <a:lnTo>
                      <a:pt x="2057" y="1620"/>
                    </a:lnTo>
                    <a:lnTo>
                      <a:pt x="2064" y="1596"/>
                    </a:lnTo>
                    <a:lnTo>
                      <a:pt x="2071" y="1572"/>
                    </a:lnTo>
                    <a:lnTo>
                      <a:pt x="2078" y="1548"/>
                    </a:lnTo>
                    <a:lnTo>
                      <a:pt x="2084" y="1523"/>
                    </a:lnTo>
                    <a:lnTo>
                      <a:pt x="2088" y="1499"/>
                    </a:lnTo>
                    <a:lnTo>
                      <a:pt x="2093" y="1474"/>
                    </a:lnTo>
                    <a:lnTo>
                      <a:pt x="2096" y="1449"/>
                    </a:lnTo>
                    <a:lnTo>
                      <a:pt x="2099" y="1425"/>
                    </a:lnTo>
                    <a:lnTo>
                      <a:pt x="2101" y="1399"/>
                    </a:lnTo>
                    <a:lnTo>
                      <a:pt x="2103" y="1374"/>
                    </a:lnTo>
                    <a:lnTo>
                      <a:pt x="2104" y="1348"/>
                    </a:lnTo>
                    <a:lnTo>
                      <a:pt x="2104" y="1347"/>
                    </a:lnTo>
                    <a:lnTo>
                      <a:pt x="2121" y="567"/>
                    </a:lnTo>
                    <a:lnTo>
                      <a:pt x="2070" y="591"/>
                    </a:lnTo>
                    <a:lnTo>
                      <a:pt x="2020" y="612"/>
                    </a:lnTo>
                    <a:lnTo>
                      <a:pt x="1968" y="632"/>
                    </a:lnTo>
                    <a:lnTo>
                      <a:pt x="1915" y="651"/>
                    </a:lnTo>
                    <a:lnTo>
                      <a:pt x="1863" y="668"/>
                    </a:lnTo>
                    <a:lnTo>
                      <a:pt x="1810" y="684"/>
                    </a:lnTo>
                    <a:lnTo>
                      <a:pt x="1757" y="698"/>
                    </a:lnTo>
                    <a:lnTo>
                      <a:pt x="1703" y="711"/>
                    </a:lnTo>
                    <a:lnTo>
                      <a:pt x="1649" y="722"/>
                    </a:lnTo>
                    <a:lnTo>
                      <a:pt x="1595" y="732"/>
                    </a:lnTo>
                    <a:lnTo>
                      <a:pt x="1541" y="740"/>
                    </a:lnTo>
                    <a:lnTo>
                      <a:pt x="1486" y="746"/>
                    </a:lnTo>
                    <a:lnTo>
                      <a:pt x="1433" y="752"/>
                    </a:lnTo>
                    <a:lnTo>
                      <a:pt x="1378" y="755"/>
                    </a:lnTo>
                    <a:lnTo>
                      <a:pt x="1323" y="757"/>
                    </a:lnTo>
                    <a:lnTo>
                      <a:pt x="1268" y="758"/>
                    </a:lnTo>
                    <a:lnTo>
                      <a:pt x="1214" y="757"/>
                    </a:lnTo>
                    <a:lnTo>
                      <a:pt x="1159" y="755"/>
                    </a:lnTo>
                    <a:lnTo>
                      <a:pt x="1104" y="752"/>
                    </a:lnTo>
                    <a:lnTo>
                      <a:pt x="1051" y="746"/>
                    </a:lnTo>
                    <a:lnTo>
                      <a:pt x="996" y="740"/>
                    </a:lnTo>
                    <a:lnTo>
                      <a:pt x="942" y="732"/>
                    </a:lnTo>
                    <a:lnTo>
                      <a:pt x="888" y="722"/>
                    </a:lnTo>
                    <a:lnTo>
                      <a:pt x="834" y="711"/>
                    </a:lnTo>
                    <a:lnTo>
                      <a:pt x="780" y="698"/>
                    </a:lnTo>
                    <a:lnTo>
                      <a:pt x="728" y="684"/>
                    </a:lnTo>
                    <a:lnTo>
                      <a:pt x="675" y="668"/>
                    </a:lnTo>
                    <a:lnTo>
                      <a:pt x="622" y="651"/>
                    </a:lnTo>
                    <a:lnTo>
                      <a:pt x="570" y="632"/>
                    </a:lnTo>
                    <a:lnTo>
                      <a:pt x="518" y="612"/>
                    </a:lnTo>
                    <a:lnTo>
                      <a:pt x="467" y="591"/>
                    </a:lnTo>
                    <a:lnTo>
                      <a:pt x="416" y="567"/>
                    </a:lnTo>
                    <a:close/>
                    <a:moveTo>
                      <a:pt x="27" y="1357"/>
                    </a:moveTo>
                    <a:lnTo>
                      <a:pt x="1" y="214"/>
                    </a:lnTo>
                    <a:lnTo>
                      <a:pt x="0" y="197"/>
                    </a:lnTo>
                    <a:lnTo>
                      <a:pt x="2" y="181"/>
                    </a:lnTo>
                    <a:lnTo>
                      <a:pt x="4" y="164"/>
                    </a:lnTo>
                    <a:lnTo>
                      <a:pt x="8" y="146"/>
                    </a:lnTo>
                    <a:lnTo>
                      <a:pt x="15" y="130"/>
                    </a:lnTo>
                    <a:lnTo>
                      <a:pt x="22" y="113"/>
                    </a:lnTo>
                    <a:lnTo>
                      <a:pt x="31" y="97"/>
                    </a:lnTo>
                    <a:lnTo>
                      <a:pt x="41" y="82"/>
                    </a:lnTo>
                    <a:lnTo>
                      <a:pt x="47" y="74"/>
                    </a:lnTo>
                    <a:lnTo>
                      <a:pt x="54" y="66"/>
                    </a:lnTo>
                    <a:lnTo>
                      <a:pt x="61" y="59"/>
                    </a:lnTo>
                    <a:lnTo>
                      <a:pt x="68" y="52"/>
                    </a:lnTo>
                    <a:lnTo>
                      <a:pt x="85" y="38"/>
                    </a:lnTo>
                    <a:lnTo>
                      <a:pt x="101" y="28"/>
                    </a:lnTo>
                    <a:lnTo>
                      <a:pt x="118" y="19"/>
                    </a:lnTo>
                    <a:lnTo>
                      <a:pt x="136" y="11"/>
                    </a:lnTo>
                    <a:lnTo>
                      <a:pt x="156" y="6"/>
                    </a:lnTo>
                    <a:lnTo>
                      <a:pt x="175" y="2"/>
                    </a:lnTo>
                    <a:lnTo>
                      <a:pt x="194" y="0"/>
                    </a:lnTo>
                    <a:lnTo>
                      <a:pt x="214" y="0"/>
                    </a:lnTo>
                    <a:lnTo>
                      <a:pt x="233" y="2"/>
                    </a:lnTo>
                    <a:lnTo>
                      <a:pt x="252" y="5"/>
                    </a:lnTo>
                    <a:lnTo>
                      <a:pt x="272" y="11"/>
                    </a:lnTo>
                    <a:lnTo>
                      <a:pt x="290" y="19"/>
                    </a:lnTo>
                    <a:lnTo>
                      <a:pt x="299" y="23"/>
                    </a:lnTo>
                    <a:lnTo>
                      <a:pt x="308" y="28"/>
                    </a:lnTo>
                    <a:lnTo>
                      <a:pt x="317" y="33"/>
                    </a:lnTo>
                    <a:lnTo>
                      <a:pt x="325" y="39"/>
                    </a:lnTo>
                    <a:lnTo>
                      <a:pt x="352" y="59"/>
                    </a:lnTo>
                    <a:lnTo>
                      <a:pt x="378" y="77"/>
                    </a:lnTo>
                    <a:lnTo>
                      <a:pt x="406" y="95"/>
                    </a:lnTo>
                    <a:lnTo>
                      <a:pt x="433" y="113"/>
                    </a:lnTo>
                    <a:lnTo>
                      <a:pt x="460" y="129"/>
                    </a:lnTo>
                    <a:lnTo>
                      <a:pt x="488" y="145"/>
                    </a:lnTo>
                    <a:lnTo>
                      <a:pt x="516" y="160"/>
                    </a:lnTo>
                    <a:lnTo>
                      <a:pt x="544" y="176"/>
                    </a:lnTo>
                    <a:lnTo>
                      <a:pt x="572" y="190"/>
                    </a:lnTo>
                    <a:lnTo>
                      <a:pt x="602" y="203"/>
                    </a:lnTo>
                    <a:lnTo>
                      <a:pt x="630" y="216"/>
                    </a:lnTo>
                    <a:lnTo>
                      <a:pt x="660" y="229"/>
                    </a:lnTo>
                    <a:lnTo>
                      <a:pt x="688" y="240"/>
                    </a:lnTo>
                    <a:lnTo>
                      <a:pt x="717" y="251"/>
                    </a:lnTo>
                    <a:lnTo>
                      <a:pt x="748" y="262"/>
                    </a:lnTo>
                    <a:lnTo>
                      <a:pt x="777" y="272"/>
                    </a:lnTo>
                    <a:lnTo>
                      <a:pt x="807" y="281"/>
                    </a:lnTo>
                    <a:lnTo>
                      <a:pt x="837" y="291"/>
                    </a:lnTo>
                    <a:lnTo>
                      <a:pt x="868" y="299"/>
                    </a:lnTo>
                    <a:lnTo>
                      <a:pt x="898" y="306"/>
                    </a:lnTo>
                    <a:lnTo>
                      <a:pt x="929" y="313"/>
                    </a:lnTo>
                    <a:lnTo>
                      <a:pt x="959" y="319"/>
                    </a:lnTo>
                    <a:lnTo>
                      <a:pt x="990" y="325"/>
                    </a:lnTo>
                    <a:lnTo>
                      <a:pt x="1020" y="330"/>
                    </a:lnTo>
                    <a:lnTo>
                      <a:pt x="1052" y="334"/>
                    </a:lnTo>
                    <a:lnTo>
                      <a:pt x="1082" y="338"/>
                    </a:lnTo>
                    <a:lnTo>
                      <a:pt x="1113" y="341"/>
                    </a:lnTo>
                    <a:lnTo>
                      <a:pt x="1144" y="345"/>
                    </a:lnTo>
                    <a:lnTo>
                      <a:pt x="1176" y="347"/>
                    </a:lnTo>
                    <a:lnTo>
                      <a:pt x="1206" y="349"/>
                    </a:lnTo>
                    <a:lnTo>
                      <a:pt x="1238" y="350"/>
                    </a:lnTo>
                    <a:lnTo>
                      <a:pt x="1268" y="350"/>
                    </a:lnTo>
                    <a:lnTo>
                      <a:pt x="1299" y="350"/>
                    </a:lnTo>
                    <a:lnTo>
                      <a:pt x="1331" y="349"/>
                    </a:lnTo>
                    <a:lnTo>
                      <a:pt x="1361" y="347"/>
                    </a:lnTo>
                    <a:lnTo>
                      <a:pt x="1393" y="345"/>
                    </a:lnTo>
                    <a:lnTo>
                      <a:pt x="1423" y="341"/>
                    </a:lnTo>
                    <a:lnTo>
                      <a:pt x="1455" y="338"/>
                    </a:lnTo>
                    <a:lnTo>
                      <a:pt x="1485" y="334"/>
                    </a:lnTo>
                    <a:lnTo>
                      <a:pt x="1517" y="330"/>
                    </a:lnTo>
                    <a:lnTo>
                      <a:pt x="1547" y="325"/>
                    </a:lnTo>
                    <a:lnTo>
                      <a:pt x="1578" y="319"/>
                    </a:lnTo>
                    <a:lnTo>
                      <a:pt x="1608" y="313"/>
                    </a:lnTo>
                    <a:lnTo>
                      <a:pt x="1639" y="306"/>
                    </a:lnTo>
                    <a:lnTo>
                      <a:pt x="1669" y="298"/>
                    </a:lnTo>
                    <a:lnTo>
                      <a:pt x="1700" y="290"/>
                    </a:lnTo>
                    <a:lnTo>
                      <a:pt x="1730" y="281"/>
                    </a:lnTo>
                    <a:lnTo>
                      <a:pt x="1760" y="271"/>
                    </a:lnTo>
                    <a:lnTo>
                      <a:pt x="1790" y="262"/>
                    </a:lnTo>
                    <a:lnTo>
                      <a:pt x="1820" y="251"/>
                    </a:lnTo>
                    <a:lnTo>
                      <a:pt x="1849" y="240"/>
                    </a:lnTo>
                    <a:lnTo>
                      <a:pt x="1878" y="229"/>
                    </a:lnTo>
                    <a:lnTo>
                      <a:pt x="1908" y="215"/>
                    </a:lnTo>
                    <a:lnTo>
                      <a:pt x="1936" y="203"/>
                    </a:lnTo>
                    <a:lnTo>
                      <a:pt x="1965" y="189"/>
                    </a:lnTo>
                    <a:lnTo>
                      <a:pt x="1993" y="175"/>
                    </a:lnTo>
                    <a:lnTo>
                      <a:pt x="2022" y="159"/>
                    </a:lnTo>
                    <a:lnTo>
                      <a:pt x="2050" y="144"/>
                    </a:lnTo>
                    <a:lnTo>
                      <a:pt x="2078" y="128"/>
                    </a:lnTo>
                    <a:lnTo>
                      <a:pt x="2106" y="112"/>
                    </a:lnTo>
                    <a:lnTo>
                      <a:pt x="2132" y="94"/>
                    </a:lnTo>
                    <a:lnTo>
                      <a:pt x="2160" y="76"/>
                    </a:lnTo>
                    <a:lnTo>
                      <a:pt x="2186" y="58"/>
                    </a:lnTo>
                    <a:lnTo>
                      <a:pt x="2213" y="39"/>
                    </a:lnTo>
                    <a:lnTo>
                      <a:pt x="2214" y="39"/>
                    </a:lnTo>
                    <a:lnTo>
                      <a:pt x="2227" y="30"/>
                    </a:lnTo>
                    <a:lnTo>
                      <a:pt x="2241" y="22"/>
                    </a:lnTo>
                    <a:lnTo>
                      <a:pt x="2255" y="15"/>
                    </a:lnTo>
                    <a:lnTo>
                      <a:pt x="2271" y="10"/>
                    </a:lnTo>
                    <a:lnTo>
                      <a:pt x="2287" y="5"/>
                    </a:lnTo>
                    <a:lnTo>
                      <a:pt x="2303" y="2"/>
                    </a:lnTo>
                    <a:lnTo>
                      <a:pt x="2320" y="0"/>
                    </a:lnTo>
                    <a:lnTo>
                      <a:pt x="2338" y="0"/>
                    </a:lnTo>
                    <a:lnTo>
                      <a:pt x="2348" y="0"/>
                    </a:lnTo>
                    <a:lnTo>
                      <a:pt x="2358" y="1"/>
                    </a:lnTo>
                    <a:lnTo>
                      <a:pt x="2368" y="3"/>
                    </a:lnTo>
                    <a:lnTo>
                      <a:pt x="2378" y="5"/>
                    </a:lnTo>
                    <a:lnTo>
                      <a:pt x="2397" y="10"/>
                    </a:lnTo>
                    <a:lnTo>
                      <a:pt x="2417" y="17"/>
                    </a:lnTo>
                    <a:lnTo>
                      <a:pt x="2434" y="26"/>
                    </a:lnTo>
                    <a:lnTo>
                      <a:pt x="2450" y="36"/>
                    </a:lnTo>
                    <a:lnTo>
                      <a:pt x="2466" y="49"/>
                    </a:lnTo>
                    <a:lnTo>
                      <a:pt x="2480" y="62"/>
                    </a:lnTo>
                    <a:lnTo>
                      <a:pt x="2493" y="77"/>
                    </a:lnTo>
                    <a:lnTo>
                      <a:pt x="2504" y="93"/>
                    </a:lnTo>
                    <a:lnTo>
                      <a:pt x="2514" y="110"/>
                    </a:lnTo>
                    <a:lnTo>
                      <a:pt x="2522" y="128"/>
                    </a:lnTo>
                    <a:lnTo>
                      <a:pt x="2529" y="147"/>
                    </a:lnTo>
                    <a:lnTo>
                      <a:pt x="2534" y="167"/>
                    </a:lnTo>
                    <a:lnTo>
                      <a:pt x="2536" y="177"/>
                    </a:lnTo>
                    <a:lnTo>
                      <a:pt x="2537" y="187"/>
                    </a:lnTo>
                    <a:lnTo>
                      <a:pt x="2537" y="197"/>
                    </a:lnTo>
                    <a:lnTo>
                      <a:pt x="2537" y="207"/>
                    </a:lnTo>
                    <a:lnTo>
                      <a:pt x="2511" y="1356"/>
                    </a:lnTo>
                    <a:lnTo>
                      <a:pt x="2511" y="1358"/>
                    </a:lnTo>
                    <a:lnTo>
                      <a:pt x="2509" y="1395"/>
                    </a:lnTo>
                    <a:lnTo>
                      <a:pt x="2507" y="1431"/>
                    </a:lnTo>
                    <a:lnTo>
                      <a:pt x="2504" y="1467"/>
                    </a:lnTo>
                    <a:lnTo>
                      <a:pt x="2500" y="1503"/>
                    </a:lnTo>
                    <a:lnTo>
                      <a:pt x="2494" y="1538"/>
                    </a:lnTo>
                    <a:lnTo>
                      <a:pt x="2488" y="1574"/>
                    </a:lnTo>
                    <a:lnTo>
                      <a:pt x="2481" y="1610"/>
                    </a:lnTo>
                    <a:lnTo>
                      <a:pt x="2474" y="1645"/>
                    </a:lnTo>
                    <a:lnTo>
                      <a:pt x="2465" y="1680"/>
                    </a:lnTo>
                    <a:lnTo>
                      <a:pt x="2454" y="1714"/>
                    </a:lnTo>
                    <a:lnTo>
                      <a:pt x="2444" y="1748"/>
                    </a:lnTo>
                    <a:lnTo>
                      <a:pt x="2432" y="1781"/>
                    </a:lnTo>
                    <a:lnTo>
                      <a:pt x="2420" y="1815"/>
                    </a:lnTo>
                    <a:lnTo>
                      <a:pt x="2407" y="1849"/>
                    </a:lnTo>
                    <a:lnTo>
                      <a:pt x="2392" y="1881"/>
                    </a:lnTo>
                    <a:lnTo>
                      <a:pt x="2377" y="1914"/>
                    </a:lnTo>
                    <a:lnTo>
                      <a:pt x="2362" y="1945"/>
                    </a:lnTo>
                    <a:lnTo>
                      <a:pt x="2345" y="1977"/>
                    </a:lnTo>
                    <a:lnTo>
                      <a:pt x="2327" y="2007"/>
                    </a:lnTo>
                    <a:lnTo>
                      <a:pt x="2309" y="2038"/>
                    </a:lnTo>
                    <a:lnTo>
                      <a:pt x="2290" y="2068"/>
                    </a:lnTo>
                    <a:lnTo>
                      <a:pt x="2270" y="2098"/>
                    </a:lnTo>
                    <a:lnTo>
                      <a:pt x="2249" y="2127"/>
                    </a:lnTo>
                    <a:lnTo>
                      <a:pt x="2227" y="2156"/>
                    </a:lnTo>
                    <a:lnTo>
                      <a:pt x="2205" y="2183"/>
                    </a:lnTo>
                    <a:lnTo>
                      <a:pt x="2181" y="2211"/>
                    </a:lnTo>
                    <a:lnTo>
                      <a:pt x="2158" y="2238"/>
                    </a:lnTo>
                    <a:lnTo>
                      <a:pt x="2132" y="2265"/>
                    </a:lnTo>
                    <a:lnTo>
                      <a:pt x="2107" y="2290"/>
                    </a:lnTo>
                    <a:lnTo>
                      <a:pt x="2082" y="2314"/>
                    </a:lnTo>
                    <a:lnTo>
                      <a:pt x="2054" y="2340"/>
                    </a:lnTo>
                    <a:lnTo>
                      <a:pt x="2027" y="2363"/>
                    </a:lnTo>
                    <a:lnTo>
                      <a:pt x="1400" y="2884"/>
                    </a:lnTo>
                    <a:lnTo>
                      <a:pt x="1386" y="2895"/>
                    </a:lnTo>
                    <a:lnTo>
                      <a:pt x="1371" y="2905"/>
                    </a:lnTo>
                    <a:lnTo>
                      <a:pt x="1355" y="2913"/>
                    </a:lnTo>
                    <a:lnTo>
                      <a:pt x="1339" y="2920"/>
                    </a:lnTo>
                    <a:lnTo>
                      <a:pt x="1323" y="2926"/>
                    </a:lnTo>
                    <a:lnTo>
                      <a:pt x="1306" y="2930"/>
                    </a:lnTo>
                    <a:lnTo>
                      <a:pt x="1288" y="2932"/>
                    </a:lnTo>
                    <a:lnTo>
                      <a:pt x="1271" y="2933"/>
                    </a:lnTo>
                    <a:lnTo>
                      <a:pt x="1253" y="2933"/>
                    </a:lnTo>
                    <a:lnTo>
                      <a:pt x="1235" y="2931"/>
                    </a:lnTo>
                    <a:lnTo>
                      <a:pt x="1218" y="2927"/>
                    </a:lnTo>
                    <a:lnTo>
                      <a:pt x="1201" y="2922"/>
                    </a:lnTo>
                    <a:lnTo>
                      <a:pt x="1185" y="2915"/>
                    </a:lnTo>
                    <a:lnTo>
                      <a:pt x="1168" y="2907"/>
                    </a:lnTo>
                    <a:lnTo>
                      <a:pt x="1153" y="2897"/>
                    </a:lnTo>
                    <a:lnTo>
                      <a:pt x="1138" y="2886"/>
                    </a:lnTo>
                    <a:lnTo>
                      <a:pt x="523" y="2373"/>
                    </a:lnTo>
                    <a:lnTo>
                      <a:pt x="517" y="2368"/>
                    </a:lnTo>
                    <a:lnTo>
                      <a:pt x="511" y="2364"/>
                    </a:lnTo>
                    <a:lnTo>
                      <a:pt x="484" y="2340"/>
                    </a:lnTo>
                    <a:lnTo>
                      <a:pt x="456" y="2315"/>
                    </a:lnTo>
                    <a:lnTo>
                      <a:pt x="431" y="2291"/>
                    </a:lnTo>
                    <a:lnTo>
                      <a:pt x="405" y="2266"/>
                    </a:lnTo>
                    <a:lnTo>
                      <a:pt x="380" y="2239"/>
                    </a:lnTo>
                    <a:lnTo>
                      <a:pt x="356" y="2212"/>
                    </a:lnTo>
                    <a:lnTo>
                      <a:pt x="332" y="2184"/>
                    </a:lnTo>
                    <a:lnTo>
                      <a:pt x="310" y="2157"/>
                    </a:lnTo>
                    <a:lnTo>
                      <a:pt x="289" y="2128"/>
                    </a:lnTo>
                    <a:lnTo>
                      <a:pt x="267" y="2099"/>
                    </a:lnTo>
                    <a:lnTo>
                      <a:pt x="248" y="2069"/>
                    </a:lnTo>
                    <a:lnTo>
                      <a:pt x="229" y="2039"/>
                    </a:lnTo>
                    <a:lnTo>
                      <a:pt x="210" y="2008"/>
                    </a:lnTo>
                    <a:lnTo>
                      <a:pt x="192" y="1977"/>
                    </a:lnTo>
                    <a:lnTo>
                      <a:pt x="175" y="1945"/>
                    </a:lnTo>
                    <a:lnTo>
                      <a:pt x="160" y="1914"/>
                    </a:lnTo>
                    <a:lnTo>
                      <a:pt x="145" y="1881"/>
                    </a:lnTo>
                    <a:lnTo>
                      <a:pt x="130" y="1849"/>
                    </a:lnTo>
                    <a:lnTo>
                      <a:pt x="117" y="1815"/>
                    </a:lnTo>
                    <a:lnTo>
                      <a:pt x="105" y="1781"/>
                    </a:lnTo>
                    <a:lnTo>
                      <a:pt x="93" y="1748"/>
                    </a:lnTo>
                    <a:lnTo>
                      <a:pt x="83" y="1713"/>
                    </a:lnTo>
                    <a:lnTo>
                      <a:pt x="72" y="1679"/>
                    </a:lnTo>
                    <a:lnTo>
                      <a:pt x="63" y="1644"/>
                    </a:lnTo>
                    <a:lnTo>
                      <a:pt x="56" y="1610"/>
                    </a:lnTo>
                    <a:lnTo>
                      <a:pt x="49" y="1574"/>
                    </a:lnTo>
                    <a:lnTo>
                      <a:pt x="43" y="1538"/>
                    </a:lnTo>
                    <a:lnTo>
                      <a:pt x="38" y="1503"/>
                    </a:lnTo>
                    <a:lnTo>
                      <a:pt x="34" y="1466"/>
                    </a:lnTo>
                    <a:lnTo>
                      <a:pt x="30" y="1431"/>
                    </a:lnTo>
                    <a:lnTo>
                      <a:pt x="28" y="1394"/>
                    </a:lnTo>
                    <a:lnTo>
                      <a:pt x="27" y="1357"/>
                    </a:lnTo>
                    <a:close/>
                    <a:moveTo>
                      <a:pt x="2511" y="1356"/>
                    </a:moveTo>
                    <a:lnTo>
                      <a:pt x="2511" y="1357"/>
                    </a:lnTo>
                    <a:lnTo>
                      <a:pt x="2511" y="1356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1580;p19">
                <a:extLst>
                  <a:ext uri="{FF2B5EF4-FFF2-40B4-BE49-F238E27FC236}">
                    <a16:creationId xmlns:a16="http://schemas.microsoft.com/office/drawing/2014/main" id="{9A3345D6-3257-ED58-FB0E-8711100AA9D9}"/>
                  </a:ext>
                </a:extLst>
              </p:cNvPr>
              <p:cNvSpPr/>
              <p:nvPr/>
            </p:nvSpPr>
            <p:spPr>
              <a:xfrm>
                <a:off x="2512876" y="3825133"/>
                <a:ext cx="74836" cy="130202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3643" extrusionOk="0">
                    <a:moveTo>
                      <a:pt x="1676" y="3643"/>
                    </a:moveTo>
                    <a:lnTo>
                      <a:pt x="1674" y="3600"/>
                    </a:lnTo>
                    <a:lnTo>
                      <a:pt x="1669" y="3524"/>
                    </a:lnTo>
                    <a:lnTo>
                      <a:pt x="1660" y="3418"/>
                    </a:lnTo>
                    <a:lnTo>
                      <a:pt x="1649" y="3286"/>
                    </a:lnTo>
                    <a:lnTo>
                      <a:pt x="1636" y="3134"/>
                    </a:lnTo>
                    <a:lnTo>
                      <a:pt x="1621" y="2964"/>
                    </a:lnTo>
                    <a:lnTo>
                      <a:pt x="1606" y="2782"/>
                    </a:lnTo>
                    <a:lnTo>
                      <a:pt x="1588" y="2593"/>
                    </a:lnTo>
                    <a:lnTo>
                      <a:pt x="1571" y="2398"/>
                    </a:lnTo>
                    <a:lnTo>
                      <a:pt x="1554" y="2206"/>
                    </a:lnTo>
                    <a:lnTo>
                      <a:pt x="1537" y="2018"/>
                    </a:lnTo>
                    <a:lnTo>
                      <a:pt x="1520" y="1839"/>
                    </a:lnTo>
                    <a:lnTo>
                      <a:pt x="1505" y="1674"/>
                    </a:lnTo>
                    <a:lnTo>
                      <a:pt x="1491" y="1528"/>
                    </a:lnTo>
                    <a:lnTo>
                      <a:pt x="1480" y="1404"/>
                    </a:lnTo>
                    <a:lnTo>
                      <a:pt x="1471" y="1306"/>
                    </a:lnTo>
                    <a:lnTo>
                      <a:pt x="0" y="343"/>
                    </a:lnTo>
                    <a:lnTo>
                      <a:pt x="223" y="0"/>
                    </a:lnTo>
                    <a:lnTo>
                      <a:pt x="1776" y="1017"/>
                    </a:lnTo>
                    <a:lnTo>
                      <a:pt x="1775" y="1018"/>
                    </a:lnTo>
                    <a:lnTo>
                      <a:pt x="1785" y="1024"/>
                    </a:lnTo>
                    <a:lnTo>
                      <a:pt x="1794" y="1032"/>
                    </a:lnTo>
                    <a:lnTo>
                      <a:pt x="1803" y="1039"/>
                    </a:lnTo>
                    <a:lnTo>
                      <a:pt x="1811" y="1047"/>
                    </a:lnTo>
                    <a:lnTo>
                      <a:pt x="1818" y="1055"/>
                    </a:lnTo>
                    <a:lnTo>
                      <a:pt x="1825" y="1064"/>
                    </a:lnTo>
                    <a:lnTo>
                      <a:pt x="1832" y="1073"/>
                    </a:lnTo>
                    <a:lnTo>
                      <a:pt x="1838" y="1082"/>
                    </a:lnTo>
                    <a:lnTo>
                      <a:pt x="1843" y="1093"/>
                    </a:lnTo>
                    <a:lnTo>
                      <a:pt x="1848" y="1103"/>
                    </a:lnTo>
                    <a:lnTo>
                      <a:pt x="1854" y="1113"/>
                    </a:lnTo>
                    <a:lnTo>
                      <a:pt x="1858" y="1124"/>
                    </a:lnTo>
                    <a:lnTo>
                      <a:pt x="1861" y="1135"/>
                    </a:lnTo>
                    <a:lnTo>
                      <a:pt x="1864" y="1146"/>
                    </a:lnTo>
                    <a:lnTo>
                      <a:pt x="1866" y="1159"/>
                    </a:lnTo>
                    <a:lnTo>
                      <a:pt x="1867" y="1170"/>
                    </a:lnTo>
                    <a:lnTo>
                      <a:pt x="1870" y="1197"/>
                    </a:lnTo>
                    <a:lnTo>
                      <a:pt x="1877" y="1273"/>
                    </a:lnTo>
                    <a:lnTo>
                      <a:pt x="1887" y="1388"/>
                    </a:lnTo>
                    <a:lnTo>
                      <a:pt x="1901" y="1539"/>
                    </a:lnTo>
                    <a:lnTo>
                      <a:pt x="1918" y="1717"/>
                    </a:lnTo>
                    <a:lnTo>
                      <a:pt x="1936" y="1916"/>
                    </a:lnTo>
                    <a:lnTo>
                      <a:pt x="1955" y="2131"/>
                    </a:lnTo>
                    <a:lnTo>
                      <a:pt x="1975" y="2354"/>
                    </a:lnTo>
                    <a:lnTo>
                      <a:pt x="1996" y="2578"/>
                    </a:lnTo>
                    <a:lnTo>
                      <a:pt x="2015" y="2798"/>
                    </a:lnTo>
                    <a:lnTo>
                      <a:pt x="2033" y="3005"/>
                    </a:lnTo>
                    <a:lnTo>
                      <a:pt x="2051" y="3196"/>
                    </a:lnTo>
                    <a:lnTo>
                      <a:pt x="2064" y="3360"/>
                    </a:lnTo>
                    <a:lnTo>
                      <a:pt x="2075" y="3495"/>
                    </a:lnTo>
                    <a:lnTo>
                      <a:pt x="2081" y="3591"/>
                    </a:lnTo>
                    <a:lnTo>
                      <a:pt x="2084" y="3643"/>
                    </a:lnTo>
                    <a:lnTo>
                      <a:pt x="1676" y="3643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1581;p19">
                <a:extLst>
                  <a:ext uri="{FF2B5EF4-FFF2-40B4-BE49-F238E27FC236}">
                    <a16:creationId xmlns:a16="http://schemas.microsoft.com/office/drawing/2014/main" id="{7A0352B9-C738-E299-4784-9EA993F59139}"/>
                  </a:ext>
                </a:extLst>
              </p:cNvPr>
              <p:cNvSpPr/>
              <p:nvPr/>
            </p:nvSpPr>
            <p:spPr>
              <a:xfrm>
                <a:off x="2430739" y="3708317"/>
                <a:ext cx="96130" cy="113774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3186" extrusionOk="0">
                    <a:moveTo>
                      <a:pt x="2260" y="1594"/>
                    </a:moveTo>
                    <a:lnTo>
                      <a:pt x="2260" y="1562"/>
                    </a:lnTo>
                    <a:lnTo>
                      <a:pt x="2259" y="1531"/>
                    </a:lnTo>
                    <a:lnTo>
                      <a:pt x="2257" y="1500"/>
                    </a:lnTo>
                    <a:lnTo>
                      <a:pt x="2255" y="1470"/>
                    </a:lnTo>
                    <a:lnTo>
                      <a:pt x="2253" y="1439"/>
                    </a:lnTo>
                    <a:lnTo>
                      <a:pt x="2249" y="1408"/>
                    </a:lnTo>
                    <a:lnTo>
                      <a:pt x="2245" y="1378"/>
                    </a:lnTo>
                    <a:lnTo>
                      <a:pt x="2241" y="1348"/>
                    </a:lnTo>
                    <a:lnTo>
                      <a:pt x="2236" y="1319"/>
                    </a:lnTo>
                    <a:lnTo>
                      <a:pt x="2230" y="1291"/>
                    </a:lnTo>
                    <a:lnTo>
                      <a:pt x="2224" y="1261"/>
                    </a:lnTo>
                    <a:lnTo>
                      <a:pt x="2217" y="1233"/>
                    </a:lnTo>
                    <a:lnTo>
                      <a:pt x="2210" y="1205"/>
                    </a:lnTo>
                    <a:lnTo>
                      <a:pt x="2201" y="1177"/>
                    </a:lnTo>
                    <a:lnTo>
                      <a:pt x="2193" y="1149"/>
                    </a:lnTo>
                    <a:lnTo>
                      <a:pt x="2184" y="1122"/>
                    </a:lnTo>
                    <a:lnTo>
                      <a:pt x="2175" y="1095"/>
                    </a:lnTo>
                    <a:lnTo>
                      <a:pt x="2165" y="1069"/>
                    </a:lnTo>
                    <a:lnTo>
                      <a:pt x="2154" y="1042"/>
                    </a:lnTo>
                    <a:lnTo>
                      <a:pt x="2144" y="1017"/>
                    </a:lnTo>
                    <a:lnTo>
                      <a:pt x="2131" y="992"/>
                    </a:lnTo>
                    <a:lnTo>
                      <a:pt x="2120" y="966"/>
                    </a:lnTo>
                    <a:lnTo>
                      <a:pt x="2107" y="942"/>
                    </a:lnTo>
                    <a:lnTo>
                      <a:pt x="2095" y="917"/>
                    </a:lnTo>
                    <a:lnTo>
                      <a:pt x="2082" y="894"/>
                    </a:lnTo>
                    <a:lnTo>
                      <a:pt x="2067" y="871"/>
                    </a:lnTo>
                    <a:lnTo>
                      <a:pt x="2053" y="847"/>
                    </a:lnTo>
                    <a:lnTo>
                      <a:pt x="2039" y="825"/>
                    </a:lnTo>
                    <a:lnTo>
                      <a:pt x="2024" y="803"/>
                    </a:lnTo>
                    <a:lnTo>
                      <a:pt x="2007" y="782"/>
                    </a:lnTo>
                    <a:lnTo>
                      <a:pt x="1992" y="761"/>
                    </a:lnTo>
                    <a:lnTo>
                      <a:pt x="1976" y="740"/>
                    </a:lnTo>
                    <a:lnTo>
                      <a:pt x="1960" y="721"/>
                    </a:lnTo>
                    <a:lnTo>
                      <a:pt x="1943" y="703"/>
                    </a:lnTo>
                    <a:lnTo>
                      <a:pt x="1927" y="684"/>
                    </a:lnTo>
                    <a:lnTo>
                      <a:pt x="1911" y="667"/>
                    </a:lnTo>
                    <a:lnTo>
                      <a:pt x="1894" y="650"/>
                    </a:lnTo>
                    <a:lnTo>
                      <a:pt x="1875" y="634"/>
                    </a:lnTo>
                    <a:lnTo>
                      <a:pt x="1858" y="617"/>
                    </a:lnTo>
                    <a:lnTo>
                      <a:pt x="1840" y="602"/>
                    </a:lnTo>
                    <a:lnTo>
                      <a:pt x="1822" y="587"/>
                    </a:lnTo>
                    <a:lnTo>
                      <a:pt x="1803" y="573"/>
                    </a:lnTo>
                    <a:lnTo>
                      <a:pt x="1784" y="559"/>
                    </a:lnTo>
                    <a:lnTo>
                      <a:pt x="1765" y="545"/>
                    </a:lnTo>
                    <a:lnTo>
                      <a:pt x="1745" y="533"/>
                    </a:lnTo>
                    <a:lnTo>
                      <a:pt x="1726" y="521"/>
                    </a:lnTo>
                    <a:lnTo>
                      <a:pt x="1706" y="509"/>
                    </a:lnTo>
                    <a:lnTo>
                      <a:pt x="1685" y="498"/>
                    </a:lnTo>
                    <a:lnTo>
                      <a:pt x="1665" y="487"/>
                    </a:lnTo>
                    <a:lnTo>
                      <a:pt x="1644" y="478"/>
                    </a:lnTo>
                    <a:lnTo>
                      <a:pt x="1623" y="469"/>
                    </a:lnTo>
                    <a:lnTo>
                      <a:pt x="1602" y="460"/>
                    </a:lnTo>
                    <a:lnTo>
                      <a:pt x="1581" y="453"/>
                    </a:lnTo>
                    <a:lnTo>
                      <a:pt x="1559" y="444"/>
                    </a:lnTo>
                    <a:lnTo>
                      <a:pt x="1537" y="438"/>
                    </a:lnTo>
                    <a:lnTo>
                      <a:pt x="1516" y="432"/>
                    </a:lnTo>
                    <a:lnTo>
                      <a:pt x="1493" y="427"/>
                    </a:lnTo>
                    <a:lnTo>
                      <a:pt x="1471" y="422"/>
                    </a:lnTo>
                    <a:lnTo>
                      <a:pt x="1449" y="418"/>
                    </a:lnTo>
                    <a:lnTo>
                      <a:pt x="1426" y="415"/>
                    </a:lnTo>
                    <a:lnTo>
                      <a:pt x="1403" y="413"/>
                    </a:lnTo>
                    <a:lnTo>
                      <a:pt x="1381" y="411"/>
                    </a:lnTo>
                    <a:lnTo>
                      <a:pt x="1357" y="410"/>
                    </a:lnTo>
                    <a:lnTo>
                      <a:pt x="1334" y="409"/>
                    </a:lnTo>
                    <a:lnTo>
                      <a:pt x="1334" y="409"/>
                    </a:lnTo>
                    <a:lnTo>
                      <a:pt x="1311" y="410"/>
                    </a:lnTo>
                    <a:lnTo>
                      <a:pt x="1288" y="411"/>
                    </a:lnTo>
                    <a:lnTo>
                      <a:pt x="1265" y="413"/>
                    </a:lnTo>
                    <a:lnTo>
                      <a:pt x="1243" y="415"/>
                    </a:lnTo>
                    <a:lnTo>
                      <a:pt x="1220" y="418"/>
                    </a:lnTo>
                    <a:lnTo>
                      <a:pt x="1197" y="422"/>
                    </a:lnTo>
                    <a:lnTo>
                      <a:pt x="1176" y="427"/>
                    </a:lnTo>
                    <a:lnTo>
                      <a:pt x="1153" y="432"/>
                    </a:lnTo>
                    <a:lnTo>
                      <a:pt x="1131" y="438"/>
                    </a:lnTo>
                    <a:lnTo>
                      <a:pt x="1110" y="444"/>
                    </a:lnTo>
                    <a:lnTo>
                      <a:pt x="1088" y="452"/>
                    </a:lnTo>
                    <a:lnTo>
                      <a:pt x="1067" y="460"/>
                    </a:lnTo>
                    <a:lnTo>
                      <a:pt x="1046" y="469"/>
                    </a:lnTo>
                    <a:lnTo>
                      <a:pt x="1024" y="478"/>
                    </a:lnTo>
                    <a:lnTo>
                      <a:pt x="1004" y="487"/>
                    </a:lnTo>
                    <a:lnTo>
                      <a:pt x="984" y="498"/>
                    </a:lnTo>
                    <a:lnTo>
                      <a:pt x="963" y="508"/>
                    </a:lnTo>
                    <a:lnTo>
                      <a:pt x="943" y="521"/>
                    </a:lnTo>
                    <a:lnTo>
                      <a:pt x="924" y="533"/>
                    </a:lnTo>
                    <a:lnTo>
                      <a:pt x="904" y="545"/>
                    </a:lnTo>
                    <a:lnTo>
                      <a:pt x="885" y="558"/>
                    </a:lnTo>
                    <a:lnTo>
                      <a:pt x="866" y="573"/>
                    </a:lnTo>
                    <a:lnTo>
                      <a:pt x="847" y="587"/>
                    </a:lnTo>
                    <a:lnTo>
                      <a:pt x="829" y="602"/>
                    </a:lnTo>
                    <a:lnTo>
                      <a:pt x="811" y="617"/>
                    </a:lnTo>
                    <a:lnTo>
                      <a:pt x="794" y="634"/>
                    </a:lnTo>
                    <a:lnTo>
                      <a:pt x="776" y="650"/>
                    </a:lnTo>
                    <a:lnTo>
                      <a:pt x="759" y="667"/>
                    </a:lnTo>
                    <a:lnTo>
                      <a:pt x="742" y="684"/>
                    </a:lnTo>
                    <a:lnTo>
                      <a:pt x="726" y="703"/>
                    </a:lnTo>
                    <a:lnTo>
                      <a:pt x="709" y="721"/>
                    </a:lnTo>
                    <a:lnTo>
                      <a:pt x="694" y="740"/>
                    </a:lnTo>
                    <a:lnTo>
                      <a:pt x="678" y="761"/>
                    </a:lnTo>
                    <a:lnTo>
                      <a:pt x="662" y="781"/>
                    </a:lnTo>
                    <a:lnTo>
                      <a:pt x="646" y="803"/>
                    </a:lnTo>
                    <a:lnTo>
                      <a:pt x="631" y="825"/>
                    </a:lnTo>
                    <a:lnTo>
                      <a:pt x="616" y="847"/>
                    </a:lnTo>
                    <a:lnTo>
                      <a:pt x="602" y="871"/>
                    </a:lnTo>
                    <a:lnTo>
                      <a:pt x="588" y="894"/>
                    </a:lnTo>
                    <a:lnTo>
                      <a:pt x="575" y="917"/>
                    </a:lnTo>
                    <a:lnTo>
                      <a:pt x="562" y="942"/>
                    </a:lnTo>
                    <a:lnTo>
                      <a:pt x="550" y="966"/>
                    </a:lnTo>
                    <a:lnTo>
                      <a:pt x="538" y="992"/>
                    </a:lnTo>
                    <a:lnTo>
                      <a:pt x="526" y="1017"/>
                    </a:lnTo>
                    <a:lnTo>
                      <a:pt x="515" y="1042"/>
                    </a:lnTo>
                    <a:lnTo>
                      <a:pt x="504" y="1069"/>
                    </a:lnTo>
                    <a:lnTo>
                      <a:pt x="495" y="1095"/>
                    </a:lnTo>
                    <a:lnTo>
                      <a:pt x="485" y="1122"/>
                    </a:lnTo>
                    <a:lnTo>
                      <a:pt x="476" y="1149"/>
                    </a:lnTo>
                    <a:lnTo>
                      <a:pt x="468" y="1177"/>
                    </a:lnTo>
                    <a:lnTo>
                      <a:pt x="459" y="1205"/>
                    </a:lnTo>
                    <a:lnTo>
                      <a:pt x="452" y="1234"/>
                    </a:lnTo>
                    <a:lnTo>
                      <a:pt x="445" y="1262"/>
                    </a:lnTo>
                    <a:lnTo>
                      <a:pt x="439" y="1291"/>
                    </a:lnTo>
                    <a:lnTo>
                      <a:pt x="433" y="1320"/>
                    </a:lnTo>
                    <a:lnTo>
                      <a:pt x="428" y="1348"/>
                    </a:lnTo>
                    <a:lnTo>
                      <a:pt x="424" y="1379"/>
                    </a:lnTo>
                    <a:lnTo>
                      <a:pt x="420" y="1408"/>
                    </a:lnTo>
                    <a:lnTo>
                      <a:pt x="417" y="1439"/>
                    </a:lnTo>
                    <a:lnTo>
                      <a:pt x="414" y="1470"/>
                    </a:lnTo>
                    <a:lnTo>
                      <a:pt x="412" y="1500"/>
                    </a:lnTo>
                    <a:lnTo>
                      <a:pt x="410" y="1531"/>
                    </a:lnTo>
                    <a:lnTo>
                      <a:pt x="409" y="1562"/>
                    </a:lnTo>
                    <a:lnTo>
                      <a:pt x="409" y="1594"/>
                    </a:lnTo>
                    <a:lnTo>
                      <a:pt x="410" y="1594"/>
                    </a:lnTo>
                    <a:lnTo>
                      <a:pt x="410" y="1594"/>
                    </a:lnTo>
                    <a:lnTo>
                      <a:pt x="410" y="1624"/>
                    </a:lnTo>
                    <a:lnTo>
                      <a:pt x="411" y="1656"/>
                    </a:lnTo>
                    <a:lnTo>
                      <a:pt x="412" y="1687"/>
                    </a:lnTo>
                    <a:lnTo>
                      <a:pt x="415" y="1718"/>
                    </a:lnTo>
                    <a:lnTo>
                      <a:pt x="417" y="1748"/>
                    </a:lnTo>
                    <a:lnTo>
                      <a:pt x="421" y="1778"/>
                    </a:lnTo>
                    <a:lnTo>
                      <a:pt x="425" y="1808"/>
                    </a:lnTo>
                    <a:lnTo>
                      <a:pt x="429" y="1838"/>
                    </a:lnTo>
                    <a:lnTo>
                      <a:pt x="434" y="1867"/>
                    </a:lnTo>
                    <a:lnTo>
                      <a:pt x="440" y="1897"/>
                    </a:lnTo>
                    <a:lnTo>
                      <a:pt x="446" y="1925"/>
                    </a:lnTo>
                    <a:lnTo>
                      <a:pt x="453" y="1954"/>
                    </a:lnTo>
                    <a:lnTo>
                      <a:pt x="460" y="1982"/>
                    </a:lnTo>
                    <a:lnTo>
                      <a:pt x="469" y="2010"/>
                    </a:lnTo>
                    <a:lnTo>
                      <a:pt x="477" y="2037"/>
                    </a:lnTo>
                    <a:lnTo>
                      <a:pt x="486" y="2064"/>
                    </a:lnTo>
                    <a:lnTo>
                      <a:pt x="495" y="2092"/>
                    </a:lnTo>
                    <a:lnTo>
                      <a:pt x="505" y="2118"/>
                    </a:lnTo>
                    <a:lnTo>
                      <a:pt x="515" y="2145"/>
                    </a:lnTo>
                    <a:lnTo>
                      <a:pt x="526" y="2170"/>
                    </a:lnTo>
                    <a:lnTo>
                      <a:pt x="538" y="2196"/>
                    </a:lnTo>
                    <a:lnTo>
                      <a:pt x="550" y="2220"/>
                    </a:lnTo>
                    <a:lnTo>
                      <a:pt x="562" y="2245"/>
                    </a:lnTo>
                    <a:lnTo>
                      <a:pt x="575" y="2269"/>
                    </a:lnTo>
                    <a:lnTo>
                      <a:pt x="588" y="2293"/>
                    </a:lnTo>
                    <a:lnTo>
                      <a:pt x="603" y="2317"/>
                    </a:lnTo>
                    <a:lnTo>
                      <a:pt x="617" y="2339"/>
                    </a:lnTo>
                    <a:lnTo>
                      <a:pt x="631" y="2361"/>
                    </a:lnTo>
                    <a:lnTo>
                      <a:pt x="646" y="2384"/>
                    </a:lnTo>
                    <a:lnTo>
                      <a:pt x="662" y="2405"/>
                    </a:lnTo>
                    <a:lnTo>
                      <a:pt x="678" y="2426"/>
                    </a:lnTo>
                    <a:lnTo>
                      <a:pt x="694" y="2447"/>
                    </a:lnTo>
                    <a:lnTo>
                      <a:pt x="709" y="2465"/>
                    </a:lnTo>
                    <a:lnTo>
                      <a:pt x="726" y="2484"/>
                    </a:lnTo>
                    <a:lnTo>
                      <a:pt x="742" y="2502"/>
                    </a:lnTo>
                    <a:lnTo>
                      <a:pt x="759" y="2519"/>
                    </a:lnTo>
                    <a:lnTo>
                      <a:pt x="776" y="2536"/>
                    </a:lnTo>
                    <a:lnTo>
                      <a:pt x="794" y="2553"/>
                    </a:lnTo>
                    <a:lnTo>
                      <a:pt x="811" y="2569"/>
                    </a:lnTo>
                    <a:lnTo>
                      <a:pt x="829" y="2584"/>
                    </a:lnTo>
                    <a:lnTo>
                      <a:pt x="847" y="2599"/>
                    </a:lnTo>
                    <a:lnTo>
                      <a:pt x="866" y="2614"/>
                    </a:lnTo>
                    <a:lnTo>
                      <a:pt x="885" y="2628"/>
                    </a:lnTo>
                    <a:lnTo>
                      <a:pt x="904" y="2641"/>
                    </a:lnTo>
                    <a:lnTo>
                      <a:pt x="924" y="2653"/>
                    </a:lnTo>
                    <a:lnTo>
                      <a:pt x="943" y="2665"/>
                    </a:lnTo>
                    <a:lnTo>
                      <a:pt x="963" y="2678"/>
                    </a:lnTo>
                    <a:lnTo>
                      <a:pt x="984" y="2689"/>
                    </a:lnTo>
                    <a:lnTo>
                      <a:pt x="1004" y="2699"/>
                    </a:lnTo>
                    <a:lnTo>
                      <a:pt x="1024" y="2709"/>
                    </a:lnTo>
                    <a:lnTo>
                      <a:pt x="1046" y="2718"/>
                    </a:lnTo>
                    <a:lnTo>
                      <a:pt x="1067" y="2726"/>
                    </a:lnTo>
                    <a:lnTo>
                      <a:pt x="1088" y="2735"/>
                    </a:lnTo>
                    <a:lnTo>
                      <a:pt x="1110" y="2742"/>
                    </a:lnTo>
                    <a:lnTo>
                      <a:pt x="1131" y="2749"/>
                    </a:lnTo>
                    <a:lnTo>
                      <a:pt x="1153" y="2754"/>
                    </a:lnTo>
                    <a:lnTo>
                      <a:pt x="1176" y="2760"/>
                    </a:lnTo>
                    <a:lnTo>
                      <a:pt x="1198" y="2764"/>
                    </a:lnTo>
                    <a:lnTo>
                      <a:pt x="1220" y="2768"/>
                    </a:lnTo>
                    <a:lnTo>
                      <a:pt x="1243" y="2771"/>
                    </a:lnTo>
                    <a:lnTo>
                      <a:pt x="1265" y="2774"/>
                    </a:lnTo>
                    <a:lnTo>
                      <a:pt x="1288" y="2776"/>
                    </a:lnTo>
                    <a:lnTo>
                      <a:pt x="1311" y="2777"/>
                    </a:lnTo>
                    <a:lnTo>
                      <a:pt x="1334" y="2777"/>
                    </a:lnTo>
                    <a:lnTo>
                      <a:pt x="1357" y="2777"/>
                    </a:lnTo>
                    <a:lnTo>
                      <a:pt x="1381" y="2776"/>
                    </a:lnTo>
                    <a:lnTo>
                      <a:pt x="1403" y="2774"/>
                    </a:lnTo>
                    <a:lnTo>
                      <a:pt x="1426" y="2771"/>
                    </a:lnTo>
                    <a:lnTo>
                      <a:pt x="1449" y="2768"/>
                    </a:lnTo>
                    <a:lnTo>
                      <a:pt x="1471" y="2764"/>
                    </a:lnTo>
                    <a:lnTo>
                      <a:pt x="1493" y="2760"/>
                    </a:lnTo>
                    <a:lnTo>
                      <a:pt x="1516" y="2754"/>
                    </a:lnTo>
                    <a:lnTo>
                      <a:pt x="1537" y="2749"/>
                    </a:lnTo>
                    <a:lnTo>
                      <a:pt x="1559" y="2742"/>
                    </a:lnTo>
                    <a:lnTo>
                      <a:pt x="1581" y="2735"/>
                    </a:lnTo>
                    <a:lnTo>
                      <a:pt x="1602" y="2726"/>
                    </a:lnTo>
                    <a:lnTo>
                      <a:pt x="1623" y="2718"/>
                    </a:lnTo>
                    <a:lnTo>
                      <a:pt x="1644" y="2709"/>
                    </a:lnTo>
                    <a:lnTo>
                      <a:pt x="1665" y="2699"/>
                    </a:lnTo>
                    <a:lnTo>
                      <a:pt x="1685" y="2689"/>
                    </a:lnTo>
                    <a:lnTo>
                      <a:pt x="1706" y="2678"/>
                    </a:lnTo>
                    <a:lnTo>
                      <a:pt x="1726" y="2665"/>
                    </a:lnTo>
                    <a:lnTo>
                      <a:pt x="1745" y="2653"/>
                    </a:lnTo>
                    <a:lnTo>
                      <a:pt x="1765" y="2641"/>
                    </a:lnTo>
                    <a:lnTo>
                      <a:pt x="1784" y="2628"/>
                    </a:lnTo>
                    <a:lnTo>
                      <a:pt x="1803" y="2614"/>
                    </a:lnTo>
                    <a:lnTo>
                      <a:pt x="1822" y="2599"/>
                    </a:lnTo>
                    <a:lnTo>
                      <a:pt x="1840" y="2584"/>
                    </a:lnTo>
                    <a:lnTo>
                      <a:pt x="1858" y="2569"/>
                    </a:lnTo>
                    <a:lnTo>
                      <a:pt x="1875" y="2553"/>
                    </a:lnTo>
                    <a:lnTo>
                      <a:pt x="1894" y="2536"/>
                    </a:lnTo>
                    <a:lnTo>
                      <a:pt x="1911" y="2519"/>
                    </a:lnTo>
                    <a:lnTo>
                      <a:pt x="1927" y="2502"/>
                    </a:lnTo>
                    <a:lnTo>
                      <a:pt x="1943" y="2483"/>
                    </a:lnTo>
                    <a:lnTo>
                      <a:pt x="1960" y="2465"/>
                    </a:lnTo>
                    <a:lnTo>
                      <a:pt x="1976" y="2447"/>
                    </a:lnTo>
                    <a:lnTo>
                      <a:pt x="1992" y="2425"/>
                    </a:lnTo>
                    <a:lnTo>
                      <a:pt x="2007" y="2405"/>
                    </a:lnTo>
                    <a:lnTo>
                      <a:pt x="2024" y="2384"/>
                    </a:lnTo>
                    <a:lnTo>
                      <a:pt x="2038" y="2361"/>
                    </a:lnTo>
                    <a:lnTo>
                      <a:pt x="2053" y="2339"/>
                    </a:lnTo>
                    <a:lnTo>
                      <a:pt x="2067" y="2316"/>
                    </a:lnTo>
                    <a:lnTo>
                      <a:pt x="2081" y="2293"/>
                    </a:lnTo>
                    <a:lnTo>
                      <a:pt x="2095" y="2269"/>
                    </a:lnTo>
                    <a:lnTo>
                      <a:pt x="2107" y="2244"/>
                    </a:lnTo>
                    <a:lnTo>
                      <a:pt x="2120" y="2220"/>
                    </a:lnTo>
                    <a:lnTo>
                      <a:pt x="2131" y="2196"/>
                    </a:lnTo>
                    <a:lnTo>
                      <a:pt x="2144" y="2170"/>
                    </a:lnTo>
                    <a:lnTo>
                      <a:pt x="2154" y="2144"/>
                    </a:lnTo>
                    <a:lnTo>
                      <a:pt x="2165" y="2118"/>
                    </a:lnTo>
                    <a:lnTo>
                      <a:pt x="2175" y="2092"/>
                    </a:lnTo>
                    <a:lnTo>
                      <a:pt x="2184" y="2064"/>
                    </a:lnTo>
                    <a:lnTo>
                      <a:pt x="2193" y="2037"/>
                    </a:lnTo>
                    <a:lnTo>
                      <a:pt x="2201" y="2010"/>
                    </a:lnTo>
                    <a:lnTo>
                      <a:pt x="2210" y="1982"/>
                    </a:lnTo>
                    <a:lnTo>
                      <a:pt x="2217" y="1954"/>
                    </a:lnTo>
                    <a:lnTo>
                      <a:pt x="2224" y="1925"/>
                    </a:lnTo>
                    <a:lnTo>
                      <a:pt x="2230" y="1897"/>
                    </a:lnTo>
                    <a:lnTo>
                      <a:pt x="2236" y="1867"/>
                    </a:lnTo>
                    <a:lnTo>
                      <a:pt x="2241" y="1838"/>
                    </a:lnTo>
                    <a:lnTo>
                      <a:pt x="2245" y="1808"/>
                    </a:lnTo>
                    <a:lnTo>
                      <a:pt x="2249" y="1778"/>
                    </a:lnTo>
                    <a:lnTo>
                      <a:pt x="2253" y="1748"/>
                    </a:lnTo>
                    <a:lnTo>
                      <a:pt x="2255" y="1718"/>
                    </a:lnTo>
                    <a:lnTo>
                      <a:pt x="2257" y="1686"/>
                    </a:lnTo>
                    <a:lnTo>
                      <a:pt x="2259" y="1656"/>
                    </a:lnTo>
                    <a:lnTo>
                      <a:pt x="2260" y="1624"/>
                    </a:lnTo>
                    <a:lnTo>
                      <a:pt x="2260" y="1594"/>
                    </a:lnTo>
                    <a:close/>
                    <a:moveTo>
                      <a:pt x="2292" y="483"/>
                    </a:moveTo>
                    <a:lnTo>
                      <a:pt x="2313" y="509"/>
                    </a:lnTo>
                    <a:lnTo>
                      <a:pt x="2334" y="538"/>
                    </a:lnTo>
                    <a:lnTo>
                      <a:pt x="2355" y="566"/>
                    </a:lnTo>
                    <a:lnTo>
                      <a:pt x="2375" y="595"/>
                    </a:lnTo>
                    <a:lnTo>
                      <a:pt x="2394" y="624"/>
                    </a:lnTo>
                    <a:lnTo>
                      <a:pt x="2413" y="655"/>
                    </a:lnTo>
                    <a:lnTo>
                      <a:pt x="2431" y="685"/>
                    </a:lnTo>
                    <a:lnTo>
                      <a:pt x="2449" y="717"/>
                    </a:lnTo>
                    <a:lnTo>
                      <a:pt x="2467" y="748"/>
                    </a:lnTo>
                    <a:lnTo>
                      <a:pt x="2483" y="780"/>
                    </a:lnTo>
                    <a:lnTo>
                      <a:pt x="2498" y="814"/>
                    </a:lnTo>
                    <a:lnTo>
                      <a:pt x="2513" y="846"/>
                    </a:lnTo>
                    <a:lnTo>
                      <a:pt x="2529" y="880"/>
                    </a:lnTo>
                    <a:lnTo>
                      <a:pt x="2542" y="914"/>
                    </a:lnTo>
                    <a:lnTo>
                      <a:pt x="2555" y="949"/>
                    </a:lnTo>
                    <a:lnTo>
                      <a:pt x="2568" y="983"/>
                    </a:lnTo>
                    <a:lnTo>
                      <a:pt x="2580" y="1019"/>
                    </a:lnTo>
                    <a:lnTo>
                      <a:pt x="2591" y="1055"/>
                    </a:lnTo>
                    <a:lnTo>
                      <a:pt x="2602" y="1091"/>
                    </a:lnTo>
                    <a:lnTo>
                      <a:pt x="2611" y="1128"/>
                    </a:lnTo>
                    <a:lnTo>
                      <a:pt x="2620" y="1164"/>
                    </a:lnTo>
                    <a:lnTo>
                      <a:pt x="2629" y="1202"/>
                    </a:lnTo>
                    <a:lnTo>
                      <a:pt x="2636" y="1240"/>
                    </a:lnTo>
                    <a:lnTo>
                      <a:pt x="2643" y="1278"/>
                    </a:lnTo>
                    <a:lnTo>
                      <a:pt x="2649" y="1316"/>
                    </a:lnTo>
                    <a:lnTo>
                      <a:pt x="2654" y="1356"/>
                    </a:lnTo>
                    <a:lnTo>
                      <a:pt x="2659" y="1394"/>
                    </a:lnTo>
                    <a:lnTo>
                      <a:pt x="2663" y="1434"/>
                    </a:lnTo>
                    <a:lnTo>
                      <a:pt x="2666" y="1473"/>
                    </a:lnTo>
                    <a:lnTo>
                      <a:pt x="2668" y="1513"/>
                    </a:lnTo>
                    <a:lnTo>
                      <a:pt x="2669" y="1553"/>
                    </a:lnTo>
                    <a:lnTo>
                      <a:pt x="2670" y="1594"/>
                    </a:lnTo>
                    <a:lnTo>
                      <a:pt x="2669" y="1633"/>
                    </a:lnTo>
                    <a:lnTo>
                      <a:pt x="2668" y="1674"/>
                    </a:lnTo>
                    <a:lnTo>
                      <a:pt x="2666" y="1714"/>
                    </a:lnTo>
                    <a:lnTo>
                      <a:pt x="2663" y="1753"/>
                    </a:lnTo>
                    <a:lnTo>
                      <a:pt x="2659" y="1792"/>
                    </a:lnTo>
                    <a:lnTo>
                      <a:pt x="2654" y="1832"/>
                    </a:lnTo>
                    <a:lnTo>
                      <a:pt x="2649" y="1870"/>
                    </a:lnTo>
                    <a:lnTo>
                      <a:pt x="2643" y="1909"/>
                    </a:lnTo>
                    <a:lnTo>
                      <a:pt x="2636" y="1946"/>
                    </a:lnTo>
                    <a:lnTo>
                      <a:pt x="2629" y="1984"/>
                    </a:lnTo>
                    <a:lnTo>
                      <a:pt x="2620" y="2022"/>
                    </a:lnTo>
                    <a:lnTo>
                      <a:pt x="2611" y="2058"/>
                    </a:lnTo>
                    <a:lnTo>
                      <a:pt x="2602" y="2095"/>
                    </a:lnTo>
                    <a:lnTo>
                      <a:pt x="2591" y="2132"/>
                    </a:lnTo>
                    <a:lnTo>
                      <a:pt x="2580" y="2167"/>
                    </a:lnTo>
                    <a:lnTo>
                      <a:pt x="2568" y="2203"/>
                    </a:lnTo>
                    <a:lnTo>
                      <a:pt x="2555" y="2237"/>
                    </a:lnTo>
                    <a:lnTo>
                      <a:pt x="2542" y="2272"/>
                    </a:lnTo>
                    <a:lnTo>
                      <a:pt x="2529" y="2306"/>
                    </a:lnTo>
                    <a:lnTo>
                      <a:pt x="2513" y="2340"/>
                    </a:lnTo>
                    <a:lnTo>
                      <a:pt x="2498" y="2374"/>
                    </a:lnTo>
                    <a:lnTo>
                      <a:pt x="2483" y="2406"/>
                    </a:lnTo>
                    <a:lnTo>
                      <a:pt x="2467" y="2439"/>
                    </a:lnTo>
                    <a:lnTo>
                      <a:pt x="2449" y="2470"/>
                    </a:lnTo>
                    <a:lnTo>
                      <a:pt x="2431" y="2501"/>
                    </a:lnTo>
                    <a:lnTo>
                      <a:pt x="2413" y="2532"/>
                    </a:lnTo>
                    <a:lnTo>
                      <a:pt x="2394" y="2562"/>
                    </a:lnTo>
                    <a:lnTo>
                      <a:pt x="2375" y="2591"/>
                    </a:lnTo>
                    <a:lnTo>
                      <a:pt x="2355" y="2621"/>
                    </a:lnTo>
                    <a:lnTo>
                      <a:pt x="2334" y="2649"/>
                    </a:lnTo>
                    <a:lnTo>
                      <a:pt x="2313" y="2677"/>
                    </a:lnTo>
                    <a:lnTo>
                      <a:pt x="2292" y="2704"/>
                    </a:lnTo>
                    <a:lnTo>
                      <a:pt x="2268" y="2732"/>
                    </a:lnTo>
                    <a:lnTo>
                      <a:pt x="2245" y="2758"/>
                    </a:lnTo>
                    <a:lnTo>
                      <a:pt x="2221" y="2784"/>
                    </a:lnTo>
                    <a:lnTo>
                      <a:pt x="2196" y="2810"/>
                    </a:lnTo>
                    <a:lnTo>
                      <a:pt x="2171" y="2835"/>
                    </a:lnTo>
                    <a:lnTo>
                      <a:pt x="2146" y="2859"/>
                    </a:lnTo>
                    <a:lnTo>
                      <a:pt x="2119" y="2882"/>
                    </a:lnTo>
                    <a:lnTo>
                      <a:pt x="2093" y="2905"/>
                    </a:lnTo>
                    <a:lnTo>
                      <a:pt x="2065" y="2927"/>
                    </a:lnTo>
                    <a:lnTo>
                      <a:pt x="2038" y="2948"/>
                    </a:lnTo>
                    <a:lnTo>
                      <a:pt x="2009" y="2969"/>
                    </a:lnTo>
                    <a:lnTo>
                      <a:pt x="1981" y="2988"/>
                    </a:lnTo>
                    <a:lnTo>
                      <a:pt x="1953" y="3006"/>
                    </a:lnTo>
                    <a:lnTo>
                      <a:pt x="1923" y="3023"/>
                    </a:lnTo>
                    <a:lnTo>
                      <a:pt x="1893" y="3041"/>
                    </a:lnTo>
                    <a:lnTo>
                      <a:pt x="1863" y="3057"/>
                    </a:lnTo>
                    <a:lnTo>
                      <a:pt x="1833" y="3072"/>
                    </a:lnTo>
                    <a:lnTo>
                      <a:pt x="1801" y="3086"/>
                    </a:lnTo>
                    <a:lnTo>
                      <a:pt x="1770" y="3100"/>
                    </a:lnTo>
                    <a:lnTo>
                      <a:pt x="1738" y="3112"/>
                    </a:lnTo>
                    <a:lnTo>
                      <a:pt x="1707" y="3124"/>
                    </a:lnTo>
                    <a:lnTo>
                      <a:pt x="1674" y="3134"/>
                    </a:lnTo>
                    <a:lnTo>
                      <a:pt x="1642" y="3144"/>
                    </a:lnTo>
                    <a:lnTo>
                      <a:pt x="1608" y="3153"/>
                    </a:lnTo>
                    <a:lnTo>
                      <a:pt x="1575" y="3161"/>
                    </a:lnTo>
                    <a:lnTo>
                      <a:pt x="1541" y="3168"/>
                    </a:lnTo>
                    <a:lnTo>
                      <a:pt x="1508" y="3173"/>
                    </a:lnTo>
                    <a:lnTo>
                      <a:pt x="1473" y="3178"/>
                    </a:lnTo>
                    <a:lnTo>
                      <a:pt x="1439" y="3182"/>
                    </a:lnTo>
                    <a:lnTo>
                      <a:pt x="1404" y="3184"/>
                    </a:lnTo>
                    <a:lnTo>
                      <a:pt x="1370" y="3186"/>
                    </a:lnTo>
                    <a:lnTo>
                      <a:pt x="1334" y="3186"/>
                    </a:lnTo>
                    <a:lnTo>
                      <a:pt x="1299" y="3186"/>
                    </a:lnTo>
                    <a:lnTo>
                      <a:pt x="1264" y="3184"/>
                    </a:lnTo>
                    <a:lnTo>
                      <a:pt x="1229" y="3182"/>
                    </a:lnTo>
                    <a:lnTo>
                      <a:pt x="1195" y="3178"/>
                    </a:lnTo>
                    <a:lnTo>
                      <a:pt x="1161" y="3173"/>
                    </a:lnTo>
                    <a:lnTo>
                      <a:pt x="1127" y="3168"/>
                    </a:lnTo>
                    <a:lnTo>
                      <a:pt x="1093" y="3161"/>
                    </a:lnTo>
                    <a:lnTo>
                      <a:pt x="1060" y="3153"/>
                    </a:lnTo>
                    <a:lnTo>
                      <a:pt x="1027" y="3144"/>
                    </a:lnTo>
                    <a:lnTo>
                      <a:pt x="995" y="3134"/>
                    </a:lnTo>
                    <a:lnTo>
                      <a:pt x="962" y="3124"/>
                    </a:lnTo>
                    <a:lnTo>
                      <a:pt x="930" y="3112"/>
                    </a:lnTo>
                    <a:lnTo>
                      <a:pt x="898" y="3100"/>
                    </a:lnTo>
                    <a:lnTo>
                      <a:pt x="868" y="3086"/>
                    </a:lnTo>
                    <a:lnTo>
                      <a:pt x="836" y="3072"/>
                    </a:lnTo>
                    <a:lnTo>
                      <a:pt x="806" y="3057"/>
                    </a:lnTo>
                    <a:lnTo>
                      <a:pt x="775" y="3041"/>
                    </a:lnTo>
                    <a:lnTo>
                      <a:pt x="746" y="3024"/>
                    </a:lnTo>
                    <a:lnTo>
                      <a:pt x="716" y="3006"/>
                    </a:lnTo>
                    <a:lnTo>
                      <a:pt x="688" y="2988"/>
                    </a:lnTo>
                    <a:lnTo>
                      <a:pt x="660" y="2969"/>
                    </a:lnTo>
                    <a:lnTo>
                      <a:pt x="631" y="2948"/>
                    </a:lnTo>
                    <a:lnTo>
                      <a:pt x="604" y="2927"/>
                    </a:lnTo>
                    <a:lnTo>
                      <a:pt x="576" y="2905"/>
                    </a:lnTo>
                    <a:lnTo>
                      <a:pt x="550" y="2882"/>
                    </a:lnTo>
                    <a:lnTo>
                      <a:pt x="523" y="2859"/>
                    </a:lnTo>
                    <a:lnTo>
                      <a:pt x="498" y="2835"/>
                    </a:lnTo>
                    <a:lnTo>
                      <a:pt x="473" y="2810"/>
                    </a:lnTo>
                    <a:lnTo>
                      <a:pt x="448" y="2784"/>
                    </a:lnTo>
                    <a:lnTo>
                      <a:pt x="424" y="2758"/>
                    </a:lnTo>
                    <a:lnTo>
                      <a:pt x="401" y="2732"/>
                    </a:lnTo>
                    <a:lnTo>
                      <a:pt x="378" y="2704"/>
                    </a:lnTo>
                    <a:lnTo>
                      <a:pt x="356" y="2677"/>
                    </a:lnTo>
                    <a:lnTo>
                      <a:pt x="336" y="2649"/>
                    </a:lnTo>
                    <a:lnTo>
                      <a:pt x="314" y="2621"/>
                    </a:lnTo>
                    <a:lnTo>
                      <a:pt x="295" y="2591"/>
                    </a:lnTo>
                    <a:lnTo>
                      <a:pt x="276" y="2562"/>
                    </a:lnTo>
                    <a:lnTo>
                      <a:pt x="256" y="2532"/>
                    </a:lnTo>
                    <a:lnTo>
                      <a:pt x="238" y="2502"/>
                    </a:lnTo>
                    <a:lnTo>
                      <a:pt x="221" y="2470"/>
                    </a:lnTo>
                    <a:lnTo>
                      <a:pt x="203" y="2439"/>
                    </a:lnTo>
                    <a:lnTo>
                      <a:pt x="187" y="2406"/>
                    </a:lnTo>
                    <a:lnTo>
                      <a:pt x="171" y="2374"/>
                    </a:lnTo>
                    <a:lnTo>
                      <a:pt x="156" y="2340"/>
                    </a:lnTo>
                    <a:lnTo>
                      <a:pt x="141" y="2306"/>
                    </a:lnTo>
                    <a:lnTo>
                      <a:pt x="127" y="2273"/>
                    </a:lnTo>
                    <a:lnTo>
                      <a:pt x="114" y="2238"/>
                    </a:lnTo>
                    <a:lnTo>
                      <a:pt x="102" y="2203"/>
                    </a:lnTo>
                    <a:lnTo>
                      <a:pt x="90" y="2167"/>
                    </a:lnTo>
                    <a:lnTo>
                      <a:pt x="79" y="2132"/>
                    </a:lnTo>
                    <a:lnTo>
                      <a:pt x="68" y="2095"/>
                    </a:lnTo>
                    <a:lnTo>
                      <a:pt x="58" y="2058"/>
                    </a:lnTo>
                    <a:lnTo>
                      <a:pt x="49" y="2022"/>
                    </a:lnTo>
                    <a:lnTo>
                      <a:pt x="41" y="1984"/>
                    </a:lnTo>
                    <a:lnTo>
                      <a:pt x="34" y="1946"/>
                    </a:lnTo>
                    <a:lnTo>
                      <a:pt x="27" y="1909"/>
                    </a:lnTo>
                    <a:lnTo>
                      <a:pt x="21" y="1870"/>
                    </a:lnTo>
                    <a:lnTo>
                      <a:pt x="16" y="1832"/>
                    </a:lnTo>
                    <a:lnTo>
                      <a:pt x="11" y="1792"/>
                    </a:lnTo>
                    <a:lnTo>
                      <a:pt x="7" y="1753"/>
                    </a:lnTo>
                    <a:lnTo>
                      <a:pt x="4" y="1714"/>
                    </a:lnTo>
                    <a:lnTo>
                      <a:pt x="2" y="1674"/>
                    </a:lnTo>
                    <a:lnTo>
                      <a:pt x="1" y="1633"/>
                    </a:lnTo>
                    <a:lnTo>
                      <a:pt x="0" y="1594"/>
                    </a:lnTo>
                    <a:lnTo>
                      <a:pt x="0" y="1594"/>
                    </a:lnTo>
                    <a:lnTo>
                      <a:pt x="1" y="1594"/>
                    </a:lnTo>
                    <a:lnTo>
                      <a:pt x="2" y="1553"/>
                    </a:lnTo>
                    <a:lnTo>
                      <a:pt x="3" y="1512"/>
                    </a:lnTo>
                    <a:lnTo>
                      <a:pt x="5" y="1473"/>
                    </a:lnTo>
                    <a:lnTo>
                      <a:pt x="8" y="1433"/>
                    </a:lnTo>
                    <a:lnTo>
                      <a:pt x="11" y="1394"/>
                    </a:lnTo>
                    <a:lnTo>
                      <a:pt x="17" y="1355"/>
                    </a:lnTo>
                    <a:lnTo>
                      <a:pt x="22" y="1316"/>
                    </a:lnTo>
                    <a:lnTo>
                      <a:pt x="28" y="1277"/>
                    </a:lnTo>
                    <a:lnTo>
                      <a:pt x="35" y="1240"/>
                    </a:lnTo>
                    <a:lnTo>
                      <a:pt x="42" y="1202"/>
                    </a:lnTo>
                    <a:lnTo>
                      <a:pt x="50" y="1164"/>
                    </a:lnTo>
                    <a:lnTo>
                      <a:pt x="59" y="1128"/>
                    </a:lnTo>
                    <a:lnTo>
                      <a:pt x="69" y="1090"/>
                    </a:lnTo>
                    <a:lnTo>
                      <a:pt x="80" y="1055"/>
                    </a:lnTo>
                    <a:lnTo>
                      <a:pt x="91" y="1019"/>
                    </a:lnTo>
                    <a:lnTo>
                      <a:pt x="103" y="983"/>
                    </a:lnTo>
                    <a:lnTo>
                      <a:pt x="115" y="948"/>
                    </a:lnTo>
                    <a:lnTo>
                      <a:pt x="128" y="913"/>
                    </a:lnTo>
                    <a:lnTo>
                      <a:pt x="141" y="880"/>
                    </a:lnTo>
                    <a:lnTo>
                      <a:pt x="157" y="846"/>
                    </a:lnTo>
                    <a:lnTo>
                      <a:pt x="172" y="813"/>
                    </a:lnTo>
                    <a:lnTo>
                      <a:pt x="187" y="780"/>
                    </a:lnTo>
                    <a:lnTo>
                      <a:pt x="203" y="747"/>
                    </a:lnTo>
                    <a:lnTo>
                      <a:pt x="221" y="716"/>
                    </a:lnTo>
                    <a:lnTo>
                      <a:pt x="238" y="684"/>
                    </a:lnTo>
                    <a:lnTo>
                      <a:pt x="256" y="654"/>
                    </a:lnTo>
                    <a:lnTo>
                      <a:pt x="276" y="624"/>
                    </a:lnTo>
                    <a:lnTo>
                      <a:pt x="295" y="595"/>
                    </a:lnTo>
                    <a:lnTo>
                      <a:pt x="314" y="565"/>
                    </a:lnTo>
                    <a:lnTo>
                      <a:pt x="336" y="537"/>
                    </a:lnTo>
                    <a:lnTo>
                      <a:pt x="356" y="509"/>
                    </a:lnTo>
                    <a:lnTo>
                      <a:pt x="377" y="483"/>
                    </a:lnTo>
                    <a:lnTo>
                      <a:pt x="401" y="455"/>
                    </a:lnTo>
                    <a:lnTo>
                      <a:pt x="424" y="428"/>
                    </a:lnTo>
                    <a:lnTo>
                      <a:pt x="448" y="402"/>
                    </a:lnTo>
                    <a:lnTo>
                      <a:pt x="473" y="376"/>
                    </a:lnTo>
                    <a:lnTo>
                      <a:pt x="498" y="352"/>
                    </a:lnTo>
                    <a:lnTo>
                      <a:pt x="523" y="327"/>
                    </a:lnTo>
                    <a:lnTo>
                      <a:pt x="550" y="304"/>
                    </a:lnTo>
                    <a:lnTo>
                      <a:pt x="576" y="282"/>
                    </a:lnTo>
                    <a:lnTo>
                      <a:pt x="604" y="259"/>
                    </a:lnTo>
                    <a:lnTo>
                      <a:pt x="631" y="239"/>
                    </a:lnTo>
                    <a:lnTo>
                      <a:pt x="660" y="219"/>
                    </a:lnTo>
                    <a:lnTo>
                      <a:pt x="688" y="199"/>
                    </a:lnTo>
                    <a:lnTo>
                      <a:pt x="716" y="180"/>
                    </a:lnTo>
                    <a:lnTo>
                      <a:pt x="746" y="163"/>
                    </a:lnTo>
                    <a:lnTo>
                      <a:pt x="775" y="145"/>
                    </a:lnTo>
                    <a:lnTo>
                      <a:pt x="806" y="129"/>
                    </a:lnTo>
                    <a:lnTo>
                      <a:pt x="836" y="114"/>
                    </a:lnTo>
                    <a:lnTo>
                      <a:pt x="867" y="100"/>
                    </a:lnTo>
                    <a:lnTo>
                      <a:pt x="898" y="86"/>
                    </a:lnTo>
                    <a:lnTo>
                      <a:pt x="930" y="74"/>
                    </a:lnTo>
                    <a:lnTo>
                      <a:pt x="962" y="62"/>
                    </a:lnTo>
                    <a:lnTo>
                      <a:pt x="995" y="52"/>
                    </a:lnTo>
                    <a:lnTo>
                      <a:pt x="1027" y="42"/>
                    </a:lnTo>
                    <a:lnTo>
                      <a:pt x="1060" y="34"/>
                    </a:lnTo>
                    <a:lnTo>
                      <a:pt x="1093" y="25"/>
                    </a:lnTo>
                    <a:lnTo>
                      <a:pt x="1127" y="19"/>
                    </a:lnTo>
                    <a:lnTo>
                      <a:pt x="1161" y="13"/>
                    </a:lnTo>
                    <a:lnTo>
                      <a:pt x="1195" y="8"/>
                    </a:lnTo>
                    <a:lnTo>
                      <a:pt x="1229" y="5"/>
                    </a:lnTo>
                    <a:lnTo>
                      <a:pt x="1264" y="2"/>
                    </a:lnTo>
                    <a:lnTo>
                      <a:pt x="1299" y="1"/>
                    </a:lnTo>
                    <a:lnTo>
                      <a:pt x="1334" y="0"/>
                    </a:lnTo>
                    <a:lnTo>
                      <a:pt x="1334" y="0"/>
                    </a:lnTo>
                    <a:lnTo>
                      <a:pt x="1370" y="1"/>
                    </a:lnTo>
                    <a:lnTo>
                      <a:pt x="1404" y="2"/>
                    </a:lnTo>
                    <a:lnTo>
                      <a:pt x="1439" y="5"/>
                    </a:lnTo>
                    <a:lnTo>
                      <a:pt x="1473" y="8"/>
                    </a:lnTo>
                    <a:lnTo>
                      <a:pt x="1508" y="13"/>
                    </a:lnTo>
                    <a:lnTo>
                      <a:pt x="1541" y="19"/>
                    </a:lnTo>
                    <a:lnTo>
                      <a:pt x="1575" y="25"/>
                    </a:lnTo>
                    <a:lnTo>
                      <a:pt x="1608" y="34"/>
                    </a:lnTo>
                    <a:lnTo>
                      <a:pt x="1642" y="43"/>
                    </a:lnTo>
                    <a:lnTo>
                      <a:pt x="1674" y="52"/>
                    </a:lnTo>
                    <a:lnTo>
                      <a:pt x="1707" y="63"/>
                    </a:lnTo>
                    <a:lnTo>
                      <a:pt x="1738" y="74"/>
                    </a:lnTo>
                    <a:lnTo>
                      <a:pt x="1770" y="86"/>
                    </a:lnTo>
                    <a:lnTo>
                      <a:pt x="1801" y="100"/>
                    </a:lnTo>
                    <a:lnTo>
                      <a:pt x="1833" y="114"/>
                    </a:lnTo>
                    <a:lnTo>
                      <a:pt x="1863" y="129"/>
                    </a:lnTo>
                    <a:lnTo>
                      <a:pt x="1893" y="145"/>
                    </a:lnTo>
                    <a:lnTo>
                      <a:pt x="1923" y="163"/>
                    </a:lnTo>
                    <a:lnTo>
                      <a:pt x="1953" y="180"/>
                    </a:lnTo>
                    <a:lnTo>
                      <a:pt x="1981" y="199"/>
                    </a:lnTo>
                    <a:lnTo>
                      <a:pt x="2009" y="219"/>
                    </a:lnTo>
                    <a:lnTo>
                      <a:pt x="2038" y="239"/>
                    </a:lnTo>
                    <a:lnTo>
                      <a:pt x="2065" y="259"/>
                    </a:lnTo>
                    <a:lnTo>
                      <a:pt x="2093" y="282"/>
                    </a:lnTo>
                    <a:lnTo>
                      <a:pt x="2119" y="304"/>
                    </a:lnTo>
                    <a:lnTo>
                      <a:pt x="2146" y="327"/>
                    </a:lnTo>
                    <a:lnTo>
                      <a:pt x="2171" y="352"/>
                    </a:lnTo>
                    <a:lnTo>
                      <a:pt x="2196" y="376"/>
                    </a:lnTo>
                    <a:lnTo>
                      <a:pt x="2221" y="402"/>
                    </a:lnTo>
                    <a:lnTo>
                      <a:pt x="2245" y="428"/>
                    </a:lnTo>
                    <a:lnTo>
                      <a:pt x="2268" y="456"/>
                    </a:lnTo>
                    <a:lnTo>
                      <a:pt x="2292" y="483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1582;p19">
                <a:extLst>
                  <a:ext uri="{FF2B5EF4-FFF2-40B4-BE49-F238E27FC236}">
                    <a16:creationId xmlns:a16="http://schemas.microsoft.com/office/drawing/2014/main" id="{BFB8563A-67E2-18E2-5E96-65ABF949016C}"/>
                  </a:ext>
                </a:extLst>
              </p:cNvPr>
              <p:cNvSpPr/>
              <p:nvPr/>
            </p:nvSpPr>
            <p:spPr>
              <a:xfrm>
                <a:off x="2471503" y="3921264"/>
                <a:ext cx="14602" cy="34071"/>
              </a:xfrm>
              <a:prstGeom prst="rect">
                <a:avLst/>
              </a:pr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2" name="Google Shape;1583;p19">
              <a:extLst>
                <a:ext uri="{FF2B5EF4-FFF2-40B4-BE49-F238E27FC236}">
                  <a16:creationId xmlns:a16="http://schemas.microsoft.com/office/drawing/2014/main" id="{56F0741F-4E4B-341A-D386-D505D6ABD58E}"/>
                </a:ext>
              </a:extLst>
            </p:cNvPr>
            <p:cNvGrpSpPr/>
            <p:nvPr/>
          </p:nvGrpSpPr>
          <p:grpSpPr>
            <a:xfrm>
              <a:off x="4008173" y="5958510"/>
              <a:ext cx="159596" cy="192000"/>
              <a:chOff x="942665" y="4249147"/>
              <a:chExt cx="119697" cy="144000"/>
            </a:xfrm>
          </p:grpSpPr>
          <p:sp>
            <p:nvSpPr>
              <p:cNvPr id="984" name="Google Shape;1584;p19">
                <a:extLst>
                  <a:ext uri="{FF2B5EF4-FFF2-40B4-BE49-F238E27FC236}">
                    <a16:creationId xmlns:a16="http://schemas.microsoft.com/office/drawing/2014/main" id="{4FEDD58A-78BF-2664-CFB8-CE4F31044AAB}"/>
                  </a:ext>
                </a:extLst>
              </p:cNvPr>
              <p:cNvSpPr/>
              <p:nvPr/>
            </p:nvSpPr>
            <p:spPr>
              <a:xfrm>
                <a:off x="942665" y="4249147"/>
                <a:ext cx="113029" cy="14400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16320" extrusionOk="0">
                    <a:moveTo>
                      <a:pt x="3235" y="4058"/>
                    </a:moveTo>
                    <a:lnTo>
                      <a:pt x="3239" y="3998"/>
                    </a:lnTo>
                    <a:lnTo>
                      <a:pt x="3254" y="3824"/>
                    </a:lnTo>
                    <a:lnTo>
                      <a:pt x="3278" y="3653"/>
                    </a:lnTo>
                    <a:lnTo>
                      <a:pt x="3310" y="3483"/>
                    </a:lnTo>
                    <a:lnTo>
                      <a:pt x="3348" y="3318"/>
                    </a:lnTo>
                    <a:lnTo>
                      <a:pt x="3395" y="3155"/>
                    </a:lnTo>
                    <a:lnTo>
                      <a:pt x="3449" y="2996"/>
                    </a:lnTo>
                    <a:lnTo>
                      <a:pt x="3512" y="2841"/>
                    </a:lnTo>
                    <a:lnTo>
                      <a:pt x="3580" y="2688"/>
                    </a:lnTo>
                    <a:lnTo>
                      <a:pt x="3656" y="2540"/>
                    </a:lnTo>
                    <a:lnTo>
                      <a:pt x="3737" y="2396"/>
                    </a:lnTo>
                    <a:lnTo>
                      <a:pt x="3826" y="2256"/>
                    </a:lnTo>
                    <a:lnTo>
                      <a:pt x="3920" y="2121"/>
                    </a:lnTo>
                    <a:lnTo>
                      <a:pt x="4021" y="1990"/>
                    </a:lnTo>
                    <a:lnTo>
                      <a:pt x="4128" y="1865"/>
                    </a:lnTo>
                    <a:lnTo>
                      <a:pt x="4240" y="1744"/>
                    </a:lnTo>
                    <a:lnTo>
                      <a:pt x="4357" y="1629"/>
                    </a:lnTo>
                    <a:lnTo>
                      <a:pt x="4479" y="1519"/>
                    </a:lnTo>
                    <a:lnTo>
                      <a:pt x="4606" y="1415"/>
                    </a:lnTo>
                    <a:lnTo>
                      <a:pt x="4739" y="1317"/>
                    </a:lnTo>
                    <a:lnTo>
                      <a:pt x="4876" y="1225"/>
                    </a:lnTo>
                    <a:lnTo>
                      <a:pt x="5017" y="1138"/>
                    </a:lnTo>
                    <a:lnTo>
                      <a:pt x="5162" y="1060"/>
                    </a:lnTo>
                    <a:lnTo>
                      <a:pt x="5311" y="986"/>
                    </a:lnTo>
                    <a:lnTo>
                      <a:pt x="5463" y="920"/>
                    </a:lnTo>
                    <a:lnTo>
                      <a:pt x="5619" y="862"/>
                    </a:lnTo>
                    <a:lnTo>
                      <a:pt x="5780" y="810"/>
                    </a:lnTo>
                    <a:lnTo>
                      <a:pt x="5942" y="766"/>
                    </a:lnTo>
                    <a:lnTo>
                      <a:pt x="6108" y="729"/>
                    </a:lnTo>
                    <a:lnTo>
                      <a:pt x="6276" y="700"/>
                    </a:lnTo>
                    <a:lnTo>
                      <a:pt x="6447" y="679"/>
                    </a:lnTo>
                    <a:lnTo>
                      <a:pt x="6619" y="666"/>
                    </a:lnTo>
                    <a:lnTo>
                      <a:pt x="6794" y="662"/>
                    </a:lnTo>
                    <a:lnTo>
                      <a:pt x="6978" y="667"/>
                    </a:lnTo>
                    <a:lnTo>
                      <a:pt x="7158" y="680"/>
                    </a:lnTo>
                    <a:lnTo>
                      <a:pt x="7337" y="703"/>
                    </a:lnTo>
                    <a:lnTo>
                      <a:pt x="7513" y="734"/>
                    </a:lnTo>
                    <a:lnTo>
                      <a:pt x="7685" y="774"/>
                    </a:lnTo>
                    <a:lnTo>
                      <a:pt x="7854" y="822"/>
                    </a:lnTo>
                    <a:lnTo>
                      <a:pt x="8020" y="878"/>
                    </a:lnTo>
                    <a:lnTo>
                      <a:pt x="8182" y="941"/>
                    </a:lnTo>
                    <a:lnTo>
                      <a:pt x="8340" y="1013"/>
                    </a:lnTo>
                    <a:lnTo>
                      <a:pt x="8494" y="1091"/>
                    </a:lnTo>
                    <a:lnTo>
                      <a:pt x="8643" y="1177"/>
                    </a:lnTo>
                    <a:lnTo>
                      <a:pt x="8788" y="1270"/>
                    </a:lnTo>
                    <a:lnTo>
                      <a:pt x="8928" y="1369"/>
                    </a:lnTo>
                    <a:lnTo>
                      <a:pt x="9063" y="1474"/>
                    </a:lnTo>
                    <a:lnTo>
                      <a:pt x="9192" y="1585"/>
                    </a:lnTo>
                    <a:lnTo>
                      <a:pt x="9316" y="1702"/>
                    </a:lnTo>
                    <a:lnTo>
                      <a:pt x="9434" y="1826"/>
                    </a:lnTo>
                    <a:lnTo>
                      <a:pt x="9547" y="1954"/>
                    </a:lnTo>
                    <a:lnTo>
                      <a:pt x="9653" y="2088"/>
                    </a:lnTo>
                    <a:lnTo>
                      <a:pt x="9752" y="2227"/>
                    </a:lnTo>
                    <a:lnTo>
                      <a:pt x="9845" y="2370"/>
                    </a:lnTo>
                    <a:lnTo>
                      <a:pt x="9931" y="2518"/>
                    </a:lnTo>
                    <a:lnTo>
                      <a:pt x="10010" y="2670"/>
                    </a:lnTo>
                    <a:lnTo>
                      <a:pt x="10082" y="2826"/>
                    </a:lnTo>
                    <a:lnTo>
                      <a:pt x="10146" y="2987"/>
                    </a:lnTo>
                    <a:lnTo>
                      <a:pt x="10202" y="3151"/>
                    </a:lnTo>
                    <a:lnTo>
                      <a:pt x="10250" y="3317"/>
                    </a:lnTo>
                    <a:lnTo>
                      <a:pt x="10290" y="3487"/>
                    </a:lnTo>
                    <a:lnTo>
                      <a:pt x="10322" y="3661"/>
                    </a:lnTo>
                    <a:lnTo>
                      <a:pt x="10345" y="3836"/>
                    </a:lnTo>
                    <a:lnTo>
                      <a:pt x="10359" y="4015"/>
                    </a:lnTo>
                    <a:lnTo>
                      <a:pt x="10364" y="4194"/>
                    </a:lnTo>
                    <a:lnTo>
                      <a:pt x="10362" y="4231"/>
                    </a:lnTo>
                    <a:lnTo>
                      <a:pt x="10361" y="4330"/>
                    </a:lnTo>
                    <a:lnTo>
                      <a:pt x="10356" y="4429"/>
                    </a:lnTo>
                    <a:lnTo>
                      <a:pt x="10349" y="4527"/>
                    </a:lnTo>
                    <a:lnTo>
                      <a:pt x="10339" y="4625"/>
                    </a:lnTo>
                    <a:lnTo>
                      <a:pt x="10327" y="4722"/>
                    </a:lnTo>
                    <a:lnTo>
                      <a:pt x="10312" y="4818"/>
                    </a:lnTo>
                    <a:lnTo>
                      <a:pt x="10294" y="4914"/>
                    </a:lnTo>
                    <a:lnTo>
                      <a:pt x="10274" y="5009"/>
                    </a:lnTo>
                    <a:lnTo>
                      <a:pt x="10251" y="5104"/>
                    </a:lnTo>
                    <a:lnTo>
                      <a:pt x="10226" y="5198"/>
                    </a:lnTo>
                    <a:lnTo>
                      <a:pt x="10198" y="5291"/>
                    </a:lnTo>
                    <a:lnTo>
                      <a:pt x="10168" y="5383"/>
                    </a:lnTo>
                    <a:lnTo>
                      <a:pt x="10134" y="5474"/>
                    </a:lnTo>
                    <a:lnTo>
                      <a:pt x="10099" y="5564"/>
                    </a:lnTo>
                    <a:lnTo>
                      <a:pt x="10060" y="5654"/>
                    </a:lnTo>
                    <a:lnTo>
                      <a:pt x="10021" y="5742"/>
                    </a:lnTo>
                    <a:lnTo>
                      <a:pt x="9978" y="5828"/>
                    </a:lnTo>
                    <a:lnTo>
                      <a:pt x="9933" y="5915"/>
                    </a:lnTo>
                    <a:lnTo>
                      <a:pt x="9885" y="6000"/>
                    </a:lnTo>
                    <a:lnTo>
                      <a:pt x="9835" y="6083"/>
                    </a:lnTo>
                    <a:lnTo>
                      <a:pt x="9783" y="6165"/>
                    </a:lnTo>
                    <a:lnTo>
                      <a:pt x="9729" y="6245"/>
                    </a:lnTo>
                    <a:lnTo>
                      <a:pt x="9671" y="6325"/>
                    </a:lnTo>
                    <a:lnTo>
                      <a:pt x="9612" y="6404"/>
                    </a:lnTo>
                    <a:lnTo>
                      <a:pt x="9551" y="6480"/>
                    </a:lnTo>
                    <a:lnTo>
                      <a:pt x="9488" y="6556"/>
                    </a:lnTo>
                    <a:lnTo>
                      <a:pt x="9421" y="6629"/>
                    </a:lnTo>
                    <a:lnTo>
                      <a:pt x="9354" y="6701"/>
                    </a:lnTo>
                    <a:lnTo>
                      <a:pt x="9283" y="6772"/>
                    </a:lnTo>
                    <a:lnTo>
                      <a:pt x="9211" y="6840"/>
                    </a:lnTo>
                    <a:lnTo>
                      <a:pt x="9136" y="6907"/>
                    </a:lnTo>
                    <a:lnTo>
                      <a:pt x="9060" y="6972"/>
                    </a:lnTo>
                    <a:lnTo>
                      <a:pt x="8902" y="7094"/>
                    </a:lnTo>
                    <a:lnTo>
                      <a:pt x="8876" y="7115"/>
                    </a:lnTo>
                    <a:lnTo>
                      <a:pt x="8848" y="7136"/>
                    </a:lnTo>
                    <a:lnTo>
                      <a:pt x="8820" y="7158"/>
                    </a:lnTo>
                    <a:lnTo>
                      <a:pt x="8788" y="7181"/>
                    </a:lnTo>
                    <a:lnTo>
                      <a:pt x="8758" y="7200"/>
                    </a:lnTo>
                    <a:lnTo>
                      <a:pt x="8728" y="7220"/>
                    </a:lnTo>
                    <a:lnTo>
                      <a:pt x="8697" y="7239"/>
                    </a:lnTo>
                    <a:lnTo>
                      <a:pt x="8666" y="7257"/>
                    </a:lnTo>
                    <a:lnTo>
                      <a:pt x="8634" y="7277"/>
                    </a:lnTo>
                    <a:lnTo>
                      <a:pt x="8602" y="7295"/>
                    </a:lnTo>
                    <a:lnTo>
                      <a:pt x="8571" y="7314"/>
                    </a:lnTo>
                    <a:lnTo>
                      <a:pt x="8539" y="7333"/>
                    </a:lnTo>
                    <a:lnTo>
                      <a:pt x="8492" y="7359"/>
                    </a:lnTo>
                    <a:lnTo>
                      <a:pt x="8464" y="7374"/>
                    </a:lnTo>
                    <a:lnTo>
                      <a:pt x="8438" y="7388"/>
                    </a:lnTo>
                    <a:lnTo>
                      <a:pt x="8409" y="7402"/>
                    </a:lnTo>
                    <a:lnTo>
                      <a:pt x="8382" y="7415"/>
                    </a:lnTo>
                    <a:lnTo>
                      <a:pt x="8353" y="7429"/>
                    </a:lnTo>
                    <a:lnTo>
                      <a:pt x="8324" y="7442"/>
                    </a:lnTo>
                    <a:lnTo>
                      <a:pt x="8296" y="7455"/>
                    </a:lnTo>
                    <a:lnTo>
                      <a:pt x="8267" y="7468"/>
                    </a:lnTo>
                    <a:lnTo>
                      <a:pt x="8179" y="7511"/>
                    </a:lnTo>
                    <a:lnTo>
                      <a:pt x="8160" y="7518"/>
                    </a:lnTo>
                    <a:lnTo>
                      <a:pt x="8141" y="7526"/>
                    </a:lnTo>
                    <a:lnTo>
                      <a:pt x="8121" y="7533"/>
                    </a:lnTo>
                    <a:lnTo>
                      <a:pt x="8102" y="7540"/>
                    </a:lnTo>
                    <a:lnTo>
                      <a:pt x="8082" y="7546"/>
                    </a:lnTo>
                    <a:lnTo>
                      <a:pt x="8063" y="7553"/>
                    </a:lnTo>
                    <a:lnTo>
                      <a:pt x="8043" y="7560"/>
                    </a:lnTo>
                    <a:lnTo>
                      <a:pt x="8023" y="7568"/>
                    </a:lnTo>
                    <a:lnTo>
                      <a:pt x="7914" y="7608"/>
                    </a:lnTo>
                    <a:lnTo>
                      <a:pt x="7899" y="7613"/>
                    </a:lnTo>
                    <a:lnTo>
                      <a:pt x="7882" y="7619"/>
                    </a:lnTo>
                    <a:lnTo>
                      <a:pt x="7866" y="7626"/>
                    </a:lnTo>
                    <a:lnTo>
                      <a:pt x="7850" y="7631"/>
                    </a:lnTo>
                    <a:lnTo>
                      <a:pt x="7819" y="7639"/>
                    </a:lnTo>
                    <a:lnTo>
                      <a:pt x="7788" y="7646"/>
                    </a:lnTo>
                    <a:lnTo>
                      <a:pt x="7758" y="7653"/>
                    </a:lnTo>
                    <a:lnTo>
                      <a:pt x="7726" y="7661"/>
                    </a:lnTo>
                    <a:lnTo>
                      <a:pt x="7593" y="7697"/>
                    </a:lnTo>
                    <a:lnTo>
                      <a:pt x="7573" y="7702"/>
                    </a:lnTo>
                    <a:lnTo>
                      <a:pt x="7551" y="7707"/>
                    </a:lnTo>
                    <a:lnTo>
                      <a:pt x="7531" y="7712"/>
                    </a:lnTo>
                    <a:lnTo>
                      <a:pt x="7512" y="7717"/>
                    </a:lnTo>
                    <a:lnTo>
                      <a:pt x="7479" y="7722"/>
                    </a:lnTo>
                    <a:lnTo>
                      <a:pt x="7445" y="7728"/>
                    </a:lnTo>
                    <a:lnTo>
                      <a:pt x="7412" y="7733"/>
                    </a:lnTo>
                    <a:lnTo>
                      <a:pt x="7378" y="7737"/>
                    </a:lnTo>
                    <a:lnTo>
                      <a:pt x="7252" y="7757"/>
                    </a:lnTo>
                    <a:lnTo>
                      <a:pt x="7229" y="7760"/>
                    </a:lnTo>
                    <a:lnTo>
                      <a:pt x="7206" y="7763"/>
                    </a:lnTo>
                    <a:lnTo>
                      <a:pt x="7182" y="7767"/>
                    </a:lnTo>
                    <a:lnTo>
                      <a:pt x="7157" y="7770"/>
                    </a:lnTo>
                    <a:lnTo>
                      <a:pt x="7115" y="7774"/>
                    </a:lnTo>
                    <a:lnTo>
                      <a:pt x="7075" y="7778"/>
                    </a:lnTo>
                    <a:lnTo>
                      <a:pt x="7033" y="7781"/>
                    </a:lnTo>
                    <a:lnTo>
                      <a:pt x="6991" y="7784"/>
                    </a:lnTo>
                    <a:lnTo>
                      <a:pt x="6949" y="7786"/>
                    </a:lnTo>
                    <a:lnTo>
                      <a:pt x="6907" y="7787"/>
                    </a:lnTo>
                    <a:lnTo>
                      <a:pt x="6865" y="7789"/>
                    </a:lnTo>
                    <a:lnTo>
                      <a:pt x="6822" y="7790"/>
                    </a:lnTo>
                    <a:lnTo>
                      <a:pt x="6792" y="7790"/>
                    </a:lnTo>
                    <a:lnTo>
                      <a:pt x="6791" y="7790"/>
                    </a:lnTo>
                    <a:lnTo>
                      <a:pt x="6723" y="7789"/>
                    </a:lnTo>
                    <a:lnTo>
                      <a:pt x="6655" y="7787"/>
                    </a:lnTo>
                    <a:lnTo>
                      <a:pt x="6587" y="7784"/>
                    </a:lnTo>
                    <a:lnTo>
                      <a:pt x="6520" y="7780"/>
                    </a:lnTo>
                    <a:lnTo>
                      <a:pt x="6454" y="7773"/>
                    </a:lnTo>
                    <a:lnTo>
                      <a:pt x="6386" y="7766"/>
                    </a:lnTo>
                    <a:lnTo>
                      <a:pt x="6320" y="7758"/>
                    </a:lnTo>
                    <a:lnTo>
                      <a:pt x="6253" y="7748"/>
                    </a:lnTo>
                    <a:lnTo>
                      <a:pt x="6187" y="7738"/>
                    </a:lnTo>
                    <a:lnTo>
                      <a:pt x="6121" y="7725"/>
                    </a:lnTo>
                    <a:lnTo>
                      <a:pt x="6055" y="7712"/>
                    </a:lnTo>
                    <a:lnTo>
                      <a:pt x="5989" y="7698"/>
                    </a:lnTo>
                    <a:lnTo>
                      <a:pt x="5925" y="7682"/>
                    </a:lnTo>
                    <a:lnTo>
                      <a:pt x="5859" y="7665"/>
                    </a:lnTo>
                    <a:lnTo>
                      <a:pt x="5795" y="7647"/>
                    </a:lnTo>
                    <a:lnTo>
                      <a:pt x="5732" y="7628"/>
                    </a:lnTo>
                    <a:lnTo>
                      <a:pt x="5709" y="7619"/>
                    </a:lnTo>
                    <a:lnTo>
                      <a:pt x="5688" y="7612"/>
                    </a:lnTo>
                    <a:lnTo>
                      <a:pt x="5665" y="7604"/>
                    </a:lnTo>
                    <a:lnTo>
                      <a:pt x="5644" y="7594"/>
                    </a:lnTo>
                    <a:lnTo>
                      <a:pt x="5519" y="7551"/>
                    </a:lnTo>
                    <a:lnTo>
                      <a:pt x="5491" y="7541"/>
                    </a:lnTo>
                    <a:lnTo>
                      <a:pt x="5462" y="7531"/>
                    </a:lnTo>
                    <a:lnTo>
                      <a:pt x="5434" y="7520"/>
                    </a:lnTo>
                    <a:lnTo>
                      <a:pt x="5405" y="7508"/>
                    </a:lnTo>
                    <a:lnTo>
                      <a:pt x="5282" y="7454"/>
                    </a:lnTo>
                    <a:lnTo>
                      <a:pt x="5163" y="7395"/>
                    </a:lnTo>
                    <a:lnTo>
                      <a:pt x="5046" y="7332"/>
                    </a:lnTo>
                    <a:lnTo>
                      <a:pt x="4932" y="7265"/>
                    </a:lnTo>
                    <a:lnTo>
                      <a:pt x="4821" y="7195"/>
                    </a:lnTo>
                    <a:lnTo>
                      <a:pt x="4713" y="7121"/>
                    </a:lnTo>
                    <a:lnTo>
                      <a:pt x="4608" y="7042"/>
                    </a:lnTo>
                    <a:lnTo>
                      <a:pt x="4506" y="6960"/>
                    </a:lnTo>
                    <a:lnTo>
                      <a:pt x="4408" y="6876"/>
                    </a:lnTo>
                    <a:lnTo>
                      <a:pt x="4313" y="6788"/>
                    </a:lnTo>
                    <a:lnTo>
                      <a:pt x="4222" y="6696"/>
                    </a:lnTo>
                    <a:lnTo>
                      <a:pt x="4135" y="6601"/>
                    </a:lnTo>
                    <a:lnTo>
                      <a:pt x="4050" y="6505"/>
                    </a:lnTo>
                    <a:lnTo>
                      <a:pt x="3970" y="6404"/>
                    </a:lnTo>
                    <a:lnTo>
                      <a:pt x="3893" y="6301"/>
                    </a:lnTo>
                    <a:lnTo>
                      <a:pt x="3820" y="6195"/>
                    </a:lnTo>
                    <a:lnTo>
                      <a:pt x="3751" y="6086"/>
                    </a:lnTo>
                    <a:lnTo>
                      <a:pt x="3685" y="5976"/>
                    </a:lnTo>
                    <a:lnTo>
                      <a:pt x="3624" y="5863"/>
                    </a:lnTo>
                    <a:lnTo>
                      <a:pt x="3567" y="5747"/>
                    </a:lnTo>
                    <a:lnTo>
                      <a:pt x="3515" y="5629"/>
                    </a:lnTo>
                    <a:lnTo>
                      <a:pt x="3466" y="5510"/>
                    </a:lnTo>
                    <a:lnTo>
                      <a:pt x="3421" y="5389"/>
                    </a:lnTo>
                    <a:lnTo>
                      <a:pt x="3381" y="5265"/>
                    </a:lnTo>
                    <a:lnTo>
                      <a:pt x="3345" y="5140"/>
                    </a:lnTo>
                    <a:lnTo>
                      <a:pt x="3315" y="5013"/>
                    </a:lnTo>
                    <a:lnTo>
                      <a:pt x="3288" y="4885"/>
                    </a:lnTo>
                    <a:lnTo>
                      <a:pt x="3266" y="4755"/>
                    </a:lnTo>
                    <a:lnTo>
                      <a:pt x="3249" y="4624"/>
                    </a:lnTo>
                    <a:lnTo>
                      <a:pt x="3237" y="4492"/>
                    </a:lnTo>
                    <a:lnTo>
                      <a:pt x="3229" y="4358"/>
                    </a:lnTo>
                    <a:lnTo>
                      <a:pt x="3227" y="4225"/>
                    </a:lnTo>
                    <a:lnTo>
                      <a:pt x="3227" y="4203"/>
                    </a:lnTo>
                    <a:lnTo>
                      <a:pt x="3228" y="4183"/>
                    </a:lnTo>
                    <a:lnTo>
                      <a:pt x="3229" y="4162"/>
                    </a:lnTo>
                    <a:lnTo>
                      <a:pt x="3230" y="4141"/>
                    </a:lnTo>
                    <a:lnTo>
                      <a:pt x="3231" y="4121"/>
                    </a:lnTo>
                    <a:lnTo>
                      <a:pt x="3232" y="4100"/>
                    </a:lnTo>
                    <a:lnTo>
                      <a:pt x="3234" y="4079"/>
                    </a:lnTo>
                    <a:lnTo>
                      <a:pt x="3235" y="4058"/>
                    </a:lnTo>
                    <a:close/>
                    <a:moveTo>
                      <a:pt x="5148" y="8117"/>
                    </a:moveTo>
                    <a:lnTo>
                      <a:pt x="5185" y="8133"/>
                    </a:lnTo>
                    <a:lnTo>
                      <a:pt x="5223" y="8148"/>
                    </a:lnTo>
                    <a:lnTo>
                      <a:pt x="5262" y="8163"/>
                    </a:lnTo>
                    <a:lnTo>
                      <a:pt x="5300" y="8177"/>
                    </a:lnTo>
                    <a:lnTo>
                      <a:pt x="5408" y="8213"/>
                    </a:lnTo>
                    <a:lnTo>
                      <a:pt x="5439" y="8225"/>
                    </a:lnTo>
                    <a:lnTo>
                      <a:pt x="5470" y="8238"/>
                    </a:lnTo>
                    <a:lnTo>
                      <a:pt x="5502" y="8250"/>
                    </a:lnTo>
                    <a:lnTo>
                      <a:pt x="5534" y="8260"/>
                    </a:lnTo>
                    <a:lnTo>
                      <a:pt x="5607" y="8282"/>
                    </a:lnTo>
                    <a:lnTo>
                      <a:pt x="5683" y="8303"/>
                    </a:lnTo>
                    <a:lnTo>
                      <a:pt x="5757" y="8322"/>
                    </a:lnTo>
                    <a:lnTo>
                      <a:pt x="5833" y="8341"/>
                    </a:lnTo>
                    <a:lnTo>
                      <a:pt x="5908" y="8358"/>
                    </a:lnTo>
                    <a:lnTo>
                      <a:pt x="5985" y="8373"/>
                    </a:lnTo>
                    <a:lnTo>
                      <a:pt x="6062" y="8387"/>
                    </a:lnTo>
                    <a:lnTo>
                      <a:pt x="6138" y="8400"/>
                    </a:lnTo>
                    <a:lnTo>
                      <a:pt x="6216" y="8412"/>
                    </a:lnTo>
                    <a:lnTo>
                      <a:pt x="6292" y="8422"/>
                    </a:lnTo>
                    <a:lnTo>
                      <a:pt x="6370" y="8430"/>
                    </a:lnTo>
                    <a:lnTo>
                      <a:pt x="6449" y="8437"/>
                    </a:lnTo>
                    <a:lnTo>
                      <a:pt x="6526" y="8444"/>
                    </a:lnTo>
                    <a:lnTo>
                      <a:pt x="6605" y="8448"/>
                    </a:lnTo>
                    <a:lnTo>
                      <a:pt x="6683" y="8451"/>
                    </a:lnTo>
                    <a:lnTo>
                      <a:pt x="6762" y="8452"/>
                    </a:lnTo>
                    <a:lnTo>
                      <a:pt x="6796" y="8451"/>
                    </a:lnTo>
                    <a:lnTo>
                      <a:pt x="6850" y="8451"/>
                    </a:lnTo>
                    <a:lnTo>
                      <a:pt x="6904" y="8450"/>
                    </a:lnTo>
                    <a:lnTo>
                      <a:pt x="6957" y="8448"/>
                    </a:lnTo>
                    <a:lnTo>
                      <a:pt x="7011" y="8445"/>
                    </a:lnTo>
                    <a:lnTo>
                      <a:pt x="7064" y="8442"/>
                    </a:lnTo>
                    <a:lnTo>
                      <a:pt x="7117" y="8437"/>
                    </a:lnTo>
                    <a:lnTo>
                      <a:pt x="7171" y="8433"/>
                    </a:lnTo>
                    <a:lnTo>
                      <a:pt x="7223" y="8428"/>
                    </a:lnTo>
                    <a:lnTo>
                      <a:pt x="7258" y="8424"/>
                    </a:lnTo>
                    <a:lnTo>
                      <a:pt x="7293" y="8420"/>
                    </a:lnTo>
                    <a:lnTo>
                      <a:pt x="7328" y="8414"/>
                    </a:lnTo>
                    <a:lnTo>
                      <a:pt x="7364" y="8409"/>
                    </a:lnTo>
                    <a:lnTo>
                      <a:pt x="7467" y="8392"/>
                    </a:lnTo>
                    <a:lnTo>
                      <a:pt x="7488" y="8390"/>
                    </a:lnTo>
                    <a:lnTo>
                      <a:pt x="7511" y="8386"/>
                    </a:lnTo>
                    <a:lnTo>
                      <a:pt x="7532" y="8383"/>
                    </a:lnTo>
                    <a:lnTo>
                      <a:pt x="7555" y="8380"/>
                    </a:lnTo>
                    <a:lnTo>
                      <a:pt x="7577" y="8377"/>
                    </a:lnTo>
                    <a:lnTo>
                      <a:pt x="7599" y="8373"/>
                    </a:lnTo>
                    <a:lnTo>
                      <a:pt x="7622" y="8370"/>
                    </a:lnTo>
                    <a:lnTo>
                      <a:pt x="7645" y="8366"/>
                    </a:lnTo>
                    <a:lnTo>
                      <a:pt x="7676" y="8359"/>
                    </a:lnTo>
                    <a:lnTo>
                      <a:pt x="7707" y="8351"/>
                    </a:lnTo>
                    <a:lnTo>
                      <a:pt x="7737" y="8344"/>
                    </a:lnTo>
                    <a:lnTo>
                      <a:pt x="7767" y="8336"/>
                    </a:lnTo>
                    <a:lnTo>
                      <a:pt x="7880" y="8305"/>
                    </a:lnTo>
                    <a:lnTo>
                      <a:pt x="7902" y="8301"/>
                    </a:lnTo>
                    <a:lnTo>
                      <a:pt x="7922" y="8296"/>
                    </a:lnTo>
                    <a:lnTo>
                      <a:pt x="7944" y="8291"/>
                    </a:lnTo>
                    <a:lnTo>
                      <a:pt x="7964" y="8285"/>
                    </a:lnTo>
                    <a:lnTo>
                      <a:pt x="7985" y="8280"/>
                    </a:lnTo>
                    <a:lnTo>
                      <a:pt x="8006" y="8275"/>
                    </a:lnTo>
                    <a:lnTo>
                      <a:pt x="8027" y="8269"/>
                    </a:lnTo>
                    <a:lnTo>
                      <a:pt x="8048" y="8263"/>
                    </a:lnTo>
                    <a:lnTo>
                      <a:pt x="8073" y="8253"/>
                    </a:lnTo>
                    <a:lnTo>
                      <a:pt x="8099" y="8244"/>
                    </a:lnTo>
                    <a:lnTo>
                      <a:pt x="8124" y="8234"/>
                    </a:lnTo>
                    <a:lnTo>
                      <a:pt x="8150" y="8227"/>
                    </a:lnTo>
                    <a:lnTo>
                      <a:pt x="8241" y="8194"/>
                    </a:lnTo>
                    <a:lnTo>
                      <a:pt x="8265" y="8184"/>
                    </a:lnTo>
                    <a:lnTo>
                      <a:pt x="8290" y="8175"/>
                    </a:lnTo>
                    <a:lnTo>
                      <a:pt x="8314" y="8167"/>
                    </a:lnTo>
                    <a:lnTo>
                      <a:pt x="8339" y="8158"/>
                    </a:lnTo>
                    <a:lnTo>
                      <a:pt x="8363" y="8149"/>
                    </a:lnTo>
                    <a:lnTo>
                      <a:pt x="8388" y="8140"/>
                    </a:lnTo>
                    <a:lnTo>
                      <a:pt x="8412" y="8130"/>
                    </a:lnTo>
                    <a:lnTo>
                      <a:pt x="8437" y="8121"/>
                    </a:lnTo>
                    <a:lnTo>
                      <a:pt x="8456" y="8111"/>
                    </a:lnTo>
                    <a:lnTo>
                      <a:pt x="8475" y="8103"/>
                    </a:lnTo>
                    <a:lnTo>
                      <a:pt x="8493" y="8094"/>
                    </a:lnTo>
                    <a:lnTo>
                      <a:pt x="8511" y="8085"/>
                    </a:lnTo>
                    <a:lnTo>
                      <a:pt x="8542" y="8071"/>
                    </a:lnTo>
                    <a:lnTo>
                      <a:pt x="8575" y="8056"/>
                    </a:lnTo>
                    <a:lnTo>
                      <a:pt x="8608" y="8041"/>
                    </a:lnTo>
                    <a:lnTo>
                      <a:pt x="8642" y="8025"/>
                    </a:lnTo>
                    <a:lnTo>
                      <a:pt x="8676" y="8009"/>
                    </a:lnTo>
                    <a:lnTo>
                      <a:pt x="8709" y="7993"/>
                    </a:lnTo>
                    <a:lnTo>
                      <a:pt x="8743" y="7976"/>
                    </a:lnTo>
                    <a:lnTo>
                      <a:pt x="8776" y="7959"/>
                    </a:lnTo>
                    <a:lnTo>
                      <a:pt x="8810" y="7942"/>
                    </a:lnTo>
                    <a:lnTo>
                      <a:pt x="8867" y="7906"/>
                    </a:lnTo>
                    <a:lnTo>
                      <a:pt x="8904" y="7886"/>
                    </a:lnTo>
                    <a:lnTo>
                      <a:pt x="8941" y="7864"/>
                    </a:lnTo>
                    <a:lnTo>
                      <a:pt x="8979" y="7843"/>
                    </a:lnTo>
                    <a:lnTo>
                      <a:pt x="9016" y="7820"/>
                    </a:lnTo>
                    <a:lnTo>
                      <a:pt x="9054" y="7798"/>
                    </a:lnTo>
                    <a:lnTo>
                      <a:pt x="9090" y="7773"/>
                    </a:lnTo>
                    <a:lnTo>
                      <a:pt x="9128" y="7749"/>
                    </a:lnTo>
                    <a:lnTo>
                      <a:pt x="9166" y="7723"/>
                    </a:lnTo>
                    <a:lnTo>
                      <a:pt x="9205" y="7696"/>
                    </a:lnTo>
                    <a:lnTo>
                      <a:pt x="9242" y="7668"/>
                    </a:lnTo>
                    <a:lnTo>
                      <a:pt x="9280" y="7640"/>
                    </a:lnTo>
                    <a:lnTo>
                      <a:pt x="9317" y="7611"/>
                    </a:lnTo>
                    <a:lnTo>
                      <a:pt x="9487" y="7479"/>
                    </a:lnTo>
                    <a:lnTo>
                      <a:pt x="9576" y="7401"/>
                    </a:lnTo>
                    <a:lnTo>
                      <a:pt x="9664" y="7323"/>
                    </a:lnTo>
                    <a:lnTo>
                      <a:pt x="9750" y="7242"/>
                    </a:lnTo>
                    <a:lnTo>
                      <a:pt x="9833" y="7158"/>
                    </a:lnTo>
                    <a:lnTo>
                      <a:pt x="9913" y="7074"/>
                    </a:lnTo>
                    <a:lnTo>
                      <a:pt x="9991" y="6987"/>
                    </a:lnTo>
                    <a:lnTo>
                      <a:pt x="10066" y="6898"/>
                    </a:lnTo>
                    <a:lnTo>
                      <a:pt x="10138" y="6807"/>
                    </a:lnTo>
                    <a:lnTo>
                      <a:pt x="10207" y="6716"/>
                    </a:lnTo>
                    <a:lnTo>
                      <a:pt x="10275" y="6622"/>
                    </a:lnTo>
                    <a:lnTo>
                      <a:pt x="10339" y="6526"/>
                    </a:lnTo>
                    <a:lnTo>
                      <a:pt x="10402" y="6429"/>
                    </a:lnTo>
                    <a:lnTo>
                      <a:pt x="10461" y="6331"/>
                    </a:lnTo>
                    <a:lnTo>
                      <a:pt x="10517" y="6231"/>
                    </a:lnTo>
                    <a:lnTo>
                      <a:pt x="10570" y="6130"/>
                    </a:lnTo>
                    <a:lnTo>
                      <a:pt x="10620" y="6027"/>
                    </a:lnTo>
                    <a:lnTo>
                      <a:pt x="10668" y="5923"/>
                    </a:lnTo>
                    <a:lnTo>
                      <a:pt x="10713" y="5819"/>
                    </a:lnTo>
                    <a:lnTo>
                      <a:pt x="10755" y="5713"/>
                    </a:lnTo>
                    <a:lnTo>
                      <a:pt x="10794" y="5606"/>
                    </a:lnTo>
                    <a:lnTo>
                      <a:pt x="10829" y="5498"/>
                    </a:lnTo>
                    <a:lnTo>
                      <a:pt x="10863" y="5389"/>
                    </a:lnTo>
                    <a:lnTo>
                      <a:pt x="10893" y="5279"/>
                    </a:lnTo>
                    <a:lnTo>
                      <a:pt x="10920" y="5168"/>
                    </a:lnTo>
                    <a:lnTo>
                      <a:pt x="10944" y="5057"/>
                    </a:lnTo>
                    <a:lnTo>
                      <a:pt x="10964" y="4945"/>
                    </a:lnTo>
                    <a:lnTo>
                      <a:pt x="10983" y="4832"/>
                    </a:lnTo>
                    <a:lnTo>
                      <a:pt x="10997" y="4719"/>
                    </a:lnTo>
                    <a:lnTo>
                      <a:pt x="11008" y="4604"/>
                    </a:lnTo>
                    <a:lnTo>
                      <a:pt x="11016" y="4490"/>
                    </a:lnTo>
                    <a:lnTo>
                      <a:pt x="11021" y="4376"/>
                    </a:lnTo>
                    <a:lnTo>
                      <a:pt x="11022" y="4261"/>
                    </a:lnTo>
                    <a:lnTo>
                      <a:pt x="11024" y="4223"/>
                    </a:lnTo>
                    <a:lnTo>
                      <a:pt x="11019" y="4007"/>
                    </a:lnTo>
                    <a:lnTo>
                      <a:pt x="11003" y="3792"/>
                    </a:lnTo>
                    <a:lnTo>
                      <a:pt x="10975" y="3581"/>
                    </a:lnTo>
                    <a:lnTo>
                      <a:pt x="10939" y="3373"/>
                    </a:lnTo>
                    <a:lnTo>
                      <a:pt x="10892" y="3169"/>
                    </a:lnTo>
                    <a:lnTo>
                      <a:pt x="10834" y="2969"/>
                    </a:lnTo>
                    <a:lnTo>
                      <a:pt x="10768" y="2772"/>
                    </a:lnTo>
                    <a:lnTo>
                      <a:pt x="10692" y="2581"/>
                    </a:lnTo>
                    <a:lnTo>
                      <a:pt x="10607" y="2394"/>
                    </a:lnTo>
                    <a:lnTo>
                      <a:pt x="10514" y="2211"/>
                    </a:lnTo>
                    <a:lnTo>
                      <a:pt x="10412" y="2035"/>
                    </a:lnTo>
                    <a:lnTo>
                      <a:pt x="10301" y="1864"/>
                    </a:lnTo>
                    <a:lnTo>
                      <a:pt x="10183" y="1698"/>
                    </a:lnTo>
                    <a:lnTo>
                      <a:pt x="10057" y="1538"/>
                    </a:lnTo>
                    <a:lnTo>
                      <a:pt x="9925" y="1385"/>
                    </a:lnTo>
                    <a:lnTo>
                      <a:pt x="9785" y="1238"/>
                    </a:lnTo>
                    <a:lnTo>
                      <a:pt x="9638" y="1099"/>
                    </a:lnTo>
                    <a:lnTo>
                      <a:pt x="9483" y="966"/>
                    </a:lnTo>
                    <a:lnTo>
                      <a:pt x="9324" y="840"/>
                    </a:lnTo>
                    <a:lnTo>
                      <a:pt x="9158" y="722"/>
                    </a:lnTo>
                    <a:lnTo>
                      <a:pt x="8986" y="612"/>
                    </a:lnTo>
                    <a:lnTo>
                      <a:pt x="8810" y="510"/>
                    </a:lnTo>
                    <a:lnTo>
                      <a:pt x="8627" y="417"/>
                    </a:lnTo>
                    <a:lnTo>
                      <a:pt x="8440" y="333"/>
                    </a:lnTo>
                    <a:lnTo>
                      <a:pt x="8248" y="257"/>
                    </a:lnTo>
                    <a:lnTo>
                      <a:pt x="8051" y="190"/>
                    </a:lnTo>
                    <a:lnTo>
                      <a:pt x="7851" y="134"/>
                    </a:lnTo>
                    <a:lnTo>
                      <a:pt x="7645" y="86"/>
                    </a:lnTo>
                    <a:lnTo>
                      <a:pt x="7438" y="49"/>
                    </a:lnTo>
                    <a:lnTo>
                      <a:pt x="7226" y="21"/>
                    </a:lnTo>
                    <a:lnTo>
                      <a:pt x="7011" y="5"/>
                    </a:lnTo>
                    <a:lnTo>
                      <a:pt x="6794" y="0"/>
                    </a:lnTo>
                    <a:lnTo>
                      <a:pt x="6586" y="5"/>
                    </a:lnTo>
                    <a:lnTo>
                      <a:pt x="6381" y="20"/>
                    </a:lnTo>
                    <a:lnTo>
                      <a:pt x="6179" y="45"/>
                    </a:lnTo>
                    <a:lnTo>
                      <a:pt x="5980" y="79"/>
                    </a:lnTo>
                    <a:lnTo>
                      <a:pt x="5783" y="122"/>
                    </a:lnTo>
                    <a:lnTo>
                      <a:pt x="5590" y="175"/>
                    </a:lnTo>
                    <a:lnTo>
                      <a:pt x="5401" y="237"/>
                    </a:lnTo>
                    <a:lnTo>
                      <a:pt x="5216" y="306"/>
                    </a:lnTo>
                    <a:lnTo>
                      <a:pt x="5034" y="385"/>
                    </a:lnTo>
                    <a:lnTo>
                      <a:pt x="4858" y="471"/>
                    </a:lnTo>
                    <a:lnTo>
                      <a:pt x="4685" y="565"/>
                    </a:lnTo>
                    <a:lnTo>
                      <a:pt x="4519" y="667"/>
                    </a:lnTo>
                    <a:lnTo>
                      <a:pt x="4356" y="776"/>
                    </a:lnTo>
                    <a:lnTo>
                      <a:pt x="4199" y="894"/>
                    </a:lnTo>
                    <a:lnTo>
                      <a:pt x="4048" y="1017"/>
                    </a:lnTo>
                    <a:lnTo>
                      <a:pt x="3903" y="1148"/>
                    </a:lnTo>
                    <a:lnTo>
                      <a:pt x="3764" y="1284"/>
                    </a:lnTo>
                    <a:lnTo>
                      <a:pt x="3631" y="1427"/>
                    </a:lnTo>
                    <a:lnTo>
                      <a:pt x="3505" y="1576"/>
                    </a:lnTo>
                    <a:lnTo>
                      <a:pt x="3385" y="1731"/>
                    </a:lnTo>
                    <a:lnTo>
                      <a:pt x="3273" y="1891"/>
                    </a:lnTo>
                    <a:lnTo>
                      <a:pt x="3169" y="2057"/>
                    </a:lnTo>
                    <a:lnTo>
                      <a:pt x="3071" y="2229"/>
                    </a:lnTo>
                    <a:lnTo>
                      <a:pt x="2982" y="2404"/>
                    </a:lnTo>
                    <a:lnTo>
                      <a:pt x="2900" y="2585"/>
                    </a:lnTo>
                    <a:lnTo>
                      <a:pt x="2828" y="2769"/>
                    </a:lnTo>
                    <a:lnTo>
                      <a:pt x="2762" y="2959"/>
                    </a:lnTo>
                    <a:lnTo>
                      <a:pt x="2707" y="3152"/>
                    </a:lnTo>
                    <a:lnTo>
                      <a:pt x="2660" y="3349"/>
                    </a:lnTo>
                    <a:lnTo>
                      <a:pt x="2623" y="3549"/>
                    </a:lnTo>
                    <a:lnTo>
                      <a:pt x="2596" y="3753"/>
                    </a:lnTo>
                    <a:lnTo>
                      <a:pt x="2577" y="3960"/>
                    </a:lnTo>
                    <a:lnTo>
                      <a:pt x="2574" y="4015"/>
                    </a:lnTo>
                    <a:lnTo>
                      <a:pt x="2572" y="4041"/>
                    </a:lnTo>
                    <a:lnTo>
                      <a:pt x="2570" y="4067"/>
                    </a:lnTo>
                    <a:lnTo>
                      <a:pt x="2568" y="4093"/>
                    </a:lnTo>
                    <a:lnTo>
                      <a:pt x="2567" y="4120"/>
                    </a:lnTo>
                    <a:lnTo>
                      <a:pt x="2566" y="4146"/>
                    </a:lnTo>
                    <a:lnTo>
                      <a:pt x="2565" y="4172"/>
                    </a:lnTo>
                    <a:lnTo>
                      <a:pt x="2564" y="4198"/>
                    </a:lnTo>
                    <a:lnTo>
                      <a:pt x="2564" y="4225"/>
                    </a:lnTo>
                    <a:lnTo>
                      <a:pt x="2567" y="4383"/>
                    </a:lnTo>
                    <a:lnTo>
                      <a:pt x="2575" y="4541"/>
                    </a:lnTo>
                    <a:lnTo>
                      <a:pt x="2591" y="4698"/>
                    </a:lnTo>
                    <a:lnTo>
                      <a:pt x="2610" y="4853"/>
                    </a:lnTo>
                    <a:lnTo>
                      <a:pt x="2637" y="5007"/>
                    </a:lnTo>
                    <a:lnTo>
                      <a:pt x="2668" y="5159"/>
                    </a:lnTo>
                    <a:lnTo>
                      <a:pt x="2705" y="5309"/>
                    </a:lnTo>
                    <a:lnTo>
                      <a:pt x="2747" y="5457"/>
                    </a:lnTo>
                    <a:lnTo>
                      <a:pt x="2794" y="5604"/>
                    </a:lnTo>
                    <a:lnTo>
                      <a:pt x="2847" y="5748"/>
                    </a:lnTo>
                    <a:lnTo>
                      <a:pt x="2905" y="5889"/>
                    </a:lnTo>
                    <a:lnTo>
                      <a:pt x="2967" y="6029"/>
                    </a:lnTo>
                    <a:lnTo>
                      <a:pt x="3035" y="6166"/>
                    </a:lnTo>
                    <a:lnTo>
                      <a:pt x="3107" y="6301"/>
                    </a:lnTo>
                    <a:lnTo>
                      <a:pt x="3185" y="6432"/>
                    </a:lnTo>
                    <a:lnTo>
                      <a:pt x="3267" y="6561"/>
                    </a:lnTo>
                    <a:lnTo>
                      <a:pt x="3353" y="6686"/>
                    </a:lnTo>
                    <a:lnTo>
                      <a:pt x="3444" y="6809"/>
                    </a:lnTo>
                    <a:lnTo>
                      <a:pt x="3540" y="6928"/>
                    </a:lnTo>
                    <a:lnTo>
                      <a:pt x="3640" y="7043"/>
                    </a:lnTo>
                    <a:lnTo>
                      <a:pt x="3745" y="7155"/>
                    </a:lnTo>
                    <a:lnTo>
                      <a:pt x="3853" y="7263"/>
                    </a:lnTo>
                    <a:lnTo>
                      <a:pt x="3965" y="7368"/>
                    </a:lnTo>
                    <a:lnTo>
                      <a:pt x="4082" y="7469"/>
                    </a:lnTo>
                    <a:lnTo>
                      <a:pt x="4202" y="7565"/>
                    </a:lnTo>
                    <a:lnTo>
                      <a:pt x="4326" y="7658"/>
                    </a:lnTo>
                    <a:lnTo>
                      <a:pt x="4454" y="7746"/>
                    </a:lnTo>
                    <a:lnTo>
                      <a:pt x="4586" y="7830"/>
                    </a:lnTo>
                    <a:lnTo>
                      <a:pt x="4721" y="7909"/>
                    </a:lnTo>
                    <a:lnTo>
                      <a:pt x="4860" y="7984"/>
                    </a:lnTo>
                    <a:lnTo>
                      <a:pt x="5002" y="8053"/>
                    </a:lnTo>
                    <a:lnTo>
                      <a:pt x="5148" y="8117"/>
                    </a:lnTo>
                    <a:close/>
                    <a:moveTo>
                      <a:pt x="663" y="15659"/>
                    </a:moveTo>
                    <a:lnTo>
                      <a:pt x="670" y="15441"/>
                    </a:lnTo>
                    <a:lnTo>
                      <a:pt x="684" y="15225"/>
                    </a:lnTo>
                    <a:lnTo>
                      <a:pt x="706" y="15009"/>
                    </a:lnTo>
                    <a:lnTo>
                      <a:pt x="735" y="14796"/>
                    </a:lnTo>
                    <a:lnTo>
                      <a:pt x="773" y="14584"/>
                    </a:lnTo>
                    <a:lnTo>
                      <a:pt x="817" y="14375"/>
                    </a:lnTo>
                    <a:lnTo>
                      <a:pt x="869" y="14167"/>
                    </a:lnTo>
                    <a:lnTo>
                      <a:pt x="928" y="13962"/>
                    </a:lnTo>
                    <a:lnTo>
                      <a:pt x="994" y="13760"/>
                    </a:lnTo>
                    <a:lnTo>
                      <a:pt x="1066" y="13560"/>
                    </a:lnTo>
                    <a:lnTo>
                      <a:pt x="1146" y="13363"/>
                    </a:lnTo>
                    <a:lnTo>
                      <a:pt x="1232" y="13168"/>
                    </a:lnTo>
                    <a:lnTo>
                      <a:pt x="1324" y="12978"/>
                    </a:lnTo>
                    <a:lnTo>
                      <a:pt x="1423" y="12791"/>
                    </a:lnTo>
                    <a:lnTo>
                      <a:pt x="1529" y="12607"/>
                    </a:lnTo>
                    <a:lnTo>
                      <a:pt x="1641" y="12427"/>
                    </a:lnTo>
                    <a:lnTo>
                      <a:pt x="1758" y="12251"/>
                    </a:lnTo>
                    <a:lnTo>
                      <a:pt x="1882" y="12079"/>
                    </a:lnTo>
                    <a:lnTo>
                      <a:pt x="2012" y="11912"/>
                    </a:lnTo>
                    <a:lnTo>
                      <a:pt x="2146" y="11748"/>
                    </a:lnTo>
                    <a:lnTo>
                      <a:pt x="2287" y="11590"/>
                    </a:lnTo>
                    <a:lnTo>
                      <a:pt x="2433" y="11436"/>
                    </a:lnTo>
                    <a:lnTo>
                      <a:pt x="2586" y="11287"/>
                    </a:lnTo>
                    <a:lnTo>
                      <a:pt x="2743" y="11145"/>
                    </a:lnTo>
                    <a:lnTo>
                      <a:pt x="2904" y="11006"/>
                    </a:lnTo>
                    <a:lnTo>
                      <a:pt x="3072" y="10873"/>
                    </a:lnTo>
                    <a:lnTo>
                      <a:pt x="3244" y="10747"/>
                    </a:lnTo>
                    <a:lnTo>
                      <a:pt x="3421" y="10625"/>
                    </a:lnTo>
                    <a:lnTo>
                      <a:pt x="3603" y="10510"/>
                    </a:lnTo>
                    <a:lnTo>
                      <a:pt x="3788" y="10402"/>
                    </a:lnTo>
                    <a:lnTo>
                      <a:pt x="3979" y="10299"/>
                    </a:lnTo>
                    <a:lnTo>
                      <a:pt x="4173" y="10203"/>
                    </a:lnTo>
                    <a:lnTo>
                      <a:pt x="4242" y="10177"/>
                    </a:lnTo>
                    <a:lnTo>
                      <a:pt x="4250" y="10170"/>
                    </a:lnTo>
                    <a:lnTo>
                      <a:pt x="4311" y="10142"/>
                    </a:lnTo>
                    <a:lnTo>
                      <a:pt x="4375" y="10114"/>
                    </a:lnTo>
                    <a:lnTo>
                      <a:pt x="4437" y="10088"/>
                    </a:lnTo>
                    <a:lnTo>
                      <a:pt x="4500" y="10062"/>
                    </a:lnTo>
                    <a:lnTo>
                      <a:pt x="4565" y="10037"/>
                    </a:lnTo>
                    <a:lnTo>
                      <a:pt x="4628" y="10012"/>
                    </a:lnTo>
                    <a:lnTo>
                      <a:pt x="4692" y="9989"/>
                    </a:lnTo>
                    <a:lnTo>
                      <a:pt x="4758" y="9965"/>
                    </a:lnTo>
                    <a:lnTo>
                      <a:pt x="4812" y="9944"/>
                    </a:lnTo>
                    <a:lnTo>
                      <a:pt x="4846" y="9933"/>
                    </a:lnTo>
                    <a:lnTo>
                      <a:pt x="4882" y="9922"/>
                    </a:lnTo>
                    <a:lnTo>
                      <a:pt x="4918" y="9910"/>
                    </a:lnTo>
                    <a:lnTo>
                      <a:pt x="4953" y="9900"/>
                    </a:lnTo>
                    <a:lnTo>
                      <a:pt x="4988" y="9889"/>
                    </a:lnTo>
                    <a:lnTo>
                      <a:pt x="5024" y="9878"/>
                    </a:lnTo>
                    <a:lnTo>
                      <a:pt x="5060" y="9866"/>
                    </a:lnTo>
                    <a:lnTo>
                      <a:pt x="5097" y="9856"/>
                    </a:lnTo>
                    <a:lnTo>
                      <a:pt x="5142" y="9842"/>
                    </a:lnTo>
                    <a:lnTo>
                      <a:pt x="5187" y="9830"/>
                    </a:lnTo>
                    <a:lnTo>
                      <a:pt x="5233" y="9816"/>
                    </a:lnTo>
                    <a:lnTo>
                      <a:pt x="5279" y="9805"/>
                    </a:lnTo>
                    <a:lnTo>
                      <a:pt x="5325" y="9793"/>
                    </a:lnTo>
                    <a:lnTo>
                      <a:pt x="5371" y="9782"/>
                    </a:lnTo>
                    <a:lnTo>
                      <a:pt x="5417" y="9771"/>
                    </a:lnTo>
                    <a:lnTo>
                      <a:pt x="5464" y="9759"/>
                    </a:lnTo>
                    <a:lnTo>
                      <a:pt x="5488" y="9754"/>
                    </a:lnTo>
                    <a:lnTo>
                      <a:pt x="5512" y="9749"/>
                    </a:lnTo>
                    <a:lnTo>
                      <a:pt x="5537" y="9745"/>
                    </a:lnTo>
                    <a:lnTo>
                      <a:pt x="5560" y="9740"/>
                    </a:lnTo>
                    <a:lnTo>
                      <a:pt x="5585" y="9736"/>
                    </a:lnTo>
                    <a:lnTo>
                      <a:pt x="5609" y="9731"/>
                    </a:lnTo>
                    <a:lnTo>
                      <a:pt x="5634" y="9727"/>
                    </a:lnTo>
                    <a:lnTo>
                      <a:pt x="5658" y="9724"/>
                    </a:lnTo>
                    <a:lnTo>
                      <a:pt x="5678" y="9720"/>
                    </a:lnTo>
                    <a:lnTo>
                      <a:pt x="5698" y="9716"/>
                    </a:lnTo>
                    <a:lnTo>
                      <a:pt x="5717" y="9712"/>
                    </a:lnTo>
                    <a:lnTo>
                      <a:pt x="5737" y="9708"/>
                    </a:lnTo>
                    <a:lnTo>
                      <a:pt x="5756" y="9704"/>
                    </a:lnTo>
                    <a:lnTo>
                      <a:pt x="5776" y="9701"/>
                    </a:lnTo>
                    <a:lnTo>
                      <a:pt x="5795" y="9697"/>
                    </a:lnTo>
                    <a:lnTo>
                      <a:pt x="5814" y="9693"/>
                    </a:lnTo>
                    <a:lnTo>
                      <a:pt x="5841" y="9689"/>
                    </a:lnTo>
                    <a:lnTo>
                      <a:pt x="5877" y="9683"/>
                    </a:lnTo>
                    <a:lnTo>
                      <a:pt x="5913" y="9678"/>
                    </a:lnTo>
                    <a:lnTo>
                      <a:pt x="5948" y="9673"/>
                    </a:lnTo>
                    <a:lnTo>
                      <a:pt x="5983" y="9668"/>
                    </a:lnTo>
                    <a:lnTo>
                      <a:pt x="6019" y="9662"/>
                    </a:lnTo>
                    <a:lnTo>
                      <a:pt x="6054" y="9658"/>
                    </a:lnTo>
                    <a:lnTo>
                      <a:pt x="6090" y="9654"/>
                    </a:lnTo>
                    <a:lnTo>
                      <a:pt x="6126" y="9650"/>
                    </a:lnTo>
                    <a:lnTo>
                      <a:pt x="6342" y="9634"/>
                    </a:lnTo>
                    <a:lnTo>
                      <a:pt x="6396" y="9630"/>
                    </a:lnTo>
                    <a:lnTo>
                      <a:pt x="6449" y="9626"/>
                    </a:lnTo>
                    <a:lnTo>
                      <a:pt x="6502" y="9623"/>
                    </a:lnTo>
                    <a:lnTo>
                      <a:pt x="6555" y="9620"/>
                    </a:lnTo>
                    <a:lnTo>
                      <a:pt x="6607" y="9618"/>
                    </a:lnTo>
                    <a:lnTo>
                      <a:pt x="6660" y="9617"/>
                    </a:lnTo>
                    <a:lnTo>
                      <a:pt x="6714" y="9616"/>
                    </a:lnTo>
                    <a:lnTo>
                      <a:pt x="6768" y="9615"/>
                    </a:lnTo>
                    <a:lnTo>
                      <a:pt x="6822" y="9616"/>
                    </a:lnTo>
                    <a:lnTo>
                      <a:pt x="6877" y="9616"/>
                    </a:lnTo>
                    <a:lnTo>
                      <a:pt x="6934" y="9618"/>
                    </a:lnTo>
                    <a:lnTo>
                      <a:pt x="6990" y="9620"/>
                    </a:lnTo>
                    <a:lnTo>
                      <a:pt x="7047" y="9622"/>
                    </a:lnTo>
                    <a:lnTo>
                      <a:pt x="7106" y="9626"/>
                    </a:lnTo>
                    <a:lnTo>
                      <a:pt x="7165" y="9629"/>
                    </a:lnTo>
                    <a:lnTo>
                      <a:pt x="7227" y="9634"/>
                    </a:lnTo>
                    <a:lnTo>
                      <a:pt x="7437" y="9650"/>
                    </a:lnTo>
                    <a:lnTo>
                      <a:pt x="7456" y="9652"/>
                    </a:lnTo>
                    <a:lnTo>
                      <a:pt x="7477" y="9655"/>
                    </a:lnTo>
                    <a:lnTo>
                      <a:pt x="7496" y="9657"/>
                    </a:lnTo>
                    <a:lnTo>
                      <a:pt x="7517" y="9660"/>
                    </a:lnTo>
                    <a:lnTo>
                      <a:pt x="7537" y="9663"/>
                    </a:lnTo>
                    <a:lnTo>
                      <a:pt x="7559" y="9667"/>
                    </a:lnTo>
                    <a:lnTo>
                      <a:pt x="7581" y="9670"/>
                    </a:lnTo>
                    <a:lnTo>
                      <a:pt x="7605" y="9674"/>
                    </a:lnTo>
                    <a:lnTo>
                      <a:pt x="7680" y="9683"/>
                    </a:lnTo>
                    <a:lnTo>
                      <a:pt x="7711" y="9687"/>
                    </a:lnTo>
                    <a:lnTo>
                      <a:pt x="7740" y="9691"/>
                    </a:lnTo>
                    <a:lnTo>
                      <a:pt x="7770" y="9696"/>
                    </a:lnTo>
                    <a:lnTo>
                      <a:pt x="7800" y="9701"/>
                    </a:lnTo>
                    <a:lnTo>
                      <a:pt x="7829" y="9706"/>
                    </a:lnTo>
                    <a:lnTo>
                      <a:pt x="7859" y="9711"/>
                    </a:lnTo>
                    <a:lnTo>
                      <a:pt x="7888" y="9718"/>
                    </a:lnTo>
                    <a:lnTo>
                      <a:pt x="7919" y="9724"/>
                    </a:lnTo>
                    <a:lnTo>
                      <a:pt x="7956" y="9729"/>
                    </a:lnTo>
                    <a:lnTo>
                      <a:pt x="7990" y="9737"/>
                    </a:lnTo>
                    <a:lnTo>
                      <a:pt x="8022" y="9743"/>
                    </a:lnTo>
                    <a:lnTo>
                      <a:pt x="8055" y="9749"/>
                    </a:lnTo>
                    <a:lnTo>
                      <a:pt x="8088" y="9756"/>
                    </a:lnTo>
                    <a:lnTo>
                      <a:pt x="8136" y="9767"/>
                    </a:lnTo>
                    <a:lnTo>
                      <a:pt x="8185" y="9778"/>
                    </a:lnTo>
                    <a:lnTo>
                      <a:pt x="8233" y="9790"/>
                    </a:lnTo>
                    <a:lnTo>
                      <a:pt x="8282" y="9802"/>
                    </a:lnTo>
                    <a:lnTo>
                      <a:pt x="8330" y="9815"/>
                    </a:lnTo>
                    <a:lnTo>
                      <a:pt x="8378" y="9829"/>
                    </a:lnTo>
                    <a:lnTo>
                      <a:pt x="8426" y="9842"/>
                    </a:lnTo>
                    <a:lnTo>
                      <a:pt x="8473" y="9856"/>
                    </a:lnTo>
                    <a:lnTo>
                      <a:pt x="8504" y="9864"/>
                    </a:lnTo>
                    <a:lnTo>
                      <a:pt x="8536" y="9874"/>
                    </a:lnTo>
                    <a:lnTo>
                      <a:pt x="8568" y="9883"/>
                    </a:lnTo>
                    <a:lnTo>
                      <a:pt x="8598" y="9892"/>
                    </a:lnTo>
                    <a:lnTo>
                      <a:pt x="8630" y="9902"/>
                    </a:lnTo>
                    <a:lnTo>
                      <a:pt x="8660" y="9912"/>
                    </a:lnTo>
                    <a:lnTo>
                      <a:pt x="8691" y="9922"/>
                    </a:lnTo>
                    <a:lnTo>
                      <a:pt x="8722" y="9932"/>
                    </a:lnTo>
                    <a:lnTo>
                      <a:pt x="8761" y="9944"/>
                    </a:lnTo>
                    <a:lnTo>
                      <a:pt x="8799" y="9957"/>
                    </a:lnTo>
                    <a:lnTo>
                      <a:pt x="8838" y="9972"/>
                    </a:lnTo>
                    <a:lnTo>
                      <a:pt x="8877" y="9986"/>
                    </a:lnTo>
                    <a:lnTo>
                      <a:pt x="8915" y="10000"/>
                    </a:lnTo>
                    <a:lnTo>
                      <a:pt x="8952" y="10014"/>
                    </a:lnTo>
                    <a:lnTo>
                      <a:pt x="8991" y="10030"/>
                    </a:lnTo>
                    <a:lnTo>
                      <a:pt x="9029" y="10044"/>
                    </a:lnTo>
                    <a:lnTo>
                      <a:pt x="9065" y="10058"/>
                    </a:lnTo>
                    <a:lnTo>
                      <a:pt x="9102" y="10073"/>
                    </a:lnTo>
                    <a:lnTo>
                      <a:pt x="9137" y="10087"/>
                    </a:lnTo>
                    <a:lnTo>
                      <a:pt x="9173" y="10103"/>
                    </a:lnTo>
                    <a:lnTo>
                      <a:pt x="9209" y="10118"/>
                    </a:lnTo>
                    <a:lnTo>
                      <a:pt x="9245" y="10135"/>
                    </a:lnTo>
                    <a:lnTo>
                      <a:pt x="9280" y="10151"/>
                    </a:lnTo>
                    <a:lnTo>
                      <a:pt x="9316" y="10167"/>
                    </a:lnTo>
                    <a:lnTo>
                      <a:pt x="9333" y="10173"/>
                    </a:lnTo>
                    <a:lnTo>
                      <a:pt x="9446" y="10227"/>
                    </a:lnTo>
                    <a:lnTo>
                      <a:pt x="9557" y="10282"/>
                    </a:lnTo>
                    <a:lnTo>
                      <a:pt x="9666" y="10339"/>
                    </a:lnTo>
                    <a:lnTo>
                      <a:pt x="9775" y="10398"/>
                    </a:lnTo>
                    <a:lnTo>
                      <a:pt x="9882" y="10459"/>
                    </a:lnTo>
                    <a:lnTo>
                      <a:pt x="9987" y="10522"/>
                    </a:lnTo>
                    <a:lnTo>
                      <a:pt x="10090" y="10588"/>
                    </a:lnTo>
                    <a:lnTo>
                      <a:pt x="10192" y="10655"/>
                    </a:lnTo>
                    <a:lnTo>
                      <a:pt x="10293" y="10723"/>
                    </a:lnTo>
                    <a:lnTo>
                      <a:pt x="10392" y="10795"/>
                    </a:lnTo>
                    <a:lnTo>
                      <a:pt x="10489" y="10867"/>
                    </a:lnTo>
                    <a:lnTo>
                      <a:pt x="10585" y="10942"/>
                    </a:lnTo>
                    <a:lnTo>
                      <a:pt x="10679" y="11018"/>
                    </a:lnTo>
                    <a:lnTo>
                      <a:pt x="10772" y="11096"/>
                    </a:lnTo>
                    <a:lnTo>
                      <a:pt x="10863" y="11176"/>
                    </a:lnTo>
                    <a:lnTo>
                      <a:pt x="10953" y="11257"/>
                    </a:lnTo>
                    <a:lnTo>
                      <a:pt x="11040" y="11340"/>
                    </a:lnTo>
                    <a:lnTo>
                      <a:pt x="11126" y="11425"/>
                    </a:lnTo>
                    <a:lnTo>
                      <a:pt x="11209" y="11511"/>
                    </a:lnTo>
                    <a:lnTo>
                      <a:pt x="11292" y="11599"/>
                    </a:lnTo>
                    <a:lnTo>
                      <a:pt x="11373" y="11688"/>
                    </a:lnTo>
                    <a:lnTo>
                      <a:pt x="11451" y="11779"/>
                    </a:lnTo>
                    <a:lnTo>
                      <a:pt x="11528" y="11872"/>
                    </a:lnTo>
                    <a:lnTo>
                      <a:pt x="11602" y="11966"/>
                    </a:lnTo>
                    <a:lnTo>
                      <a:pt x="11676" y="12060"/>
                    </a:lnTo>
                    <a:lnTo>
                      <a:pt x="11747" y="12157"/>
                    </a:lnTo>
                    <a:lnTo>
                      <a:pt x="11817" y="12254"/>
                    </a:lnTo>
                    <a:lnTo>
                      <a:pt x="11884" y="12354"/>
                    </a:lnTo>
                    <a:lnTo>
                      <a:pt x="11950" y="12454"/>
                    </a:lnTo>
                    <a:lnTo>
                      <a:pt x="12013" y="12556"/>
                    </a:lnTo>
                    <a:lnTo>
                      <a:pt x="12074" y="12659"/>
                    </a:lnTo>
                    <a:lnTo>
                      <a:pt x="12133" y="12763"/>
                    </a:lnTo>
                    <a:lnTo>
                      <a:pt x="12173" y="12749"/>
                    </a:lnTo>
                    <a:lnTo>
                      <a:pt x="12214" y="12736"/>
                    </a:lnTo>
                    <a:lnTo>
                      <a:pt x="12255" y="12722"/>
                    </a:lnTo>
                    <a:lnTo>
                      <a:pt x="12296" y="12710"/>
                    </a:lnTo>
                    <a:lnTo>
                      <a:pt x="12337" y="12699"/>
                    </a:lnTo>
                    <a:lnTo>
                      <a:pt x="12378" y="12688"/>
                    </a:lnTo>
                    <a:lnTo>
                      <a:pt x="12420" y="12678"/>
                    </a:lnTo>
                    <a:lnTo>
                      <a:pt x="12462" y="12668"/>
                    </a:lnTo>
                    <a:lnTo>
                      <a:pt x="12504" y="12659"/>
                    </a:lnTo>
                    <a:lnTo>
                      <a:pt x="12547" y="12651"/>
                    </a:lnTo>
                    <a:lnTo>
                      <a:pt x="12590" y="12644"/>
                    </a:lnTo>
                    <a:lnTo>
                      <a:pt x="12633" y="12637"/>
                    </a:lnTo>
                    <a:lnTo>
                      <a:pt x="12677" y="12631"/>
                    </a:lnTo>
                    <a:lnTo>
                      <a:pt x="12720" y="12626"/>
                    </a:lnTo>
                    <a:lnTo>
                      <a:pt x="12763" y="12620"/>
                    </a:lnTo>
                    <a:lnTo>
                      <a:pt x="12807" y="12616"/>
                    </a:lnTo>
                    <a:lnTo>
                      <a:pt x="12742" y="12494"/>
                    </a:lnTo>
                    <a:lnTo>
                      <a:pt x="12674" y="12373"/>
                    </a:lnTo>
                    <a:lnTo>
                      <a:pt x="12604" y="12253"/>
                    </a:lnTo>
                    <a:lnTo>
                      <a:pt x="12531" y="12135"/>
                    </a:lnTo>
                    <a:lnTo>
                      <a:pt x="12456" y="12018"/>
                    </a:lnTo>
                    <a:lnTo>
                      <a:pt x="12378" y="11902"/>
                    </a:lnTo>
                    <a:lnTo>
                      <a:pt x="12299" y="11789"/>
                    </a:lnTo>
                    <a:lnTo>
                      <a:pt x="12217" y="11677"/>
                    </a:lnTo>
                    <a:lnTo>
                      <a:pt x="12132" y="11567"/>
                    </a:lnTo>
                    <a:lnTo>
                      <a:pt x="12046" y="11458"/>
                    </a:lnTo>
                    <a:lnTo>
                      <a:pt x="11957" y="11352"/>
                    </a:lnTo>
                    <a:lnTo>
                      <a:pt x="11866" y="11246"/>
                    </a:lnTo>
                    <a:lnTo>
                      <a:pt x="11773" y="11142"/>
                    </a:lnTo>
                    <a:lnTo>
                      <a:pt x="11677" y="11042"/>
                    </a:lnTo>
                    <a:lnTo>
                      <a:pt x="11579" y="10942"/>
                    </a:lnTo>
                    <a:lnTo>
                      <a:pt x="11480" y="10844"/>
                    </a:lnTo>
                    <a:lnTo>
                      <a:pt x="11378" y="10748"/>
                    </a:lnTo>
                    <a:lnTo>
                      <a:pt x="11274" y="10654"/>
                    </a:lnTo>
                    <a:lnTo>
                      <a:pt x="11168" y="10562"/>
                    </a:lnTo>
                    <a:lnTo>
                      <a:pt x="11060" y="10473"/>
                    </a:lnTo>
                    <a:lnTo>
                      <a:pt x="10950" y="10386"/>
                    </a:lnTo>
                    <a:lnTo>
                      <a:pt x="10839" y="10300"/>
                    </a:lnTo>
                    <a:lnTo>
                      <a:pt x="10724" y="10217"/>
                    </a:lnTo>
                    <a:lnTo>
                      <a:pt x="10609" y="10136"/>
                    </a:lnTo>
                    <a:lnTo>
                      <a:pt x="10491" y="10057"/>
                    </a:lnTo>
                    <a:lnTo>
                      <a:pt x="10372" y="9981"/>
                    </a:lnTo>
                    <a:lnTo>
                      <a:pt x="10250" y="9907"/>
                    </a:lnTo>
                    <a:lnTo>
                      <a:pt x="10127" y="9836"/>
                    </a:lnTo>
                    <a:lnTo>
                      <a:pt x="10002" y="9767"/>
                    </a:lnTo>
                    <a:lnTo>
                      <a:pt x="9876" y="9700"/>
                    </a:lnTo>
                    <a:lnTo>
                      <a:pt x="9747" y="9636"/>
                    </a:lnTo>
                    <a:lnTo>
                      <a:pt x="9617" y="9575"/>
                    </a:lnTo>
                    <a:lnTo>
                      <a:pt x="9575" y="9556"/>
                    </a:lnTo>
                    <a:lnTo>
                      <a:pt x="9538" y="9539"/>
                    </a:lnTo>
                    <a:lnTo>
                      <a:pt x="9500" y="9523"/>
                    </a:lnTo>
                    <a:lnTo>
                      <a:pt x="9462" y="9506"/>
                    </a:lnTo>
                    <a:lnTo>
                      <a:pt x="9424" y="9490"/>
                    </a:lnTo>
                    <a:lnTo>
                      <a:pt x="9386" y="9475"/>
                    </a:lnTo>
                    <a:lnTo>
                      <a:pt x="9349" y="9458"/>
                    </a:lnTo>
                    <a:lnTo>
                      <a:pt x="9311" y="9443"/>
                    </a:lnTo>
                    <a:lnTo>
                      <a:pt x="9272" y="9429"/>
                    </a:lnTo>
                    <a:lnTo>
                      <a:pt x="9230" y="9412"/>
                    </a:lnTo>
                    <a:lnTo>
                      <a:pt x="9188" y="9395"/>
                    </a:lnTo>
                    <a:lnTo>
                      <a:pt x="9147" y="9379"/>
                    </a:lnTo>
                    <a:lnTo>
                      <a:pt x="9104" y="9364"/>
                    </a:lnTo>
                    <a:lnTo>
                      <a:pt x="9061" y="9348"/>
                    </a:lnTo>
                    <a:lnTo>
                      <a:pt x="9019" y="9333"/>
                    </a:lnTo>
                    <a:lnTo>
                      <a:pt x="8975" y="9318"/>
                    </a:lnTo>
                    <a:lnTo>
                      <a:pt x="8932" y="9302"/>
                    </a:lnTo>
                    <a:lnTo>
                      <a:pt x="8898" y="9291"/>
                    </a:lnTo>
                    <a:lnTo>
                      <a:pt x="8864" y="9281"/>
                    </a:lnTo>
                    <a:lnTo>
                      <a:pt x="8830" y="9270"/>
                    </a:lnTo>
                    <a:lnTo>
                      <a:pt x="8795" y="9260"/>
                    </a:lnTo>
                    <a:lnTo>
                      <a:pt x="8761" y="9249"/>
                    </a:lnTo>
                    <a:lnTo>
                      <a:pt x="8727" y="9240"/>
                    </a:lnTo>
                    <a:lnTo>
                      <a:pt x="8692" y="9230"/>
                    </a:lnTo>
                    <a:lnTo>
                      <a:pt x="8657" y="9220"/>
                    </a:lnTo>
                    <a:lnTo>
                      <a:pt x="8604" y="9204"/>
                    </a:lnTo>
                    <a:lnTo>
                      <a:pt x="8551" y="9189"/>
                    </a:lnTo>
                    <a:lnTo>
                      <a:pt x="8498" y="9174"/>
                    </a:lnTo>
                    <a:lnTo>
                      <a:pt x="8445" y="9160"/>
                    </a:lnTo>
                    <a:lnTo>
                      <a:pt x="8391" y="9146"/>
                    </a:lnTo>
                    <a:lnTo>
                      <a:pt x="8337" y="9133"/>
                    </a:lnTo>
                    <a:lnTo>
                      <a:pt x="8283" y="9120"/>
                    </a:lnTo>
                    <a:lnTo>
                      <a:pt x="8228" y="9108"/>
                    </a:lnTo>
                    <a:lnTo>
                      <a:pt x="8191" y="9100"/>
                    </a:lnTo>
                    <a:lnTo>
                      <a:pt x="8153" y="9093"/>
                    </a:lnTo>
                    <a:lnTo>
                      <a:pt x="8115" y="9086"/>
                    </a:lnTo>
                    <a:lnTo>
                      <a:pt x="8077" y="9081"/>
                    </a:lnTo>
                    <a:lnTo>
                      <a:pt x="8043" y="9074"/>
                    </a:lnTo>
                    <a:lnTo>
                      <a:pt x="8010" y="9068"/>
                    </a:lnTo>
                    <a:lnTo>
                      <a:pt x="7977" y="9062"/>
                    </a:lnTo>
                    <a:lnTo>
                      <a:pt x="7945" y="9056"/>
                    </a:lnTo>
                    <a:lnTo>
                      <a:pt x="7912" y="9049"/>
                    </a:lnTo>
                    <a:lnTo>
                      <a:pt x="7879" y="9044"/>
                    </a:lnTo>
                    <a:lnTo>
                      <a:pt x="7847" y="9038"/>
                    </a:lnTo>
                    <a:lnTo>
                      <a:pt x="7814" y="9033"/>
                    </a:lnTo>
                    <a:lnTo>
                      <a:pt x="7781" y="9028"/>
                    </a:lnTo>
                    <a:lnTo>
                      <a:pt x="7756" y="9025"/>
                    </a:lnTo>
                    <a:lnTo>
                      <a:pt x="7755" y="9025"/>
                    </a:lnTo>
                    <a:lnTo>
                      <a:pt x="7754" y="9025"/>
                    </a:lnTo>
                    <a:lnTo>
                      <a:pt x="7728" y="9020"/>
                    </a:lnTo>
                    <a:lnTo>
                      <a:pt x="7701" y="9017"/>
                    </a:lnTo>
                    <a:lnTo>
                      <a:pt x="7674" y="9013"/>
                    </a:lnTo>
                    <a:lnTo>
                      <a:pt x="7646" y="9009"/>
                    </a:lnTo>
                    <a:lnTo>
                      <a:pt x="7619" y="9005"/>
                    </a:lnTo>
                    <a:lnTo>
                      <a:pt x="7591" y="9002"/>
                    </a:lnTo>
                    <a:lnTo>
                      <a:pt x="7564" y="8997"/>
                    </a:lnTo>
                    <a:lnTo>
                      <a:pt x="7535" y="8994"/>
                    </a:lnTo>
                    <a:lnTo>
                      <a:pt x="7508" y="8991"/>
                    </a:lnTo>
                    <a:lnTo>
                      <a:pt x="7250" y="8968"/>
                    </a:lnTo>
                    <a:lnTo>
                      <a:pt x="7191" y="8965"/>
                    </a:lnTo>
                    <a:lnTo>
                      <a:pt x="7131" y="8962"/>
                    </a:lnTo>
                    <a:lnTo>
                      <a:pt x="7072" y="8960"/>
                    </a:lnTo>
                    <a:lnTo>
                      <a:pt x="7011" y="8958"/>
                    </a:lnTo>
                    <a:lnTo>
                      <a:pt x="6951" y="8956"/>
                    </a:lnTo>
                    <a:lnTo>
                      <a:pt x="6892" y="8955"/>
                    </a:lnTo>
                    <a:lnTo>
                      <a:pt x="6832" y="8954"/>
                    </a:lnTo>
                    <a:lnTo>
                      <a:pt x="6771" y="8954"/>
                    </a:lnTo>
                    <a:lnTo>
                      <a:pt x="6711" y="8955"/>
                    </a:lnTo>
                    <a:lnTo>
                      <a:pt x="6652" y="8956"/>
                    </a:lnTo>
                    <a:lnTo>
                      <a:pt x="6592" y="8957"/>
                    </a:lnTo>
                    <a:lnTo>
                      <a:pt x="6531" y="8959"/>
                    </a:lnTo>
                    <a:lnTo>
                      <a:pt x="6472" y="8961"/>
                    </a:lnTo>
                    <a:lnTo>
                      <a:pt x="6413" y="8964"/>
                    </a:lnTo>
                    <a:lnTo>
                      <a:pt x="6354" y="8968"/>
                    </a:lnTo>
                    <a:lnTo>
                      <a:pt x="6295" y="8972"/>
                    </a:lnTo>
                    <a:lnTo>
                      <a:pt x="6205" y="8981"/>
                    </a:lnTo>
                    <a:lnTo>
                      <a:pt x="6162" y="8981"/>
                    </a:lnTo>
                    <a:lnTo>
                      <a:pt x="6055" y="8990"/>
                    </a:lnTo>
                    <a:lnTo>
                      <a:pt x="6019" y="8995"/>
                    </a:lnTo>
                    <a:lnTo>
                      <a:pt x="5982" y="9000"/>
                    </a:lnTo>
                    <a:lnTo>
                      <a:pt x="5945" y="9006"/>
                    </a:lnTo>
                    <a:lnTo>
                      <a:pt x="5908" y="9011"/>
                    </a:lnTo>
                    <a:lnTo>
                      <a:pt x="5873" y="9016"/>
                    </a:lnTo>
                    <a:lnTo>
                      <a:pt x="5836" y="9021"/>
                    </a:lnTo>
                    <a:lnTo>
                      <a:pt x="5799" y="9026"/>
                    </a:lnTo>
                    <a:lnTo>
                      <a:pt x="5763" y="9031"/>
                    </a:lnTo>
                    <a:lnTo>
                      <a:pt x="5735" y="9038"/>
                    </a:lnTo>
                    <a:lnTo>
                      <a:pt x="5710" y="9041"/>
                    </a:lnTo>
                    <a:lnTo>
                      <a:pt x="5685" y="9045"/>
                    </a:lnTo>
                    <a:lnTo>
                      <a:pt x="5660" y="9049"/>
                    </a:lnTo>
                    <a:lnTo>
                      <a:pt x="5636" y="9055"/>
                    </a:lnTo>
                    <a:lnTo>
                      <a:pt x="5610" y="9059"/>
                    </a:lnTo>
                    <a:lnTo>
                      <a:pt x="5586" y="9063"/>
                    </a:lnTo>
                    <a:lnTo>
                      <a:pt x="5561" y="9067"/>
                    </a:lnTo>
                    <a:lnTo>
                      <a:pt x="5537" y="9071"/>
                    </a:lnTo>
                    <a:lnTo>
                      <a:pt x="5510" y="9076"/>
                    </a:lnTo>
                    <a:lnTo>
                      <a:pt x="5483" y="9081"/>
                    </a:lnTo>
                    <a:lnTo>
                      <a:pt x="5456" y="9086"/>
                    </a:lnTo>
                    <a:lnTo>
                      <a:pt x="5428" y="9091"/>
                    </a:lnTo>
                    <a:lnTo>
                      <a:pt x="5402" y="9096"/>
                    </a:lnTo>
                    <a:lnTo>
                      <a:pt x="5375" y="9102"/>
                    </a:lnTo>
                    <a:lnTo>
                      <a:pt x="5348" y="9108"/>
                    </a:lnTo>
                    <a:lnTo>
                      <a:pt x="5321" y="9114"/>
                    </a:lnTo>
                    <a:lnTo>
                      <a:pt x="5269" y="9126"/>
                    </a:lnTo>
                    <a:lnTo>
                      <a:pt x="5217" y="9139"/>
                    </a:lnTo>
                    <a:lnTo>
                      <a:pt x="5166" y="9151"/>
                    </a:lnTo>
                    <a:lnTo>
                      <a:pt x="5115" y="9165"/>
                    </a:lnTo>
                    <a:lnTo>
                      <a:pt x="5064" y="9178"/>
                    </a:lnTo>
                    <a:lnTo>
                      <a:pt x="5013" y="9191"/>
                    </a:lnTo>
                    <a:lnTo>
                      <a:pt x="4962" y="9206"/>
                    </a:lnTo>
                    <a:lnTo>
                      <a:pt x="4912" y="9220"/>
                    </a:lnTo>
                    <a:lnTo>
                      <a:pt x="4872" y="9231"/>
                    </a:lnTo>
                    <a:lnTo>
                      <a:pt x="4832" y="9243"/>
                    </a:lnTo>
                    <a:lnTo>
                      <a:pt x="4793" y="9254"/>
                    </a:lnTo>
                    <a:lnTo>
                      <a:pt x="4755" y="9267"/>
                    </a:lnTo>
                    <a:lnTo>
                      <a:pt x="4716" y="9279"/>
                    </a:lnTo>
                    <a:lnTo>
                      <a:pt x="4678" y="9291"/>
                    </a:lnTo>
                    <a:lnTo>
                      <a:pt x="4640" y="9303"/>
                    </a:lnTo>
                    <a:lnTo>
                      <a:pt x="4602" y="9316"/>
                    </a:lnTo>
                    <a:lnTo>
                      <a:pt x="4535" y="9342"/>
                    </a:lnTo>
                    <a:lnTo>
                      <a:pt x="4456" y="9370"/>
                    </a:lnTo>
                    <a:lnTo>
                      <a:pt x="4379" y="9399"/>
                    </a:lnTo>
                    <a:lnTo>
                      <a:pt x="4300" y="9429"/>
                    </a:lnTo>
                    <a:lnTo>
                      <a:pt x="4222" y="9461"/>
                    </a:lnTo>
                    <a:lnTo>
                      <a:pt x="4146" y="9493"/>
                    </a:lnTo>
                    <a:lnTo>
                      <a:pt x="4069" y="9526"/>
                    </a:lnTo>
                    <a:lnTo>
                      <a:pt x="3993" y="9559"/>
                    </a:lnTo>
                    <a:lnTo>
                      <a:pt x="3917" y="9594"/>
                    </a:lnTo>
                    <a:lnTo>
                      <a:pt x="3865" y="9617"/>
                    </a:lnTo>
                    <a:lnTo>
                      <a:pt x="3863" y="9621"/>
                    </a:lnTo>
                    <a:lnTo>
                      <a:pt x="3646" y="9730"/>
                    </a:lnTo>
                    <a:lnTo>
                      <a:pt x="3433" y="9845"/>
                    </a:lnTo>
                    <a:lnTo>
                      <a:pt x="3225" y="9968"/>
                    </a:lnTo>
                    <a:lnTo>
                      <a:pt x="3023" y="10099"/>
                    </a:lnTo>
                    <a:lnTo>
                      <a:pt x="2826" y="10236"/>
                    </a:lnTo>
                    <a:lnTo>
                      <a:pt x="2635" y="10379"/>
                    </a:lnTo>
                    <a:lnTo>
                      <a:pt x="2449" y="10528"/>
                    </a:lnTo>
                    <a:lnTo>
                      <a:pt x="2269" y="10683"/>
                    </a:lnTo>
                    <a:lnTo>
                      <a:pt x="2094" y="10845"/>
                    </a:lnTo>
                    <a:lnTo>
                      <a:pt x="1927" y="11012"/>
                    </a:lnTo>
                    <a:lnTo>
                      <a:pt x="1765" y="11185"/>
                    </a:lnTo>
                    <a:lnTo>
                      <a:pt x="1608" y="11363"/>
                    </a:lnTo>
                    <a:lnTo>
                      <a:pt x="1459" y="11545"/>
                    </a:lnTo>
                    <a:lnTo>
                      <a:pt x="1316" y="11734"/>
                    </a:lnTo>
                    <a:lnTo>
                      <a:pt x="1180" y="11927"/>
                    </a:lnTo>
                    <a:lnTo>
                      <a:pt x="1051" y="12124"/>
                    </a:lnTo>
                    <a:lnTo>
                      <a:pt x="928" y="12325"/>
                    </a:lnTo>
                    <a:lnTo>
                      <a:pt x="813" y="12531"/>
                    </a:lnTo>
                    <a:lnTo>
                      <a:pt x="705" y="12740"/>
                    </a:lnTo>
                    <a:lnTo>
                      <a:pt x="604" y="12953"/>
                    </a:lnTo>
                    <a:lnTo>
                      <a:pt x="510" y="13170"/>
                    </a:lnTo>
                    <a:lnTo>
                      <a:pt x="423" y="13391"/>
                    </a:lnTo>
                    <a:lnTo>
                      <a:pt x="344" y="13614"/>
                    </a:lnTo>
                    <a:lnTo>
                      <a:pt x="274" y="13839"/>
                    </a:lnTo>
                    <a:lnTo>
                      <a:pt x="210" y="14069"/>
                    </a:lnTo>
                    <a:lnTo>
                      <a:pt x="155" y="14300"/>
                    </a:lnTo>
                    <a:lnTo>
                      <a:pt x="108" y="14534"/>
                    </a:lnTo>
                    <a:lnTo>
                      <a:pt x="69" y="14771"/>
                    </a:lnTo>
                    <a:lnTo>
                      <a:pt x="40" y="15008"/>
                    </a:lnTo>
                    <a:lnTo>
                      <a:pt x="17" y="15248"/>
                    </a:lnTo>
                    <a:lnTo>
                      <a:pt x="4" y="15490"/>
                    </a:lnTo>
                    <a:lnTo>
                      <a:pt x="0" y="15732"/>
                    </a:lnTo>
                    <a:lnTo>
                      <a:pt x="0" y="15754"/>
                    </a:lnTo>
                    <a:lnTo>
                      <a:pt x="1" y="15776"/>
                    </a:lnTo>
                    <a:lnTo>
                      <a:pt x="2" y="15799"/>
                    </a:lnTo>
                    <a:lnTo>
                      <a:pt x="3" y="15821"/>
                    </a:lnTo>
                    <a:lnTo>
                      <a:pt x="4" y="15843"/>
                    </a:lnTo>
                    <a:lnTo>
                      <a:pt x="5" y="15864"/>
                    </a:lnTo>
                    <a:lnTo>
                      <a:pt x="6" y="15887"/>
                    </a:lnTo>
                    <a:lnTo>
                      <a:pt x="8" y="15907"/>
                    </a:lnTo>
                    <a:lnTo>
                      <a:pt x="26" y="16320"/>
                    </a:lnTo>
                    <a:lnTo>
                      <a:pt x="10641" y="16320"/>
                    </a:lnTo>
                    <a:lnTo>
                      <a:pt x="10624" y="16281"/>
                    </a:lnTo>
                    <a:lnTo>
                      <a:pt x="10608" y="16241"/>
                    </a:lnTo>
                    <a:lnTo>
                      <a:pt x="10591" y="16202"/>
                    </a:lnTo>
                    <a:lnTo>
                      <a:pt x="10575" y="16162"/>
                    </a:lnTo>
                    <a:lnTo>
                      <a:pt x="10561" y="16122"/>
                    </a:lnTo>
                    <a:lnTo>
                      <a:pt x="10545" y="16081"/>
                    </a:lnTo>
                    <a:lnTo>
                      <a:pt x="10532" y="16041"/>
                    </a:lnTo>
                    <a:lnTo>
                      <a:pt x="10519" y="15999"/>
                    </a:lnTo>
                    <a:lnTo>
                      <a:pt x="10507" y="15957"/>
                    </a:lnTo>
                    <a:lnTo>
                      <a:pt x="10495" y="15915"/>
                    </a:lnTo>
                    <a:lnTo>
                      <a:pt x="10484" y="15873"/>
                    </a:lnTo>
                    <a:lnTo>
                      <a:pt x="10474" y="15831"/>
                    </a:lnTo>
                    <a:lnTo>
                      <a:pt x="10464" y="15789"/>
                    </a:lnTo>
                    <a:lnTo>
                      <a:pt x="10455" y="15746"/>
                    </a:lnTo>
                    <a:lnTo>
                      <a:pt x="10446" y="15703"/>
                    </a:lnTo>
                    <a:lnTo>
                      <a:pt x="10439" y="15659"/>
                    </a:lnTo>
                    <a:lnTo>
                      <a:pt x="663" y="15659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1585;p19">
                <a:extLst>
                  <a:ext uri="{FF2B5EF4-FFF2-40B4-BE49-F238E27FC236}">
                    <a16:creationId xmlns:a16="http://schemas.microsoft.com/office/drawing/2014/main" id="{2D94B46C-C689-B232-FF2C-F43B00CB8D75}"/>
                  </a:ext>
                </a:extLst>
              </p:cNvPr>
              <p:cNvSpPr/>
              <p:nvPr/>
            </p:nvSpPr>
            <p:spPr>
              <a:xfrm>
                <a:off x="1044362" y="4371748"/>
                <a:ext cx="1800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748" extrusionOk="0">
                    <a:moveTo>
                      <a:pt x="874" y="0"/>
                    </a:moveTo>
                    <a:lnTo>
                      <a:pt x="919" y="2"/>
                    </a:lnTo>
                    <a:lnTo>
                      <a:pt x="963" y="6"/>
                    </a:lnTo>
                    <a:lnTo>
                      <a:pt x="1007" y="11"/>
                    </a:lnTo>
                    <a:lnTo>
                      <a:pt x="1050" y="19"/>
                    </a:lnTo>
                    <a:lnTo>
                      <a:pt x="1092" y="28"/>
                    </a:lnTo>
                    <a:lnTo>
                      <a:pt x="1133" y="40"/>
                    </a:lnTo>
                    <a:lnTo>
                      <a:pt x="1174" y="53"/>
                    </a:lnTo>
                    <a:lnTo>
                      <a:pt x="1214" y="70"/>
                    </a:lnTo>
                    <a:lnTo>
                      <a:pt x="1253" y="87"/>
                    </a:lnTo>
                    <a:lnTo>
                      <a:pt x="1291" y="107"/>
                    </a:lnTo>
                    <a:lnTo>
                      <a:pt x="1327" y="127"/>
                    </a:lnTo>
                    <a:lnTo>
                      <a:pt x="1363" y="150"/>
                    </a:lnTo>
                    <a:lnTo>
                      <a:pt x="1397" y="175"/>
                    </a:lnTo>
                    <a:lnTo>
                      <a:pt x="1429" y="200"/>
                    </a:lnTo>
                    <a:lnTo>
                      <a:pt x="1462" y="228"/>
                    </a:lnTo>
                    <a:lnTo>
                      <a:pt x="1492" y="256"/>
                    </a:lnTo>
                    <a:lnTo>
                      <a:pt x="1521" y="287"/>
                    </a:lnTo>
                    <a:lnTo>
                      <a:pt x="1548" y="319"/>
                    </a:lnTo>
                    <a:lnTo>
                      <a:pt x="1574" y="351"/>
                    </a:lnTo>
                    <a:lnTo>
                      <a:pt x="1599" y="386"/>
                    </a:lnTo>
                    <a:lnTo>
                      <a:pt x="1621" y="422"/>
                    </a:lnTo>
                    <a:lnTo>
                      <a:pt x="1643" y="457"/>
                    </a:lnTo>
                    <a:lnTo>
                      <a:pt x="1662" y="495"/>
                    </a:lnTo>
                    <a:lnTo>
                      <a:pt x="1680" y="534"/>
                    </a:lnTo>
                    <a:lnTo>
                      <a:pt x="1695" y="574"/>
                    </a:lnTo>
                    <a:lnTo>
                      <a:pt x="1709" y="614"/>
                    </a:lnTo>
                    <a:lnTo>
                      <a:pt x="1720" y="656"/>
                    </a:lnTo>
                    <a:lnTo>
                      <a:pt x="1731" y="698"/>
                    </a:lnTo>
                    <a:lnTo>
                      <a:pt x="1738" y="741"/>
                    </a:lnTo>
                    <a:lnTo>
                      <a:pt x="1744" y="785"/>
                    </a:lnTo>
                    <a:lnTo>
                      <a:pt x="1747" y="829"/>
                    </a:lnTo>
                    <a:lnTo>
                      <a:pt x="1748" y="875"/>
                    </a:lnTo>
                    <a:lnTo>
                      <a:pt x="1747" y="919"/>
                    </a:lnTo>
                    <a:lnTo>
                      <a:pt x="1744" y="963"/>
                    </a:lnTo>
                    <a:lnTo>
                      <a:pt x="1738" y="1007"/>
                    </a:lnTo>
                    <a:lnTo>
                      <a:pt x="1731" y="1050"/>
                    </a:lnTo>
                    <a:lnTo>
                      <a:pt x="1720" y="1092"/>
                    </a:lnTo>
                    <a:lnTo>
                      <a:pt x="1709" y="1134"/>
                    </a:lnTo>
                    <a:lnTo>
                      <a:pt x="1695" y="1174"/>
                    </a:lnTo>
                    <a:lnTo>
                      <a:pt x="1680" y="1214"/>
                    </a:lnTo>
                    <a:lnTo>
                      <a:pt x="1662" y="1253"/>
                    </a:lnTo>
                    <a:lnTo>
                      <a:pt x="1643" y="1291"/>
                    </a:lnTo>
                    <a:lnTo>
                      <a:pt x="1621" y="1326"/>
                    </a:lnTo>
                    <a:lnTo>
                      <a:pt x="1599" y="1362"/>
                    </a:lnTo>
                    <a:lnTo>
                      <a:pt x="1574" y="1397"/>
                    </a:lnTo>
                    <a:lnTo>
                      <a:pt x="1548" y="1429"/>
                    </a:lnTo>
                    <a:lnTo>
                      <a:pt x="1521" y="1461"/>
                    </a:lnTo>
                    <a:lnTo>
                      <a:pt x="1492" y="1492"/>
                    </a:lnTo>
                    <a:lnTo>
                      <a:pt x="1462" y="1520"/>
                    </a:lnTo>
                    <a:lnTo>
                      <a:pt x="1429" y="1548"/>
                    </a:lnTo>
                    <a:lnTo>
                      <a:pt x="1397" y="1574"/>
                    </a:lnTo>
                    <a:lnTo>
                      <a:pt x="1363" y="1598"/>
                    </a:lnTo>
                    <a:lnTo>
                      <a:pt x="1327" y="1621"/>
                    </a:lnTo>
                    <a:lnTo>
                      <a:pt x="1291" y="1642"/>
                    </a:lnTo>
                    <a:lnTo>
                      <a:pt x="1253" y="1661"/>
                    </a:lnTo>
                    <a:lnTo>
                      <a:pt x="1214" y="1678"/>
                    </a:lnTo>
                    <a:lnTo>
                      <a:pt x="1174" y="1695"/>
                    </a:lnTo>
                    <a:lnTo>
                      <a:pt x="1133" y="1708"/>
                    </a:lnTo>
                    <a:lnTo>
                      <a:pt x="1092" y="1720"/>
                    </a:lnTo>
                    <a:lnTo>
                      <a:pt x="1050" y="1729"/>
                    </a:lnTo>
                    <a:lnTo>
                      <a:pt x="1007" y="1738"/>
                    </a:lnTo>
                    <a:lnTo>
                      <a:pt x="963" y="1743"/>
                    </a:lnTo>
                    <a:lnTo>
                      <a:pt x="919" y="1747"/>
                    </a:lnTo>
                    <a:lnTo>
                      <a:pt x="874" y="1748"/>
                    </a:lnTo>
                    <a:lnTo>
                      <a:pt x="829" y="1747"/>
                    </a:lnTo>
                    <a:lnTo>
                      <a:pt x="784" y="1743"/>
                    </a:lnTo>
                    <a:lnTo>
                      <a:pt x="741" y="1738"/>
                    </a:lnTo>
                    <a:lnTo>
                      <a:pt x="697" y="1729"/>
                    </a:lnTo>
                    <a:lnTo>
                      <a:pt x="655" y="1720"/>
                    </a:lnTo>
                    <a:lnTo>
                      <a:pt x="613" y="1708"/>
                    </a:lnTo>
                    <a:lnTo>
                      <a:pt x="574" y="1695"/>
                    </a:lnTo>
                    <a:lnTo>
                      <a:pt x="534" y="1678"/>
                    </a:lnTo>
                    <a:lnTo>
                      <a:pt x="495" y="1661"/>
                    </a:lnTo>
                    <a:lnTo>
                      <a:pt x="457" y="1642"/>
                    </a:lnTo>
                    <a:lnTo>
                      <a:pt x="420" y="1621"/>
                    </a:lnTo>
                    <a:lnTo>
                      <a:pt x="385" y="1598"/>
                    </a:lnTo>
                    <a:lnTo>
                      <a:pt x="351" y="1574"/>
                    </a:lnTo>
                    <a:lnTo>
                      <a:pt x="317" y="1548"/>
                    </a:lnTo>
                    <a:lnTo>
                      <a:pt x="286" y="1520"/>
                    </a:lnTo>
                    <a:lnTo>
                      <a:pt x="256" y="1492"/>
                    </a:lnTo>
                    <a:lnTo>
                      <a:pt x="226" y="1461"/>
                    </a:lnTo>
                    <a:lnTo>
                      <a:pt x="199" y="1429"/>
                    </a:lnTo>
                    <a:lnTo>
                      <a:pt x="173" y="1397"/>
                    </a:lnTo>
                    <a:lnTo>
                      <a:pt x="149" y="1362"/>
                    </a:lnTo>
                    <a:lnTo>
                      <a:pt x="126" y="1326"/>
                    </a:lnTo>
                    <a:lnTo>
                      <a:pt x="105" y="1291"/>
                    </a:lnTo>
                    <a:lnTo>
                      <a:pt x="86" y="1253"/>
                    </a:lnTo>
                    <a:lnTo>
                      <a:pt x="68" y="1214"/>
                    </a:lnTo>
                    <a:lnTo>
                      <a:pt x="53" y="1174"/>
                    </a:lnTo>
                    <a:lnTo>
                      <a:pt x="39" y="1134"/>
                    </a:lnTo>
                    <a:lnTo>
                      <a:pt x="27" y="1092"/>
                    </a:lnTo>
                    <a:lnTo>
                      <a:pt x="17" y="1050"/>
                    </a:lnTo>
                    <a:lnTo>
                      <a:pt x="10" y="1007"/>
                    </a:lnTo>
                    <a:lnTo>
                      <a:pt x="4" y="963"/>
                    </a:lnTo>
                    <a:lnTo>
                      <a:pt x="1" y="919"/>
                    </a:lnTo>
                    <a:lnTo>
                      <a:pt x="0" y="875"/>
                    </a:lnTo>
                    <a:lnTo>
                      <a:pt x="1" y="829"/>
                    </a:lnTo>
                    <a:lnTo>
                      <a:pt x="4" y="785"/>
                    </a:lnTo>
                    <a:lnTo>
                      <a:pt x="10" y="741"/>
                    </a:lnTo>
                    <a:lnTo>
                      <a:pt x="17" y="698"/>
                    </a:lnTo>
                    <a:lnTo>
                      <a:pt x="27" y="656"/>
                    </a:lnTo>
                    <a:lnTo>
                      <a:pt x="39" y="614"/>
                    </a:lnTo>
                    <a:lnTo>
                      <a:pt x="53" y="574"/>
                    </a:lnTo>
                    <a:lnTo>
                      <a:pt x="68" y="534"/>
                    </a:lnTo>
                    <a:lnTo>
                      <a:pt x="86" y="495"/>
                    </a:lnTo>
                    <a:lnTo>
                      <a:pt x="105" y="457"/>
                    </a:lnTo>
                    <a:lnTo>
                      <a:pt x="126" y="422"/>
                    </a:lnTo>
                    <a:lnTo>
                      <a:pt x="149" y="386"/>
                    </a:lnTo>
                    <a:lnTo>
                      <a:pt x="173" y="351"/>
                    </a:lnTo>
                    <a:lnTo>
                      <a:pt x="199" y="319"/>
                    </a:lnTo>
                    <a:lnTo>
                      <a:pt x="226" y="287"/>
                    </a:lnTo>
                    <a:lnTo>
                      <a:pt x="256" y="256"/>
                    </a:lnTo>
                    <a:lnTo>
                      <a:pt x="286" y="228"/>
                    </a:lnTo>
                    <a:lnTo>
                      <a:pt x="317" y="200"/>
                    </a:lnTo>
                    <a:lnTo>
                      <a:pt x="351" y="175"/>
                    </a:lnTo>
                    <a:lnTo>
                      <a:pt x="385" y="150"/>
                    </a:lnTo>
                    <a:lnTo>
                      <a:pt x="420" y="127"/>
                    </a:lnTo>
                    <a:lnTo>
                      <a:pt x="457" y="107"/>
                    </a:lnTo>
                    <a:lnTo>
                      <a:pt x="495" y="87"/>
                    </a:lnTo>
                    <a:lnTo>
                      <a:pt x="534" y="70"/>
                    </a:lnTo>
                    <a:lnTo>
                      <a:pt x="574" y="53"/>
                    </a:lnTo>
                    <a:lnTo>
                      <a:pt x="613" y="40"/>
                    </a:lnTo>
                    <a:lnTo>
                      <a:pt x="655" y="28"/>
                    </a:lnTo>
                    <a:lnTo>
                      <a:pt x="697" y="19"/>
                    </a:lnTo>
                    <a:lnTo>
                      <a:pt x="741" y="11"/>
                    </a:lnTo>
                    <a:lnTo>
                      <a:pt x="784" y="6"/>
                    </a:lnTo>
                    <a:lnTo>
                      <a:pt x="829" y="2"/>
                    </a:lnTo>
                    <a:lnTo>
                      <a:pt x="8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E357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1586;p19">
                <a:extLst>
                  <a:ext uri="{FF2B5EF4-FFF2-40B4-BE49-F238E27FC236}">
                    <a16:creationId xmlns:a16="http://schemas.microsoft.com/office/drawing/2014/main" id="{ABB0C556-F8E9-EC6C-E4A5-D3CFF38ABF9A}"/>
                  </a:ext>
                </a:extLst>
              </p:cNvPr>
              <p:cNvSpPr/>
              <p:nvPr/>
            </p:nvSpPr>
            <p:spPr>
              <a:xfrm>
                <a:off x="992956" y="4279032"/>
                <a:ext cx="1800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1748" extrusionOk="0">
                    <a:moveTo>
                      <a:pt x="874" y="0"/>
                    </a:moveTo>
                    <a:lnTo>
                      <a:pt x="919" y="2"/>
                    </a:lnTo>
                    <a:lnTo>
                      <a:pt x="963" y="6"/>
                    </a:lnTo>
                    <a:lnTo>
                      <a:pt x="1007" y="11"/>
                    </a:lnTo>
                    <a:lnTo>
                      <a:pt x="1050" y="19"/>
                    </a:lnTo>
                    <a:lnTo>
                      <a:pt x="1092" y="28"/>
                    </a:lnTo>
                    <a:lnTo>
                      <a:pt x="1133" y="40"/>
                    </a:lnTo>
                    <a:lnTo>
                      <a:pt x="1174" y="53"/>
                    </a:lnTo>
                    <a:lnTo>
                      <a:pt x="1214" y="70"/>
                    </a:lnTo>
                    <a:lnTo>
                      <a:pt x="1253" y="87"/>
                    </a:lnTo>
                    <a:lnTo>
                      <a:pt x="1291" y="107"/>
                    </a:lnTo>
                    <a:lnTo>
                      <a:pt x="1327" y="127"/>
                    </a:lnTo>
                    <a:lnTo>
                      <a:pt x="1363" y="150"/>
                    </a:lnTo>
                    <a:lnTo>
                      <a:pt x="1397" y="175"/>
                    </a:lnTo>
                    <a:lnTo>
                      <a:pt x="1429" y="200"/>
                    </a:lnTo>
                    <a:lnTo>
                      <a:pt x="1462" y="228"/>
                    </a:lnTo>
                    <a:lnTo>
                      <a:pt x="1492" y="256"/>
                    </a:lnTo>
                    <a:lnTo>
                      <a:pt x="1521" y="287"/>
                    </a:lnTo>
                    <a:lnTo>
                      <a:pt x="1548" y="319"/>
                    </a:lnTo>
                    <a:lnTo>
                      <a:pt x="1574" y="351"/>
                    </a:lnTo>
                    <a:lnTo>
                      <a:pt x="1599" y="386"/>
                    </a:lnTo>
                    <a:lnTo>
                      <a:pt x="1621" y="422"/>
                    </a:lnTo>
                    <a:lnTo>
                      <a:pt x="1643" y="457"/>
                    </a:lnTo>
                    <a:lnTo>
                      <a:pt x="1662" y="495"/>
                    </a:lnTo>
                    <a:lnTo>
                      <a:pt x="1680" y="534"/>
                    </a:lnTo>
                    <a:lnTo>
                      <a:pt x="1695" y="574"/>
                    </a:lnTo>
                    <a:lnTo>
                      <a:pt x="1709" y="614"/>
                    </a:lnTo>
                    <a:lnTo>
                      <a:pt x="1720" y="656"/>
                    </a:lnTo>
                    <a:lnTo>
                      <a:pt x="1731" y="698"/>
                    </a:lnTo>
                    <a:lnTo>
                      <a:pt x="1738" y="741"/>
                    </a:lnTo>
                    <a:lnTo>
                      <a:pt x="1744" y="785"/>
                    </a:lnTo>
                    <a:lnTo>
                      <a:pt x="1747" y="829"/>
                    </a:lnTo>
                    <a:lnTo>
                      <a:pt x="1748" y="875"/>
                    </a:lnTo>
                    <a:lnTo>
                      <a:pt x="1747" y="919"/>
                    </a:lnTo>
                    <a:lnTo>
                      <a:pt x="1744" y="963"/>
                    </a:lnTo>
                    <a:lnTo>
                      <a:pt x="1738" y="1007"/>
                    </a:lnTo>
                    <a:lnTo>
                      <a:pt x="1731" y="1050"/>
                    </a:lnTo>
                    <a:lnTo>
                      <a:pt x="1720" y="1092"/>
                    </a:lnTo>
                    <a:lnTo>
                      <a:pt x="1709" y="1134"/>
                    </a:lnTo>
                    <a:lnTo>
                      <a:pt x="1695" y="1174"/>
                    </a:lnTo>
                    <a:lnTo>
                      <a:pt x="1680" y="1214"/>
                    </a:lnTo>
                    <a:lnTo>
                      <a:pt x="1662" y="1253"/>
                    </a:lnTo>
                    <a:lnTo>
                      <a:pt x="1643" y="1291"/>
                    </a:lnTo>
                    <a:lnTo>
                      <a:pt x="1621" y="1326"/>
                    </a:lnTo>
                    <a:lnTo>
                      <a:pt x="1599" y="1362"/>
                    </a:lnTo>
                    <a:lnTo>
                      <a:pt x="1574" y="1397"/>
                    </a:lnTo>
                    <a:lnTo>
                      <a:pt x="1548" y="1429"/>
                    </a:lnTo>
                    <a:lnTo>
                      <a:pt x="1521" y="1461"/>
                    </a:lnTo>
                    <a:lnTo>
                      <a:pt x="1492" y="1492"/>
                    </a:lnTo>
                    <a:lnTo>
                      <a:pt x="1462" y="1520"/>
                    </a:lnTo>
                    <a:lnTo>
                      <a:pt x="1429" y="1548"/>
                    </a:lnTo>
                    <a:lnTo>
                      <a:pt x="1397" y="1574"/>
                    </a:lnTo>
                    <a:lnTo>
                      <a:pt x="1363" y="1598"/>
                    </a:lnTo>
                    <a:lnTo>
                      <a:pt x="1327" y="1621"/>
                    </a:lnTo>
                    <a:lnTo>
                      <a:pt x="1291" y="1642"/>
                    </a:lnTo>
                    <a:lnTo>
                      <a:pt x="1253" y="1661"/>
                    </a:lnTo>
                    <a:lnTo>
                      <a:pt x="1214" y="1678"/>
                    </a:lnTo>
                    <a:lnTo>
                      <a:pt x="1174" y="1695"/>
                    </a:lnTo>
                    <a:lnTo>
                      <a:pt x="1133" y="1708"/>
                    </a:lnTo>
                    <a:lnTo>
                      <a:pt x="1092" y="1720"/>
                    </a:lnTo>
                    <a:lnTo>
                      <a:pt x="1050" y="1729"/>
                    </a:lnTo>
                    <a:lnTo>
                      <a:pt x="1007" y="1738"/>
                    </a:lnTo>
                    <a:lnTo>
                      <a:pt x="963" y="1743"/>
                    </a:lnTo>
                    <a:lnTo>
                      <a:pt x="919" y="1747"/>
                    </a:lnTo>
                    <a:lnTo>
                      <a:pt x="874" y="1748"/>
                    </a:lnTo>
                    <a:lnTo>
                      <a:pt x="829" y="1747"/>
                    </a:lnTo>
                    <a:lnTo>
                      <a:pt x="784" y="1743"/>
                    </a:lnTo>
                    <a:lnTo>
                      <a:pt x="741" y="1738"/>
                    </a:lnTo>
                    <a:lnTo>
                      <a:pt x="697" y="1729"/>
                    </a:lnTo>
                    <a:lnTo>
                      <a:pt x="655" y="1720"/>
                    </a:lnTo>
                    <a:lnTo>
                      <a:pt x="613" y="1708"/>
                    </a:lnTo>
                    <a:lnTo>
                      <a:pt x="574" y="1695"/>
                    </a:lnTo>
                    <a:lnTo>
                      <a:pt x="534" y="1678"/>
                    </a:lnTo>
                    <a:lnTo>
                      <a:pt x="495" y="1661"/>
                    </a:lnTo>
                    <a:lnTo>
                      <a:pt x="457" y="1642"/>
                    </a:lnTo>
                    <a:lnTo>
                      <a:pt x="420" y="1621"/>
                    </a:lnTo>
                    <a:lnTo>
                      <a:pt x="385" y="1598"/>
                    </a:lnTo>
                    <a:lnTo>
                      <a:pt x="351" y="1574"/>
                    </a:lnTo>
                    <a:lnTo>
                      <a:pt x="317" y="1548"/>
                    </a:lnTo>
                    <a:lnTo>
                      <a:pt x="286" y="1520"/>
                    </a:lnTo>
                    <a:lnTo>
                      <a:pt x="256" y="1492"/>
                    </a:lnTo>
                    <a:lnTo>
                      <a:pt x="226" y="1461"/>
                    </a:lnTo>
                    <a:lnTo>
                      <a:pt x="199" y="1429"/>
                    </a:lnTo>
                    <a:lnTo>
                      <a:pt x="173" y="1397"/>
                    </a:lnTo>
                    <a:lnTo>
                      <a:pt x="149" y="1362"/>
                    </a:lnTo>
                    <a:lnTo>
                      <a:pt x="126" y="1326"/>
                    </a:lnTo>
                    <a:lnTo>
                      <a:pt x="105" y="1291"/>
                    </a:lnTo>
                    <a:lnTo>
                      <a:pt x="86" y="1253"/>
                    </a:lnTo>
                    <a:lnTo>
                      <a:pt x="68" y="1214"/>
                    </a:lnTo>
                    <a:lnTo>
                      <a:pt x="53" y="1174"/>
                    </a:lnTo>
                    <a:lnTo>
                      <a:pt x="39" y="1134"/>
                    </a:lnTo>
                    <a:lnTo>
                      <a:pt x="27" y="1092"/>
                    </a:lnTo>
                    <a:lnTo>
                      <a:pt x="17" y="1050"/>
                    </a:lnTo>
                    <a:lnTo>
                      <a:pt x="10" y="1007"/>
                    </a:lnTo>
                    <a:lnTo>
                      <a:pt x="4" y="963"/>
                    </a:lnTo>
                    <a:lnTo>
                      <a:pt x="1" y="919"/>
                    </a:lnTo>
                    <a:lnTo>
                      <a:pt x="0" y="875"/>
                    </a:lnTo>
                    <a:lnTo>
                      <a:pt x="1" y="829"/>
                    </a:lnTo>
                    <a:lnTo>
                      <a:pt x="4" y="785"/>
                    </a:lnTo>
                    <a:lnTo>
                      <a:pt x="10" y="741"/>
                    </a:lnTo>
                    <a:lnTo>
                      <a:pt x="17" y="698"/>
                    </a:lnTo>
                    <a:lnTo>
                      <a:pt x="27" y="656"/>
                    </a:lnTo>
                    <a:lnTo>
                      <a:pt x="39" y="614"/>
                    </a:lnTo>
                    <a:lnTo>
                      <a:pt x="53" y="574"/>
                    </a:lnTo>
                    <a:lnTo>
                      <a:pt x="68" y="534"/>
                    </a:lnTo>
                    <a:lnTo>
                      <a:pt x="86" y="495"/>
                    </a:lnTo>
                    <a:lnTo>
                      <a:pt x="105" y="457"/>
                    </a:lnTo>
                    <a:lnTo>
                      <a:pt x="126" y="422"/>
                    </a:lnTo>
                    <a:lnTo>
                      <a:pt x="149" y="386"/>
                    </a:lnTo>
                    <a:lnTo>
                      <a:pt x="173" y="351"/>
                    </a:lnTo>
                    <a:lnTo>
                      <a:pt x="199" y="319"/>
                    </a:lnTo>
                    <a:lnTo>
                      <a:pt x="226" y="287"/>
                    </a:lnTo>
                    <a:lnTo>
                      <a:pt x="256" y="256"/>
                    </a:lnTo>
                    <a:lnTo>
                      <a:pt x="286" y="228"/>
                    </a:lnTo>
                    <a:lnTo>
                      <a:pt x="317" y="200"/>
                    </a:lnTo>
                    <a:lnTo>
                      <a:pt x="351" y="175"/>
                    </a:lnTo>
                    <a:lnTo>
                      <a:pt x="385" y="150"/>
                    </a:lnTo>
                    <a:lnTo>
                      <a:pt x="420" y="127"/>
                    </a:lnTo>
                    <a:lnTo>
                      <a:pt x="457" y="107"/>
                    </a:lnTo>
                    <a:lnTo>
                      <a:pt x="495" y="87"/>
                    </a:lnTo>
                    <a:lnTo>
                      <a:pt x="534" y="70"/>
                    </a:lnTo>
                    <a:lnTo>
                      <a:pt x="574" y="53"/>
                    </a:lnTo>
                    <a:lnTo>
                      <a:pt x="613" y="40"/>
                    </a:lnTo>
                    <a:lnTo>
                      <a:pt x="655" y="28"/>
                    </a:lnTo>
                    <a:lnTo>
                      <a:pt x="697" y="19"/>
                    </a:lnTo>
                    <a:lnTo>
                      <a:pt x="741" y="11"/>
                    </a:lnTo>
                    <a:lnTo>
                      <a:pt x="784" y="6"/>
                    </a:lnTo>
                    <a:lnTo>
                      <a:pt x="829" y="2"/>
                    </a:lnTo>
                    <a:lnTo>
                      <a:pt x="8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E357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1587;p19">
              <a:extLst>
                <a:ext uri="{FF2B5EF4-FFF2-40B4-BE49-F238E27FC236}">
                  <a16:creationId xmlns:a16="http://schemas.microsoft.com/office/drawing/2014/main" id="{7501F85B-0ACA-2421-0A9E-15C32A372B56}"/>
                </a:ext>
              </a:extLst>
            </p:cNvPr>
            <p:cNvGrpSpPr/>
            <p:nvPr/>
          </p:nvGrpSpPr>
          <p:grpSpPr>
            <a:xfrm>
              <a:off x="8317408" y="5987989"/>
              <a:ext cx="236113" cy="192000"/>
              <a:chOff x="4930723" y="2551459"/>
              <a:chExt cx="765671" cy="622619"/>
            </a:xfrm>
          </p:grpSpPr>
          <p:grpSp>
            <p:nvGrpSpPr>
              <p:cNvPr id="976" name="Google Shape;1588;p19">
                <a:extLst>
                  <a:ext uri="{FF2B5EF4-FFF2-40B4-BE49-F238E27FC236}">
                    <a16:creationId xmlns:a16="http://schemas.microsoft.com/office/drawing/2014/main" id="{3D62E799-E23A-2B54-97E8-5C0E429AEFD4}"/>
                  </a:ext>
                </a:extLst>
              </p:cNvPr>
              <p:cNvGrpSpPr/>
              <p:nvPr/>
            </p:nvGrpSpPr>
            <p:grpSpPr>
              <a:xfrm>
                <a:off x="4930723" y="2551459"/>
                <a:ext cx="765671" cy="622619"/>
                <a:chOff x="4129088" y="4089402"/>
                <a:chExt cx="1181100" cy="960438"/>
              </a:xfrm>
            </p:grpSpPr>
            <p:sp>
              <p:nvSpPr>
                <p:cNvPr id="978" name="Google Shape;1589;p19">
                  <a:extLst>
                    <a:ext uri="{FF2B5EF4-FFF2-40B4-BE49-F238E27FC236}">
                      <a16:creationId xmlns:a16="http://schemas.microsoft.com/office/drawing/2014/main" id="{5997FB30-193D-4042-4AFE-83DD823FB1D6}"/>
                    </a:ext>
                  </a:extLst>
                </p:cNvPr>
                <p:cNvSpPr/>
                <p:nvPr/>
              </p:nvSpPr>
              <p:spPr>
                <a:xfrm>
                  <a:off x="4129088" y="4089402"/>
                  <a:ext cx="1181100" cy="630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166" extrusionOk="0">
                      <a:moveTo>
                        <a:pt x="266" y="166"/>
                      </a:moveTo>
                      <a:cubicBezTo>
                        <a:pt x="248" y="166"/>
                        <a:pt x="248" y="166"/>
                        <a:pt x="248" y="166"/>
                      </a:cubicBezTo>
                      <a:cubicBezTo>
                        <a:pt x="248" y="162"/>
                        <a:pt x="248" y="162"/>
                        <a:pt x="248" y="162"/>
                      </a:cubicBezTo>
                      <a:cubicBezTo>
                        <a:pt x="266" y="162"/>
                        <a:pt x="266" y="162"/>
                        <a:pt x="266" y="162"/>
                      </a:cubicBezTo>
                      <a:cubicBezTo>
                        <a:pt x="289" y="162"/>
                        <a:pt x="308" y="143"/>
                        <a:pt x="308" y="120"/>
                      </a:cubicBezTo>
                      <a:cubicBezTo>
                        <a:pt x="308" y="97"/>
                        <a:pt x="289" y="78"/>
                        <a:pt x="266" y="78"/>
                      </a:cubicBezTo>
                      <a:cubicBezTo>
                        <a:pt x="263" y="78"/>
                        <a:pt x="263" y="78"/>
                        <a:pt x="263" y="78"/>
                      </a:cubicBezTo>
                      <a:cubicBezTo>
                        <a:pt x="263" y="77"/>
                        <a:pt x="263" y="77"/>
                        <a:pt x="263" y="77"/>
                      </a:cubicBezTo>
                      <a:cubicBezTo>
                        <a:pt x="256" y="57"/>
                        <a:pt x="237" y="44"/>
                        <a:pt x="216" y="44"/>
                      </a:cubicBezTo>
                      <a:cubicBezTo>
                        <a:pt x="214" y="44"/>
                        <a:pt x="212" y="44"/>
                        <a:pt x="210" y="44"/>
                      </a:cubicBezTo>
                      <a:cubicBezTo>
                        <a:pt x="208" y="45"/>
                        <a:pt x="208" y="45"/>
                        <a:pt x="208" y="45"/>
                      </a:cubicBezTo>
                      <a:cubicBezTo>
                        <a:pt x="208" y="43"/>
                        <a:pt x="208" y="43"/>
                        <a:pt x="208" y="43"/>
                      </a:cubicBezTo>
                      <a:cubicBezTo>
                        <a:pt x="194" y="19"/>
                        <a:pt x="168" y="4"/>
                        <a:pt x="140" y="4"/>
                      </a:cubicBezTo>
                      <a:cubicBezTo>
                        <a:pt x="99" y="4"/>
                        <a:pt x="65" y="36"/>
                        <a:pt x="62" y="76"/>
                      </a:cubicBezTo>
                      <a:cubicBezTo>
                        <a:pt x="62" y="78"/>
                        <a:pt x="62" y="78"/>
                        <a:pt x="62" y="78"/>
                      </a:cubicBezTo>
                      <a:cubicBezTo>
                        <a:pt x="46" y="78"/>
                        <a:pt x="46" y="78"/>
                        <a:pt x="46" y="78"/>
                      </a:cubicBezTo>
                      <a:cubicBezTo>
                        <a:pt x="23" y="78"/>
                        <a:pt x="4" y="97"/>
                        <a:pt x="4" y="120"/>
                      </a:cubicBezTo>
                      <a:cubicBezTo>
                        <a:pt x="4" y="143"/>
                        <a:pt x="23" y="162"/>
                        <a:pt x="46" y="162"/>
                      </a:cubicBezTo>
                      <a:cubicBezTo>
                        <a:pt x="64" y="162"/>
                        <a:pt x="64" y="162"/>
                        <a:pt x="64" y="162"/>
                      </a:cubicBezTo>
                      <a:cubicBezTo>
                        <a:pt x="64" y="166"/>
                        <a:pt x="64" y="166"/>
                        <a:pt x="64" y="166"/>
                      </a:cubicBezTo>
                      <a:cubicBezTo>
                        <a:pt x="46" y="166"/>
                        <a:pt x="46" y="166"/>
                        <a:pt x="46" y="166"/>
                      </a:cubicBezTo>
                      <a:cubicBezTo>
                        <a:pt x="21" y="166"/>
                        <a:pt x="0" y="145"/>
                        <a:pt x="0" y="120"/>
                      </a:cubicBezTo>
                      <a:cubicBezTo>
                        <a:pt x="0" y="95"/>
                        <a:pt x="21" y="74"/>
                        <a:pt x="46" y="74"/>
                      </a:cubicBezTo>
                      <a:cubicBezTo>
                        <a:pt x="58" y="74"/>
                        <a:pt x="58" y="74"/>
                        <a:pt x="58" y="74"/>
                      </a:cubicBezTo>
                      <a:cubicBezTo>
                        <a:pt x="63" y="32"/>
                        <a:pt x="98" y="0"/>
                        <a:pt x="140" y="0"/>
                      </a:cubicBezTo>
                      <a:cubicBezTo>
                        <a:pt x="169" y="0"/>
                        <a:pt x="196" y="15"/>
                        <a:pt x="211" y="40"/>
                      </a:cubicBezTo>
                      <a:cubicBezTo>
                        <a:pt x="213" y="40"/>
                        <a:pt x="214" y="40"/>
                        <a:pt x="216" y="40"/>
                      </a:cubicBezTo>
                      <a:cubicBezTo>
                        <a:pt x="238" y="40"/>
                        <a:pt x="258" y="54"/>
                        <a:pt x="266" y="74"/>
                      </a:cubicBezTo>
                      <a:cubicBezTo>
                        <a:pt x="291" y="74"/>
                        <a:pt x="312" y="95"/>
                        <a:pt x="312" y="120"/>
                      </a:cubicBezTo>
                      <a:cubicBezTo>
                        <a:pt x="312" y="145"/>
                        <a:pt x="291" y="166"/>
                        <a:pt x="266" y="166"/>
                      </a:cubicBezTo>
                      <a:close/>
                    </a:path>
                  </a:pathLst>
                </a:custGeom>
                <a:solidFill>
                  <a:srgbClr val="0084AE"/>
                </a:solidFill>
                <a:ln w="9525" cap="flat" cmpd="sng">
                  <a:solidFill>
                    <a:srgbClr val="0084A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1590;p19">
                  <a:extLst>
                    <a:ext uri="{FF2B5EF4-FFF2-40B4-BE49-F238E27FC236}">
                      <a16:creationId xmlns:a16="http://schemas.microsoft.com/office/drawing/2014/main" id="{8F9966A9-1D64-2EA9-7E08-B04D1105A18C}"/>
                    </a:ext>
                  </a:extLst>
                </p:cNvPr>
                <p:cNvSpPr/>
                <p:nvPr/>
              </p:nvSpPr>
              <p:spPr>
                <a:xfrm>
                  <a:off x="4851401" y="4851402"/>
                  <a:ext cx="196850" cy="198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52" extrusionOk="0">
                      <a:moveTo>
                        <a:pt x="2" y="52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1" y="43"/>
                        <a:pt x="20" y="37"/>
                        <a:pt x="29" y="29"/>
                      </a:cubicBezTo>
                      <a:cubicBezTo>
                        <a:pt x="37" y="20"/>
                        <a:pt x="43" y="11"/>
                        <a:pt x="48" y="0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47" y="13"/>
                        <a:pt x="40" y="23"/>
                        <a:pt x="31" y="31"/>
                      </a:cubicBezTo>
                      <a:cubicBezTo>
                        <a:pt x="23" y="40"/>
                        <a:pt x="13" y="47"/>
                        <a:pt x="2" y="52"/>
                      </a:cubicBezTo>
                      <a:close/>
                    </a:path>
                  </a:pathLst>
                </a:custGeom>
                <a:solidFill>
                  <a:srgbClr val="0084AE"/>
                </a:solidFill>
                <a:ln w="9525" cap="flat" cmpd="sng">
                  <a:solidFill>
                    <a:srgbClr val="0084A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1591;p19">
                  <a:extLst>
                    <a:ext uri="{FF2B5EF4-FFF2-40B4-BE49-F238E27FC236}">
                      <a16:creationId xmlns:a16="http://schemas.microsoft.com/office/drawing/2014/main" id="{154B8AEA-0948-DD1E-5243-08FC34399334}"/>
                    </a:ext>
                  </a:extLst>
                </p:cNvPr>
                <p:cNvSpPr/>
                <p:nvPr/>
              </p:nvSpPr>
              <p:spPr>
                <a:xfrm>
                  <a:off x="4391026" y="4389440"/>
                  <a:ext cx="196850" cy="19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52" extrusionOk="0">
                      <a:moveTo>
                        <a:pt x="4" y="52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5" y="39"/>
                        <a:pt x="12" y="29"/>
                        <a:pt x="21" y="21"/>
                      </a:cubicBezTo>
                      <a:cubicBezTo>
                        <a:pt x="29" y="12"/>
                        <a:pt x="39" y="5"/>
                        <a:pt x="50" y="0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41" y="9"/>
                        <a:pt x="32" y="15"/>
                        <a:pt x="23" y="23"/>
                      </a:cubicBezTo>
                      <a:cubicBezTo>
                        <a:pt x="15" y="32"/>
                        <a:pt x="9" y="41"/>
                        <a:pt x="4" y="52"/>
                      </a:cubicBezTo>
                      <a:close/>
                    </a:path>
                  </a:pathLst>
                </a:custGeom>
                <a:solidFill>
                  <a:srgbClr val="0084AE"/>
                </a:solidFill>
                <a:ln w="9525" cap="flat" cmpd="sng">
                  <a:solidFill>
                    <a:srgbClr val="0084A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1592;p19">
                  <a:extLst>
                    <a:ext uri="{FF2B5EF4-FFF2-40B4-BE49-F238E27FC236}">
                      <a16:creationId xmlns:a16="http://schemas.microsoft.com/office/drawing/2014/main" id="{F2B6FB8F-020C-A9E7-26A0-CF1690A50B5B}"/>
                    </a:ext>
                  </a:extLst>
                </p:cNvPr>
                <p:cNvSpPr/>
                <p:nvPr/>
              </p:nvSpPr>
              <p:spPr>
                <a:xfrm>
                  <a:off x="4408488" y="4408490"/>
                  <a:ext cx="622300" cy="6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64" extrusionOk="0">
                      <a:moveTo>
                        <a:pt x="82" y="164"/>
                      </a:moveTo>
                      <a:cubicBezTo>
                        <a:pt x="37" y="164"/>
                        <a:pt x="0" y="127"/>
                        <a:pt x="0" y="82"/>
                      </a:cubicBezTo>
                      <a:cubicBezTo>
                        <a:pt x="0" y="37"/>
                        <a:pt x="37" y="0"/>
                        <a:pt x="82" y="0"/>
                      </a:cubicBezTo>
                      <a:cubicBezTo>
                        <a:pt x="127" y="0"/>
                        <a:pt x="164" y="37"/>
                        <a:pt x="164" y="82"/>
                      </a:cubicBezTo>
                      <a:cubicBezTo>
                        <a:pt x="164" y="127"/>
                        <a:pt x="127" y="164"/>
                        <a:pt x="82" y="164"/>
                      </a:cubicBezTo>
                      <a:close/>
                      <a:moveTo>
                        <a:pt x="82" y="4"/>
                      </a:moveTo>
                      <a:cubicBezTo>
                        <a:pt x="39" y="4"/>
                        <a:pt x="4" y="39"/>
                        <a:pt x="4" y="82"/>
                      </a:cubicBezTo>
                      <a:cubicBezTo>
                        <a:pt x="4" y="125"/>
                        <a:pt x="39" y="160"/>
                        <a:pt x="82" y="160"/>
                      </a:cubicBezTo>
                      <a:cubicBezTo>
                        <a:pt x="125" y="160"/>
                        <a:pt x="160" y="125"/>
                        <a:pt x="160" y="82"/>
                      </a:cubicBezTo>
                      <a:cubicBezTo>
                        <a:pt x="160" y="39"/>
                        <a:pt x="125" y="4"/>
                        <a:pt x="82" y="4"/>
                      </a:cubicBezTo>
                      <a:close/>
                    </a:path>
                  </a:pathLst>
                </a:custGeom>
                <a:solidFill>
                  <a:srgbClr val="0084AE"/>
                </a:solidFill>
                <a:ln w="9525" cap="flat" cmpd="sng">
                  <a:solidFill>
                    <a:srgbClr val="0084A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1593;p19">
                  <a:extLst>
                    <a:ext uri="{FF2B5EF4-FFF2-40B4-BE49-F238E27FC236}">
                      <a16:creationId xmlns:a16="http://schemas.microsoft.com/office/drawing/2014/main" id="{4E2682B6-BB3E-29B0-17FA-99D1E74111FE}"/>
                    </a:ext>
                  </a:extLst>
                </p:cNvPr>
                <p:cNvSpPr/>
                <p:nvPr/>
              </p:nvSpPr>
              <p:spPr>
                <a:xfrm>
                  <a:off x="4568826" y="4627565"/>
                  <a:ext cx="301625" cy="198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25" extrusionOk="0">
                      <a:moveTo>
                        <a:pt x="190" y="125"/>
                      </a:moveTo>
                      <a:lnTo>
                        <a:pt x="0" y="125"/>
                      </a:lnTo>
                      <a:lnTo>
                        <a:pt x="0" y="0"/>
                      </a:lnTo>
                      <a:lnTo>
                        <a:pt x="190" y="0"/>
                      </a:lnTo>
                      <a:lnTo>
                        <a:pt x="190" y="125"/>
                      </a:lnTo>
                      <a:close/>
                      <a:moveTo>
                        <a:pt x="9" y="115"/>
                      </a:moveTo>
                      <a:lnTo>
                        <a:pt x="181" y="115"/>
                      </a:lnTo>
                      <a:lnTo>
                        <a:pt x="181" y="10"/>
                      </a:lnTo>
                      <a:lnTo>
                        <a:pt x="9" y="10"/>
                      </a:lnTo>
                      <a:lnTo>
                        <a:pt x="9" y="115"/>
                      </a:lnTo>
                      <a:close/>
                    </a:path>
                  </a:pathLst>
                </a:custGeom>
                <a:solidFill>
                  <a:srgbClr val="0084AE"/>
                </a:solidFill>
                <a:ln w="9525" cap="flat" cmpd="sng">
                  <a:solidFill>
                    <a:srgbClr val="0084A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1594;p19">
                  <a:extLst>
                    <a:ext uri="{FF2B5EF4-FFF2-40B4-BE49-F238E27FC236}">
                      <a16:creationId xmlns:a16="http://schemas.microsoft.com/office/drawing/2014/main" id="{FD252E19-1FAC-2AC4-6761-26A72EDB75C8}"/>
                    </a:ext>
                  </a:extLst>
                </p:cNvPr>
                <p:cNvSpPr/>
                <p:nvPr/>
              </p:nvSpPr>
              <p:spPr>
                <a:xfrm>
                  <a:off x="4506913" y="4597402"/>
                  <a:ext cx="425450" cy="28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76" extrusionOk="0">
                      <a:moveTo>
                        <a:pt x="104" y="64"/>
                      </a:moveTo>
                      <a:cubicBezTo>
                        <a:pt x="104" y="10"/>
                        <a:pt x="104" y="10"/>
                        <a:pt x="104" y="10"/>
                      </a:cubicBezTo>
                      <a:cubicBezTo>
                        <a:pt x="104" y="4"/>
                        <a:pt x="100" y="0"/>
                        <a:pt x="9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2" y="0"/>
                        <a:pt x="8" y="4"/>
                        <a:pt x="8" y="10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2"/>
                        <a:pt x="4" y="76"/>
                        <a:pt x="10" y="76"/>
                      </a:cubicBezTo>
                      <a:cubicBezTo>
                        <a:pt x="102" y="76"/>
                        <a:pt x="102" y="76"/>
                        <a:pt x="102" y="76"/>
                      </a:cubicBezTo>
                      <a:cubicBezTo>
                        <a:pt x="108" y="76"/>
                        <a:pt x="112" y="72"/>
                        <a:pt x="112" y="66"/>
                      </a:cubicBezTo>
                      <a:cubicBezTo>
                        <a:pt x="112" y="64"/>
                        <a:pt x="112" y="64"/>
                        <a:pt x="112" y="64"/>
                      </a:cubicBezTo>
                      <a:lnTo>
                        <a:pt x="104" y="64"/>
                      </a:lnTo>
                      <a:close/>
                      <a:moveTo>
                        <a:pt x="12" y="10"/>
                      </a:moveTo>
                      <a:cubicBezTo>
                        <a:pt x="12" y="7"/>
                        <a:pt x="15" y="4"/>
                        <a:pt x="18" y="4"/>
                      </a:cubicBezTo>
                      <a:cubicBezTo>
                        <a:pt x="94" y="4"/>
                        <a:pt x="94" y="4"/>
                        <a:pt x="94" y="4"/>
                      </a:cubicBezTo>
                      <a:cubicBezTo>
                        <a:pt x="97" y="4"/>
                        <a:pt x="100" y="7"/>
                        <a:pt x="100" y="10"/>
                      </a:cubicBezTo>
                      <a:cubicBezTo>
                        <a:pt x="100" y="64"/>
                        <a:pt x="100" y="64"/>
                        <a:pt x="100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lnTo>
                        <a:pt x="12" y="10"/>
                      </a:lnTo>
                      <a:close/>
                      <a:moveTo>
                        <a:pt x="102" y="72"/>
                      </a:moveTo>
                      <a:cubicBezTo>
                        <a:pt x="10" y="72"/>
                        <a:pt x="10" y="72"/>
                        <a:pt x="10" y="72"/>
                      </a:cubicBezTo>
                      <a:cubicBezTo>
                        <a:pt x="7" y="72"/>
                        <a:pt x="5" y="70"/>
                        <a:pt x="4" y="68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104" y="68"/>
                        <a:pt x="104" y="68"/>
                        <a:pt x="104" y="68"/>
                      </a:cubicBezTo>
                      <a:cubicBezTo>
                        <a:pt x="108" y="68"/>
                        <a:pt x="108" y="68"/>
                        <a:pt x="108" y="68"/>
                      </a:cubicBezTo>
                      <a:cubicBezTo>
                        <a:pt x="107" y="70"/>
                        <a:pt x="105" y="72"/>
                        <a:pt x="102" y="72"/>
                      </a:cubicBezTo>
                      <a:close/>
                    </a:path>
                  </a:pathLst>
                </a:custGeom>
                <a:solidFill>
                  <a:srgbClr val="0084AE"/>
                </a:solidFill>
                <a:ln w="9525" cap="flat" cmpd="sng">
                  <a:solidFill>
                    <a:srgbClr val="0084A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77" name="Google Shape;1595;p19">
                <a:extLst>
                  <a:ext uri="{FF2B5EF4-FFF2-40B4-BE49-F238E27FC236}">
                    <a16:creationId xmlns:a16="http://schemas.microsoft.com/office/drawing/2014/main" id="{A4A060B3-685D-A8A4-4FC6-A2D4324AE8E1}"/>
                  </a:ext>
                </a:extLst>
              </p:cNvPr>
              <p:cNvSpPr/>
              <p:nvPr/>
            </p:nvSpPr>
            <p:spPr>
              <a:xfrm>
                <a:off x="5523686" y="3017871"/>
                <a:ext cx="17459" cy="16004"/>
              </a:xfrm>
              <a:prstGeom prst="ellipse">
                <a:avLst/>
              </a:prstGeom>
              <a:solidFill>
                <a:srgbClr val="0084AE"/>
              </a:solidFill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1596;p19">
              <a:extLst>
                <a:ext uri="{FF2B5EF4-FFF2-40B4-BE49-F238E27FC236}">
                  <a16:creationId xmlns:a16="http://schemas.microsoft.com/office/drawing/2014/main" id="{DE5CB534-64A6-B190-0CFC-8B957F813B23}"/>
                </a:ext>
              </a:extLst>
            </p:cNvPr>
            <p:cNvGrpSpPr/>
            <p:nvPr/>
          </p:nvGrpSpPr>
          <p:grpSpPr>
            <a:xfrm>
              <a:off x="4659262" y="5958510"/>
              <a:ext cx="192448" cy="192000"/>
              <a:chOff x="3012" y="1919"/>
              <a:chExt cx="430" cy="429"/>
            </a:xfrm>
          </p:grpSpPr>
          <p:cxnSp>
            <p:nvCxnSpPr>
              <p:cNvPr id="970" name="Google Shape;1597;p19">
                <a:extLst>
                  <a:ext uri="{FF2B5EF4-FFF2-40B4-BE49-F238E27FC236}">
                    <a16:creationId xmlns:a16="http://schemas.microsoft.com/office/drawing/2014/main" id="{0E7BEEDD-4AEA-C05B-07B1-EF797A4D8D70}"/>
                  </a:ext>
                </a:extLst>
              </p:cNvPr>
              <p:cNvCxnSpPr/>
              <p:nvPr/>
            </p:nvCxnSpPr>
            <p:spPr>
              <a:xfrm>
                <a:off x="3186" y="2320"/>
                <a:ext cx="8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84A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1" name="Google Shape;1598;p19">
                <a:extLst>
                  <a:ext uri="{FF2B5EF4-FFF2-40B4-BE49-F238E27FC236}">
                    <a16:creationId xmlns:a16="http://schemas.microsoft.com/office/drawing/2014/main" id="{E45FEFC5-E13A-9407-31FB-B3B21347448C}"/>
                  </a:ext>
                </a:extLst>
              </p:cNvPr>
              <p:cNvCxnSpPr/>
              <p:nvPr/>
            </p:nvCxnSpPr>
            <p:spPr>
              <a:xfrm>
                <a:off x="3186" y="2348"/>
                <a:ext cx="8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84A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972" name="Google Shape;1599;p19">
                <a:extLst>
                  <a:ext uri="{FF2B5EF4-FFF2-40B4-BE49-F238E27FC236}">
                    <a16:creationId xmlns:a16="http://schemas.microsoft.com/office/drawing/2014/main" id="{4010A5B8-94D7-F2B8-FF63-54E2B9F02BCA}"/>
                  </a:ext>
                </a:extLst>
              </p:cNvPr>
              <p:cNvSpPr/>
              <p:nvPr/>
            </p:nvSpPr>
            <p:spPr>
              <a:xfrm>
                <a:off x="3012" y="1919"/>
                <a:ext cx="323" cy="291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68" extrusionOk="0">
                    <a:moveTo>
                      <a:pt x="186" y="19"/>
                    </a:moveTo>
                    <a:cubicBezTo>
                      <a:pt x="173" y="7"/>
                      <a:pt x="155" y="0"/>
                      <a:pt x="136" y="0"/>
                    </a:cubicBezTo>
                    <a:cubicBezTo>
                      <a:pt x="104" y="0"/>
                      <a:pt x="76" y="20"/>
                      <a:pt x="65" y="48"/>
                    </a:cubicBezTo>
                    <a:cubicBezTo>
                      <a:pt x="64" y="48"/>
                      <a:pt x="62" y="48"/>
                      <a:pt x="60" y="48"/>
                    </a:cubicBezTo>
                    <a:cubicBezTo>
                      <a:pt x="27" y="48"/>
                      <a:pt x="0" y="75"/>
                      <a:pt x="0" y="108"/>
                    </a:cubicBezTo>
                    <a:cubicBezTo>
                      <a:pt x="0" y="141"/>
                      <a:pt x="27" y="168"/>
                      <a:pt x="60" y="168"/>
                    </a:cubicBezTo>
                    <a:cubicBezTo>
                      <a:pt x="61" y="168"/>
                      <a:pt x="63" y="168"/>
                      <a:pt x="64" y="168"/>
                    </a:cubicBezTo>
                    <a:cubicBezTo>
                      <a:pt x="64" y="168"/>
                      <a:pt x="64" y="168"/>
                      <a:pt x="64" y="168"/>
                    </a:cubicBezTo>
                    <a:cubicBezTo>
                      <a:pt x="103" y="168"/>
                      <a:pt x="103" y="168"/>
                      <a:pt x="103" y="168"/>
                    </a:cubicBezTo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1600;p19">
                <a:extLst>
                  <a:ext uri="{FF2B5EF4-FFF2-40B4-BE49-F238E27FC236}">
                    <a16:creationId xmlns:a16="http://schemas.microsoft.com/office/drawing/2014/main" id="{7A9A9621-044B-EC64-4F0A-14D5B2B981DB}"/>
                  </a:ext>
                </a:extLst>
              </p:cNvPr>
              <p:cNvSpPr/>
              <p:nvPr/>
            </p:nvSpPr>
            <p:spPr>
              <a:xfrm>
                <a:off x="3260" y="1978"/>
                <a:ext cx="182" cy="23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34" extrusionOk="0">
                    <a:moveTo>
                      <a:pt x="0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84" y="134"/>
                      <a:pt x="105" y="113"/>
                      <a:pt x="105" y="86"/>
                    </a:cubicBezTo>
                    <a:cubicBezTo>
                      <a:pt x="105" y="64"/>
                      <a:pt x="90" y="45"/>
                      <a:pt x="69" y="40"/>
                    </a:cubicBezTo>
                    <a:cubicBezTo>
                      <a:pt x="68" y="25"/>
                      <a:pt x="64" y="11"/>
                      <a:pt x="56" y="0"/>
                    </a:cubicBezTo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1601;p19">
                <a:extLst>
                  <a:ext uri="{FF2B5EF4-FFF2-40B4-BE49-F238E27FC236}">
                    <a16:creationId xmlns:a16="http://schemas.microsoft.com/office/drawing/2014/main" id="{BCAA1CF6-3641-486F-BFA0-55A6A86A1FFE}"/>
                  </a:ext>
                </a:extLst>
              </p:cNvPr>
              <p:cNvSpPr/>
              <p:nvPr/>
            </p:nvSpPr>
            <p:spPr>
              <a:xfrm>
                <a:off x="3151" y="2057"/>
                <a:ext cx="152" cy="236"/>
              </a:xfrm>
              <a:custGeom>
                <a:avLst/>
                <a:gdLst/>
                <a:ahLst/>
                <a:cxnLst/>
                <a:rect l="l" t="t" r="r" b="b"/>
                <a:pathLst>
                  <a:path w="152" h="236" extrusionOk="0">
                    <a:moveTo>
                      <a:pt x="111" y="113"/>
                    </a:moveTo>
                    <a:lnTo>
                      <a:pt x="111" y="90"/>
                    </a:lnTo>
                    <a:lnTo>
                      <a:pt x="152" y="90"/>
                    </a:lnTo>
                    <a:lnTo>
                      <a:pt x="76" y="0"/>
                    </a:lnTo>
                    <a:lnTo>
                      <a:pt x="0" y="90"/>
                    </a:lnTo>
                    <a:lnTo>
                      <a:pt x="41" y="90"/>
                    </a:lnTo>
                    <a:lnTo>
                      <a:pt x="41" y="236"/>
                    </a:lnTo>
                    <a:lnTo>
                      <a:pt x="111" y="236"/>
                    </a:lnTo>
                    <a:lnTo>
                      <a:pt x="111" y="121"/>
                    </a:lnTo>
                    <a:lnTo>
                      <a:pt x="111" y="113"/>
                    </a:lnTo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1602;p19">
                <a:extLst>
                  <a:ext uri="{FF2B5EF4-FFF2-40B4-BE49-F238E27FC236}">
                    <a16:creationId xmlns:a16="http://schemas.microsoft.com/office/drawing/2014/main" id="{4B4A0CA7-5273-CE82-4B71-363E793CBDD3}"/>
                  </a:ext>
                </a:extLst>
              </p:cNvPr>
              <p:cNvSpPr/>
              <p:nvPr/>
            </p:nvSpPr>
            <p:spPr>
              <a:xfrm>
                <a:off x="3342" y="1957"/>
                <a:ext cx="13" cy="1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5" name="Google Shape;1603;p19">
              <a:extLst>
                <a:ext uri="{FF2B5EF4-FFF2-40B4-BE49-F238E27FC236}">
                  <a16:creationId xmlns:a16="http://schemas.microsoft.com/office/drawing/2014/main" id="{E9F8C513-0DCA-C19B-D312-C78D8E1167E9}"/>
                </a:ext>
              </a:extLst>
            </p:cNvPr>
            <p:cNvGrpSpPr/>
            <p:nvPr/>
          </p:nvGrpSpPr>
          <p:grpSpPr>
            <a:xfrm>
              <a:off x="5609071" y="5961394"/>
              <a:ext cx="193124" cy="188651"/>
              <a:chOff x="3031256" y="1773512"/>
              <a:chExt cx="177131" cy="179998"/>
            </a:xfrm>
          </p:grpSpPr>
          <p:sp>
            <p:nvSpPr>
              <p:cNvPr id="959" name="Google Shape;1604;p19">
                <a:extLst>
                  <a:ext uri="{FF2B5EF4-FFF2-40B4-BE49-F238E27FC236}">
                    <a16:creationId xmlns:a16="http://schemas.microsoft.com/office/drawing/2014/main" id="{E794FF8D-1CAB-5BC7-E259-F2601EAC8534}"/>
                  </a:ext>
                </a:extLst>
              </p:cNvPr>
              <p:cNvSpPr/>
              <p:nvPr/>
            </p:nvSpPr>
            <p:spPr>
              <a:xfrm>
                <a:off x="3093082" y="1773512"/>
                <a:ext cx="50609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 extrusionOk="0">
                    <a:moveTo>
                      <a:pt x="36" y="72"/>
                    </a:move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lose/>
                    <a:moveTo>
                      <a:pt x="36" y="8"/>
                    </a:moveTo>
                    <a:cubicBezTo>
                      <a:pt x="51" y="8"/>
                      <a:pt x="64" y="21"/>
                      <a:pt x="64" y="36"/>
                    </a:cubicBezTo>
                    <a:cubicBezTo>
                      <a:pt x="64" y="51"/>
                      <a:pt x="51" y="64"/>
                      <a:pt x="36" y="64"/>
                    </a:cubicBezTo>
                    <a:cubicBezTo>
                      <a:pt x="21" y="64"/>
                      <a:pt x="8" y="51"/>
                      <a:pt x="8" y="36"/>
                    </a:cubicBezTo>
                    <a:cubicBezTo>
                      <a:pt x="8" y="21"/>
                      <a:pt x="21" y="8"/>
                      <a:pt x="36" y="8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1605;p19">
                <a:extLst>
                  <a:ext uri="{FF2B5EF4-FFF2-40B4-BE49-F238E27FC236}">
                    <a16:creationId xmlns:a16="http://schemas.microsoft.com/office/drawing/2014/main" id="{7AB1C3DF-C745-1007-B214-5AA8B6E1AB91}"/>
                  </a:ext>
                </a:extLst>
              </p:cNvPr>
              <p:cNvSpPr/>
              <p:nvPr/>
            </p:nvSpPr>
            <p:spPr>
              <a:xfrm>
                <a:off x="3031256" y="1869250"/>
                <a:ext cx="56348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2" extrusionOk="0">
                    <a:moveTo>
                      <a:pt x="79" y="70"/>
                    </a:moveTo>
                    <a:cubicBezTo>
                      <a:pt x="80" y="69"/>
                      <a:pt x="80" y="67"/>
                      <a:pt x="79" y="66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2" y="0"/>
                      <a:pt x="38" y="0"/>
                      <a:pt x="37" y="2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7"/>
                      <a:pt x="0" y="69"/>
                      <a:pt x="1" y="70"/>
                    </a:cubicBezTo>
                    <a:cubicBezTo>
                      <a:pt x="1" y="71"/>
                      <a:pt x="3" y="72"/>
                      <a:pt x="4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7" y="72"/>
                      <a:pt x="79" y="71"/>
                      <a:pt x="79" y="70"/>
                    </a:cubicBezTo>
                    <a:close/>
                    <a:moveTo>
                      <a:pt x="11" y="64"/>
                    </a:moveTo>
                    <a:cubicBezTo>
                      <a:pt x="40" y="12"/>
                      <a:pt x="40" y="12"/>
                      <a:pt x="40" y="12"/>
                    </a:cubicBezTo>
                    <a:cubicBezTo>
                      <a:pt x="69" y="64"/>
                      <a:pt x="69" y="64"/>
                      <a:pt x="69" y="64"/>
                    </a:cubicBezTo>
                    <a:lnTo>
                      <a:pt x="11" y="64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1606;p19">
                <a:extLst>
                  <a:ext uri="{FF2B5EF4-FFF2-40B4-BE49-F238E27FC236}">
                    <a16:creationId xmlns:a16="http://schemas.microsoft.com/office/drawing/2014/main" id="{54E11337-B1CB-A595-F765-7CABFA64D33C}"/>
                  </a:ext>
                </a:extLst>
              </p:cNvPr>
              <p:cNvSpPr/>
              <p:nvPr/>
            </p:nvSpPr>
            <p:spPr>
              <a:xfrm>
                <a:off x="3157778" y="1869250"/>
                <a:ext cx="50609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 extrusionOk="0">
                    <a:moveTo>
                      <a:pt x="72" y="4"/>
                    </a:moveTo>
                    <a:cubicBezTo>
                      <a:pt x="72" y="2"/>
                      <a:pt x="70" y="0"/>
                      <a:pt x="6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0"/>
                      <a:pt x="2" y="72"/>
                      <a:pt x="4" y="72"/>
                    </a:cubicBezTo>
                    <a:cubicBezTo>
                      <a:pt x="68" y="72"/>
                      <a:pt x="68" y="72"/>
                      <a:pt x="68" y="72"/>
                    </a:cubicBezTo>
                    <a:cubicBezTo>
                      <a:pt x="70" y="72"/>
                      <a:pt x="72" y="70"/>
                      <a:pt x="72" y="68"/>
                    </a:cubicBezTo>
                    <a:lnTo>
                      <a:pt x="72" y="4"/>
                    </a:lnTo>
                    <a:close/>
                    <a:moveTo>
                      <a:pt x="64" y="64"/>
                    </a:moveTo>
                    <a:cubicBezTo>
                      <a:pt x="8" y="64"/>
                      <a:pt x="8" y="64"/>
                      <a:pt x="8" y="6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1607;p19">
                <a:extLst>
                  <a:ext uri="{FF2B5EF4-FFF2-40B4-BE49-F238E27FC236}">
                    <a16:creationId xmlns:a16="http://schemas.microsoft.com/office/drawing/2014/main" id="{165BE18B-C96D-7CC7-BA6C-9CE483AAA597}"/>
                  </a:ext>
                </a:extLst>
              </p:cNvPr>
              <p:cNvSpPr/>
              <p:nvPr/>
            </p:nvSpPr>
            <p:spPr>
              <a:xfrm>
                <a:off x="3078995" y="1922728"/>
                <a:ext cx="80087" cy="1669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4" extrusionOk="0">
                    <a:moveTo>
                      <a:pt x="56" y="16"/>
                    </a:moveTo>
                    <a:cubicBezTo>
                      <a:pt x="37" y="16"/>
                      <a:pt x="19" y="11"/>
                      <a:pt x="4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6" y="18"/>
                      <a:pt x="36" y="24"/>
                      <a:pt x="56" y="24"/>
                    </a:cubicBezTo>
                    <a:cubicBezTo>
                      <a:pt x="77" y="24"/>
                      <a:pt x="97" y="18"/>
                      <a:pt x="114" y="6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4" y="10"/>
                      <a:pt x="75" y="16"/>
                      <a:pt x="56" y="16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1608;p19">
                <a:extLst>
                  <a:ext uri="{FF2B5EF4-FFF2-40B4-BE49-F238E27FC236}">
                    <a16:creationId xmlns:a16="http://schemas.microsoft.com/office/drawing/2014/main" id="{50D74DD9-0A40-0F44-7DAA-DEBDE457CF84}"/>
                  </a:ext>
                </a:extLst>
              </p:cNvPr>
              <p:cNvSpPr/>
              <p:nvPr/>
            </p:nvSpPr>
            <p:spPr>
              <a:xfrm>
                <a:off x="3147865" y="1800903"/>
                <a:ext cx="43565" cy="62608"/>
              </a:xfrm>
              <a:custGeom>
                <a:avLst/>
                <a:gdLst/>
                <a:ahLst/>
                <a:cxnLst/>
                <a:rect l="l" t="t" r="r" b="b"/>
                <a:pathLst>
                  <a:path w="62" h="89" extrusionOk="0">
                    <a:moveTo>
                      <a:pt x="54" y="89"/>
                    </a:moveTo>
                    <a:cubicBezTo>
                      <a:pt x="62" y="89"/>
                      <a:pt x="62" y="89"/>
                      <a:pt x="62" y="89"/>
                    </a:cubicBezTo>
                    <a:cubicBezTo>
                      <a:pt x="60" y="51"/>
                      <a:pt x="38" y="16"/>
                      <a:pt x="4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2" y="22"/>
                      <a:pt x="53" y="54"/>
                      <a:pt x="54" y="89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1609;p19">
                <a:extLst>
                  <a:ext uri="{FF2B5EF4-FFF2-40B4-BE49-F238E27FC236}">
                    <a16:creationId xmlns:a16="http://schemas.microsoft.com/office/drawing/2014/main" id="{F635DD46-316A-7C3C-A771-C8A8A683AFD3}"/>
                  </a:ext>
                </a:extLst>
              </p:cNvPr>
              <p:cNvSpPr/>
              <p:nvPr/>
            </p:nvSpPr>
            <p:spPr>
              <a:xfrm>
                <a:off x="3045343" y="1800903"/>
                <a:ext cx="43565" cy="70956"/>
              </a:xfrm>
              <a:custGeom>
                <a:avLst/>
                <a:gdLst/>
                <a:ahLst/>
                <a:cxnLst/>
                <a:rect l="l" t="t" r="r" b="b"/>
                <a:pathLst>
                  <a:path w="62" h="101" extrusionOk="0">
                    <a:moveTo>
                      <a:pt x="8" y="101"/>
                    </a:moveTo>
                    <a:cubicBezTo>
                      <a:pt x="8" y="98"/>
                      <a:pt x="8" y="96"/>
                      <a:pt x="8" y="93"/>
                    </a:cubicBezTo>
                    <a:cubicBezTo>
                      <a:pt x="8" y="56"/>
                      <a:pt x="29" y="23"/>
                      <a:pt x="62" y="7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2" y="17"/>
                      <a:pt x="0" y="53"/>
                      <a:pt x="0" y="93"/>
                    </a:cubicBezTo>
                    <a:cubicBezTo>
                      <a:pt x="0" y="96"/>
                      <a:pt x="0" y="99"/>
                      <a:pt x="0" y="101"/>
                    </a:cubicBez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1610;p19">
                <a:extLst>
                  <a:ext uri="{FF2B5EF4-FFF2-40B4-BE49-F238E27FC236}">
                    <a16:creationId xmlns:a16="http://schemas.microsoft.com/office/drawing/2014/main" id="{EC8ECF49-BB73-BFF7-2A96-6D5FE75E814C}"/>
                  </a:ext>
                </a:extLst>
              </p:cNvPr>
              <p:cNvSpPr/>
              <p:nvPr/>
            </p:nvSpPr>
            <p:spPr>
              <a:xfrm>
                <a:off x="3062300" y="1776903"/>
                <a:ext cx="27913" cy="21130"/>
              </a:xfrm>
              <a:custGeom>
                <a:avLst/>
                <a:gdLst/>
                <a:ahLst/>
                <a:cxnLst/>
                <a:rect l="l" t="t" r="r" b="b"/>
                <a:pathLst>
                  <a:path w="40" h="30" extrusionOk="0">
                    <a:moveTo>
                      <a:pt x="21" y="24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0" y="16"/>
                      <a:pt x="40" y="14"/>
                      <a:pt x="39" y="1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6" y="19"/>
                      <a:pt x="26" y="19"/>
                      <a:pt x="26" y="19"/>
                    </a:cubicBez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1611;p19">
                <a:extLst>
                  <a:ext uri="{FF2B5EF4-FFF2-40B4-BE49-F238E27FC236}">
                    <a16:creationId xmlns:a16="http://schemas.microsoft.com/office/drawing/2014/main" id="{758482A5-B3C4-223F-0C38-959DFBECC754}"/>
                  </a:ext>
                </a:extLst>
              </p:cNvPr>
              <p:cNvSpPr/>
              <p:nvPr/>
            </p:nvSpPr>
            <p:spPr>
              <a:xfrm>
                <a:off x="3186474" y="1810033"/>
                <a:ext cx="21131" cy="281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5" y="40"/>
                    </a:moveTo>
                    <a:cubicBezTo>
                      <a:pt x="16" y="40"/>
                      <a:pt x="17" y="40"/>
                      <a:pt x="18" y="39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4" y="40"/>
                      <a:pt x="15" y="40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1612;p19">
                <a:extLst>
                  <a:ext uri="{FF2B5EF4-FFF2-40B4-BE49-F238E27FC236}">
                    <a16:creationId xmlns:a16="http://schemas.microsoft.com/office/drawing/2014/main" id="{FF98D53C-1DC9-2C82-3F78-C7E124FEAC80}"/>
                  </a:ext>
                </a:extLst>
              </p:cNvPr>
              <p:cNvSpPr/>
              <p:nvPr/>
            </p:nvSpPr>
            <p:spPr>
              <a:xfrm>
                <a:off x="3048734" y="1925336"/>
                <a:ext cx="21131" cy="281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2" y="1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0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1613;p19">
                <a:extLst>
                  <a:ext uri="{FF2B5EF4-FFF2-40B4-BE49-F238E27FC236}">
                    <a16:creationId xmlns:a16="http://schemas.microsoft.com/office/drawing/2014/main" id="{9FF9811F-E2CC-0DFA-FCC7-4A449A8AD824}"/>
                  </a:ext>
                </a:extLst>
              </p:cNvPr>
              <p:cNvSpPr/>
              <p:nvPr/>
            </p:nvSpPr>
            <p:spPr>
              <a:xfrm>
                <a:off x="3115517" y="1841598"/>
                <a:ext cx="28174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40" h="78" extrusionOk="0">
                    <a:moveTo>
                      <a:pt x="40" y="31"/>
                    </a:moveTo>
                    <a:cubicBezTo>
                      <a:pt x="40" y="18"/>
                      <a:pt x="33" y="6"/>
                      <a:pt x="22" y="0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7" y="12"/>
                      <a:pt x="32" y="21"/>
                      <a:pt x="32" y="31"/>
                    </a:cubicBezTo>
                    <a:cubicBezTo>
                      <a:pt x="32" y="44"/>
                      <a:pt x="23" y="55"/>
                      <a:pt x="11" y="58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3"/>
                      <a:pt x="0" y="65"/>
                      <a:pt x="1" y="66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28" y="62"/>
                      <a:pt x="40" y="48"/>
                      <a:pt x="40" y="31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1614;p19">
                <a:extLst>
                  <a:ext uri="{FF2B5EF4-FFF2-40B4-BE49-F238E27FC236}">
                    <a16:creationId xmlns:a16="http://schemas.microsoft.com/office/drawing/2014/main" id="{F7EEAE3B-0EE0-B864-D864-C85AECDB4A5C}"/>
                  </a:ext>
                </a:extLst>
              </p:cNvPr>
              <p:cNvSpPr/>
              <p:nvPr/>
            </p:nvSpPr>
            <p:spPr>
              <a:xfrm>
                <a:off x="3093082" y="1830381"/>
                <a:ext cx="28174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40" h="78" extrusionOk="0">
                    <a:moveTo>
                      <a:pt x="18" y="78"/>
                    </a:moveTo>
                    <a:cubicBezTo>
                      <a:pt x="22" y="71"/>
                      <a:pt x="22" y="71"/>
                      <a:pt x="22" y="71"/>
                    </a:cubicBezTo>
                    <a:cubicBezTo>
                      <a:pt x="13" y="66"/>
                      <a:pt x="8" y="57"/>
                      <a:pt x="8" y="47"/>
                    </a:cubicBezTo>
                    <a:cubicBezTo>
                      <a:pt x="8" y="34"/>
                      <a:pt x="17" y="23"/>
                      <a:pt x="29" y="20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5"/>
                      <a:pt x="40" y="13"/>
                      <a:pt x="39" y="1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2" y="16"/>
                      <a:pt x="0" y="30"/>
                      <a:pt x="0" y="47"/>
                    </a:cubicBezTo>
                    <a:cubicBezTo>
                      <a:pt x="0" y="60"/>
                      <a:pt x="7" y="72"/>
                      <a:pt x="18" y="78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6" name="Google Shape;1615;p19">
              <a:extLst>
                <a:ext uri="{FF2B5EF4-FFF2-40B4-BE49-F238E27FC236}">
                  <a16:creationId xmlns:a16="http://schemas.microsoft.com/office/drawing/2014/main" id="{D71E8E33-52D8-EFDA-0B25-826B6D442E19}"/>
                </a:ext>
              </a:extLst>
            </p:cNvPr>
            <p:cNvGrpSpPr/>
            <p:nvPr/>
          </p:nvGrpSpPr>
          <p:grpSpPr>
            <a:xfrm>
              <a:off x="5111384" y="5426164"/>
              <a:ext cx="222449" cy="240000"/>
              <a:chOff x="5283923" y="3712441"/>
              <a:chExt cx="166837" cy="180000"/>
            </a:xfrm>
          </p:grpSpPr>
          <p:sp>
            <p:nvSpPr>
              <p:cNvPr id="952" name="Google Shape;1616;p19">
                <a:extLst>
                  <a:ext uri="{FF2B5EF4-FFF2-40B4-BE49-F238E27FC236}">
                    <a16:creationId xmlns:a16="http://schemas.microsoft.com/office/drawing/2014/main" id="{5D0B806B-1E14-5B95-B1FE-EDF0FC1A329A}"/>
                  </a:ext>
                </a:extLst>
              </p:cNvPr>
              <p:cNvSpPr/>
              <p:nvPr/>
            </p:nvSpPr>
            <p:spPr>
              <a:xfrm>
                <a:off x="5295524" y="3742691"/>
                <a:ext cx="10553" cy="1055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1617;p19">
                <a:extLst>
                  <a:ext uri="{FF2B5EF4-FFF2-40B4-BE49-F238E27FC236}">
                    <a16:creationId xmlns:a16="http://schemas.microsoft.com/office/drawing/2014/main" id="{56D6DAC2-D3AC-516B-D757-3B35A009C91E}"/>
                  </a:ext>
                </a:extLst>
              </p:cNvPr>
              <p:cNvSpPr/>
              <p:nvPr/>
            </p:nvSpPr>
            <p:spPr>
              <a:xfrm>
                <a:off x="5283923" y="3729083"/>
                <a:ext cx="130017" cy="163358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5869" extrusionOk="0">
                    <a:moveTo>
                      <a:pt x="1122" y="4281"/>
                    </a:moveTo>
                    <a:lnTo>
                      <a:pt x="1080" y="4284"/>
                    </a:lnTo>
                    <a:lnTo>
                      <a:pt x="1045" y="4298"/>
                    </a:lnTo>
                    <a:lnTo>
                      <a:pt x="1014" y="4318"/>
                    </a:lnTo>
                    <a:lnTo>
                      <a:pt x="986" y="4345"/>
                    </a:lnTo>
                    <a:lnTo>
                      <a:pt x="965" y="4377"/>
                    </a:lnTo>
                    <a:lnTo>
                      <a:pt x="953" y="4414"/>
                    </a:lnTo>
                    <a:lnTo>
                      <a:pt x="949" y="4453"/>
                    </a:lnTo>
                    <a:lnTo>
                      <a:pt x="953" y="4493"/>
                    </a:lnTo>
                    <a:lnTo>
                      <a:pt x="965" y="4528"/>
                    </a:lnTo>
                    <a:lnTo>
                      <a:pt x="986" y="4561"/>
                    </a:lnTo>
                    <a:lnTo>
                      <a:pt x="1014" y="4587"/>
                    </a:lnTo>
                    <a:lnTo>
                      <a:pt x="1045" y="4608"/>
                    </a:lnTo>
                    <a:lnTo>
                      <a:pt x="1080" y="4620"/>
                    </a:lnTo>
                    <a:lnTo>
                      <a:pt x="1122" y="4626"/>
                    </a:lnTo>
                    <a:lnTo>
                      <a:pt x="2401" y="4626"/>
                    </a:lnTo>
                    <a:lnTo>
                      <a:pt x="2440" y="4620"/>
                    </a:lnTo>
                    <a:lnTo>
                      <a:pt x="2475" y="4608"/>
                    </a:lnTo>
                    <a:lnTo>
                      <a:pt x="2509" y="4587"/>
                    </a:lnTo>
                    <a:lnTo>
                      <a:pt x="2534" y="4561"/>
                    </a:lnTo>
                    <a:lnTo>
                      <a:pt x="2556" y="4528"/>
                    </a:lnTo>
                    <a:lnTo>
                      <a:pt x="2568" y="4493"/>
                    </a:lnTo>
                    <a:lnTo>
                      <a:pt x="2574" y="4453"/>
                    </a:lnTo>
                    <a:lnTo>
                      <a:pt x="2568" y="4414"/>
                    </a:lnTo>
                    <a:lnTo>
                      <a:pt x="2556" y="4377"/>
                    </a:lnTo>
                    <a:lnTo>
                      <a:pt x="2534" y="4345"/>
                    </a:lnTo>
                    <a:lnTo>
                      <a:pt x="2509" y="4318"/>
                    </a:lnTo>
                    <a:lnTo>
                      <a:pt x="2475" y="4298"/>
                    </a:lnTo>
                    <a:lnTo>
                      <a:pt x="2440" y="4284"/>
                    </a:lnTo>
                    <a:lnTo>
                      <a:pt x="2401" y="4281"/>
                    </a:lnTo>
                    <a:lnTo>
                      <a:pt x="1122" y="4281"/>
                    </a:lnTo>
                    <a:close/>
                    <a:moveTo>
                      <a:pt x="1674" y="0"/>
                    </a:moveTo>
                    <a:lnTo>
                      <a:pt x="4287" y="0"/>
                    </a:lnTo>
                    <a:lnTo>
                      <a:pt x="4336" y="4"/>
                    </a:lnTo>
                    <a:lnTo>
                      <a:pt x="4135" y="438"/>
                    </a:lnTo>
                    <a:lnTo>
                      <a:pt x="4129" y="451"/>
                    </a:lnTo>
                    <a:lnTo>
                      <a:pt x="4127" y="450"/>
                    </a:lnTo>
                    <a:lnTo>
                      <a:pt x="4041" y="638"/>
                    </a:lnTo>
                    <a:lnTo>
                      <a:pt x="3202" y="2462"/>
                    </a:lnTo>
                    <a:lnTo>
                      <a:pt x="1122" y="2462"/>
                    </a:lnTo>
                    <a:lnTo>
                      <a:pt x="1080" y="2466"/>
                    </a:lnTo>
                    <a:lnTo>
                      <a:pt x="1045" y="2480"/>
                    </a:lnTo>
                    <a:lnTo>
                      <a:pt x="1014" y="2500"/>
                    </a:lnTo>
                    <a:lnTo>
                      <a:pt x="986" y="2527"/>
                    </a:lnTo>
                    <a:lnTo>
                      <a:pt x="965" y="2558"/>
                    </a:lnTo>
                    <a:lnTo>
                      <a:pt x="953" y="2596"/>
                    </a:lnTo>
                    <a:lnTo>
                      <a:pt x="949" y="2635"/>
                    </a:lnTo>
                    <a:lnTo>
                      <a:pt x="953" y="2674"/>
                    </a:lnTo>
                    <a:lnTo>
                      <a:pt x="965" y="2712"/>
                    </a:lnTo>
                    <a:lnTo>
                      <a:pt x="986" y="2743"/>
                    </a:lnTo>
                    <a:lnTo>
                      <a:pt x="1014" y="2771"/>
                    </a:lnTo>
                    <a:lnTo>
                      <a:pt x="1045" y="2790"/>
                    </a:lnTo>
                    <a:lnTo>
                      <a:pt x="1080" y="2804"/>
                    </a:lnTo>
                    <a:lnTo>
                      <a:pt x="1122" y="2808"/>
                    </a:lnTo>
                    <a:lnTo>
                      <a:pt x="3043" y="2808"/>
                    </a:lnTo>
                    <a:lnTo>
                      <a:pt x="2821" y="3291"/>
                    </a:lnTo>
                    <a:lnTo>
                      <a:pt x="2799" y="3344"/>
                    </a:lnTo>
                    <a:lnTo>
                      <a:pt x="2786" y="3399"/>
                    </a:lnTo>
                    <a:lnTo>
                      <a:pt x="1122" y="3399"/>
                    </a:lnTo>
                    <a:lnTo>
                      <a:pt x="1080" y="3403"/>
                    </a:lnTo>
                    <a:lnTo>
                      <a:pt x="1045" y="3417"/>
                    </a:lnTo>
                    <a:lnTo>
                      <a:pt x="1014" y="3436"/>
                    </a:lnTo>
                    <a:lnTo>
                      <a:pt x="986" y="3464"/>
                    </a:lnTo>
                    <a:lnTo>
                      <a:pt x="965" y="3495"/>
                    </a:lnTo>
                    <a:lnTo>
                      <a:pt x="953" y="3532"/>
                    </a:lnTo>
                    <a:lnTo>
                      <a:pt x="949" y="3572"/>
                    </a:lnTo>
                    <a:lnTo>
                      <a:pt x="953" y="3611"/>
                    </a:lnTo>
                    <a:lnTo>
                      <a:pt x="965" y="3648"/>
                    </a:lnTo>
                    <a:lnTo>
                      <a:pt x="986" y="3680"/>
                    </a:lnTo>
                    <a:lnTo>
                      <a:pt x="1014" y="3707"/>
                    </a:lnTo>
                    <a:lnTo>
                      <a:pt x="1045" y="3727"/>
                    </a:lnTo>
                    <a:lnTo>
                      <a:pt x="1080" y="3741"/>
                    </a:lnTo>
                    <a:lnTo>
                      <a:pt x="1122" y="3744"/>
                    </a:lnTo>
                    <a:lnTo>
                      <a:pt x="2823" y="3744"/>
                    </a:lnTo>
                    <a:lnTo>
                      <a:pt x="2964" y="4426"/>
                    </a:lnTo>
                    <a:lnTo>
                      <a:pt x="2980" y="4479"/>
                    </a:lnTo>
                    <a:lnTo>
                      <a:pt x="3006" y="4528"/>
                    </a:lnTo>
                    <a:lnTo>
                      <a:pt x="3039" y="4571"/>
                    </a:lnTo>
                    <a:lnTo>
                      <a:pt x="3078" y="4610"/>
                    </a:lnTo>
                    <a:lnTo>
                      <a:pt x="3122" y="4640"/>
                    </a:lnTo>
                    <a:lnTo>
                      <a:pt x="3171" y="4660"/>
                    </a:lnTo>
                    <a:lnTo>
                      <a:pt x="3222" y="4673"/>
                    </a:lnTo>
                    <a:lnTo>
                      <a:pt x="3275" y="4677"/>
                    </a:lnTo>
                    <a:lnTo>
                      <a:pt x="3328" y="4673"/>
                    </a:lnTo>
                    <a:lnTo>
                      <a:pt x="3379" y="4662"/>
                    </a:lnTo>
                    <a:lnTo>
                      <a:pt x="3426" y="4640"/>
                    </a:lnTo>
                    <a:lnTo>
                      <a:pt x="4192" y="4222"/>
                    </a:lnTo>
                    <a:lnTo>
                      <a:pt x="4194" y="4220"/>
                    </a:lnTo>
                    <a:lnTo>
                      <a:pt x="4196" y="4220"/>
                    </a:lnTo>
                    <a:lnTo>
                      <a:pt x="4243" y="4188"/>
                    </a:lnTo>
                    <a:lnTo>
                      <a:pt x="4289" y="4151"/>
                    </a:lnTo>
                    <a:lnTo>
                      <a:pt x="4328" y="4108"/>
                    </a:lnTo>
                    <a:lnTo>
                      <a:pt x="4361" y="4063"/>
                    </a:lnTo>
                    <a:lnTo>
                      <a:pt x="4389" y="4010"/>
                    </a:lnTo>
                    <a:lnTo>
                      <a:pt x="4654" y="3434"/>
                    </a:lnTo>
                    <a:lnTo>
                      <a:pt x="4654" y="5502"/>
                    </a:lnTo>
                    <a:lnTo>
                      <a:pt x="4648" y="5569"/>
                    </a:lnTo>
                    <a:lnTo>
                      <a:pt x="4630" y="5630"/>
                    </a:lnTo>
                    <a:lnTo>
                      <a:pt x="4603" y="5687"/>
                    </a:lnTo>
                    <a:lnTo>
                      <a:pt x="4568" y="5738"/>
                    </a:lnTo>
                    <a:lnTo>
                      <a:pt x="4522" y="5783"/>
                    </a:lnTo>
                    <a:lnTo>
                      <a:pt x="4471" y="5818"/>
                    </a:lnTo>
                    <a:lnTo>
                      <a:pt x="4414" y="5846"/>
                    </a:lnTo>
                    <a:lnTo>
                      <a:pt x="4353" y="5863"/>
                    </a:lnTo>
                    <a:lnTo>
                      <a:pt x="4287" y="5869"/>
                    </a:lnTo>
                    <a:lnTo>
                      <a:pt x="365" y="5869"/>
                    </a:lnTo>
                    <a:lnTo>
                      <a:pt x="299" y="5863"/>
                    </a:lnTo>
                    <a:lnTo>
                      <a:pt x="238" y="5846"/>
                    </a:lnTo>
                    <a:lnTo>
                      <a:pt x="181" y="5818"/>
                    </a:lnTo>
                    <a:lnTo>
                      <a:pt x="130" y="5783"/>
                    </a:lnTo>
                    <a:lnTo>
                      <a:pt x="84" y="5738"/>
                    </a:lnTo>
                    <a:lnTo>
                      <a:pt x="49" y="5687"/>
                    </a:lnTo>
                    <a:lnTo>
                      <a:pt x="22" y="5630"/>
                    </a:lnTo>
                    <a:lnTo>
                      <a:pt x="6" y="5569"/>
                    </a:lnTo>
                    <a:lnTo>
                      <a:pt x="0" y="5502"/>
                    </a:lnTo>
                    <a:lnTo>
                      <a:pt x="0" y="1675"/>
                    </a:lnTo>
                    <a:lnTo>
                      <a:pt x="126" y="1675"/>
                    </a:lnTo>
                    <a:lnTo>
                      <a:pt x="159" y="1677"/>
                    </a:lnTo>
                    <a:lnTo>
                      <a:pt x="1161" y="1677"/>
                    </a:lnTo>
                    <a:lnTo>
                      <a:pt x="1238" y="1671"/>
                    </a:lnTo>
                    <a:lnTo>
                      <a:pt x="1310" y="1655"/>
                    </a:lnTo>
                    <a:lnTo>
                      <a:pt x="1377" y="1628"/>
                    </a:lnTo>
                    <a:lnTo>
                      <a:pt x="1442" y="1592"/>
                    </a:lnTo>
                    <a:lnTo>
                      <a:pt x="1499" y="1549"/>
                    </a:lnTo>
                    <a:lnTo>
                      <a:pt x="1550" y="1498"/>
                    </a:lnTo>
                    <a:lnTo>
                      <a:pt x="1593" y="1441"/>
                    </a:lnTo>
                    <a:lnTo>
                      <a:pt x="1629" y="1378"/>
                    </a:lnTo>
                    <a:lnTo>
                      <a:pt x="1654" y="1310"/>
                    </a:lnTo>
                    <a:lnTo>
                      <a:pt x="1670" y="1237"/>
                    </a:lnTo>
                    <a:lnTo>
                      <a:pt x="1676" y="1160"/>
                    </a:lnTo>
                    <a:lnTo>
                      <a:pt x="1676" y="159"/>
                    </a:lnTo>
                    <a:lnTo>
                      <a:pt x="1674" y="122"/>
                    </a:lnTo>
                    <a:lnTo>
                      <a:pt x="167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1618;p19">
                <a:extLst>
                  <a:ext uri="{FF2B5EF4-FFF2-40B4-BE49-F238E27FC236}">
                    <a16:creationId xmlns:a16="http://schemas.microsoft.com/office/drawing/2014/main" id="{AACABD2C-C5F1-2D2D-CD6F-5F15646A42FE}"/>
                  </a:ext>
                </a:extLst>
              </p:cNvPr>
              <p:cNvSpPr/>
              <p:nvPr/>
            </p:nvSpPr>
            <p:spPr>
              <a:xfrm>
                <a:off x="5284035" y="3729194"/>
                <a:ext cx="40955" cy="4079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0000" extrusionOk="0">
                    <a:moveTo>
                      <a:pt x="5635" y="3221"/>
                    </a:moveTo>
                    <a:lnTo>
                      <a:pt x="8205" y="307"/>
                    </a:lnTo>
                    <a:lnTo>
                      <a:pt x="8382" y="171"/>
                    </a:lnTo>
                    <a:lnTo>
                      <a:pt x="8553" y="82"/>
                    </a:lnTo>
                    <a:lnTo>
                      <a:pt x="8744" y="27"/>
                    </a:lnTo>
                    <a:lnTo>
                      <a:pt x="8942" y="0"/>
                    </a:lnTo>
                    <a:lnTo>
                      <a:pt x="9174" y="27"/>
                    </a:lnTo>
                    <a:lnTo>
                      <a:pt x="9386" y="102"/>
                    </a:lnTo>
                    <a:lnTo>
                      <a:pt x="9590" y="212"/>
                    </a:lnTo>
                    <a:lnTo>
                      <a:pt x="9747" y="375"/>
                    </a:lnTo>
                    <a:cubicBezTo>
                      <a:pt x="9793" y="441"/>
                      <a:pt x="9838" y="507"/>
                      <a:pt x="9884" y="573"/>
                    </a:cubicBezTo>
                    <a:cubicBezTo>
                      <a:pt x="9911" y="650"/>
                      <a:pt x="9939" y="728"/>
                      <a:pt x="9966" y="805"/>
                    </a:cubicBezTo>
                    <a:cubicBezTo>
                      <a:pt x="9977" y="889"/>
                      <a:pt x="9989" y="974"/>
                      <a:pt x="10000" y="1058"/>
                    </a:cubicBezTo>
                    <a:lnTo>
                      <a:pt x="10000" y="7891"/>
                    </a:lnTo>
                    <a:cubicBezTo>
                      <a:pt x="9989" y="8016"/>
                      <a:pt x="9977" y="8141"/>
                      <a:pt x="9966" y="8266"/>
                    </a:cubicBezTo>
                    <a:cubicBezTo>
                      <a:pt x="9934" y="8387"/>
                      <a:pt x="9902" y="8507"/>
                      <a:pt x="9870" y="8628"/>
                    </a:cubicBezTo>
                    <a:cubicBezTo>
                      <a:pt x="9815" y="8735"/>
                      <a:pt x="9761" y="8842"/>
                      <a:pt x="9706" y="8949"/>
                    </a:cubicBezTo>
                    <a:lnTo>
                      <a:pt x="9509" y="9249"/>
                    </a:lnTo>
                    <a:lnTo>
                      <a:pt x="9249" y="9502"/>
                    </a:lnTo>
                    <a:lnTo>
                      <a:pt x="8956" y="9700"/>
                    </a:lnTo>
                    <a:lnTo>
                      <a:pt x="8635" y="9863"/>
                    </a:lnTo>
                    <a:lnTo>
                      <a:pt x="8273" y="9959"/>
                    </a:lnTo>
                    <a:lnTo>
                      <a:pt x="7898" y="10000"/>
                    </a:lnTo>
                    <a:lnTo>
                      <a:pt x="1058" y="10000"/>
                    </a:lnTo>
                    <a:lnTo>
                      <a:pt x="792" y="9959"/>
                    </a:lnTo>
                    <a:lnTo>
                      <a:pt x="546" y="9877"/>
                    </a:lnTo>
                    <a:lnTo>
                      <a:pt x="362" y="9727"/>
                    </a:lnTo>
                    <a:lnTo>
                      <a:pt x="198" y="9556"/>
                    </a:lnTo>
                    <a:lnTo>
                      <a:pt x="82" y="9338"/>
                    </a:lnTo>
                    <a:cubicBezTo>
                      <a:pt x="59" y="9263"/>
                      <a:pt x="37" y="9188"/>
                      <a:pt x="14" y="9113"/>
                    </a:cubicBezTo>
                    <a:cubicBezTo>
                      <a:pt x="9" y="9038"/>
                      <a:pt x="5" y="8962"/>
                      <a:pt x="0" y="8887"/>
                    </a:cubicBezTo>
                    <a:cubicBezTo>
                      <a:pt x="14" y="8805"/>
                      <a:pt x="27" y="8724"/>
                      <a:pt x="41" y="8642"/>
                    </a:cubicBezTo>
                    <a:lnTo>
                      <a:pt x="150" y="8416"/>
                    </a:lnTo>
                    <a:lnTo>
                      <a:pt x="307" y="8205"/>
                    </a:lnTo>
                    <a:lnTo>
                      <a:pt x="2401" y="6457"/>
                    </a:lnTo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1619;p19">
                <a:extLst>
                  <a:ext uri="{FF2B5EF4-FFF2-40B4-BE49-F238E27FC236}">
                    <a16:creationId xmlns:a16="http://schemas.microsoft.com/office/drawing/2014/main" id="{F5BEF682-FA7B-460F-08C5-DD4E23EF0502}"/>
                  </a:ext>
                </a:extLst>
              </p:cNvPr>
              <p:cNvSpPr/>
              <p:nvPr/>
            </p:nvSpPr>
            <p:spPr>
              <a:xfrm>
                <a:off x="5413325" y="3712441"/>
                <a:ext cx="37435" cy="2788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001" extrusionOk="0">
                    <a:moveTo>
                      <a:pt x="433" y="0"/>
                    </a:moveTo>
                    <a:lnTo>
                      <a:pt x="433" y="0"/>
                    </a:lnTo>
                    <a:lnTo>
                      <a:pt x="482" y="2"/>
                    </a:lnTo>
                    <a:lnTo>
                      <a:pt x="531" y="14"/>
                    </a:lnTo>
                    <a:lnTo>
                      <a:pt x="578" y="31"/>
                    </a:lnTo>
                    <a:lnTo>
                      <a:pt x="1140" y="289"/>
                    </a:lnTo>
                    <a:lnTo>
                      <a:pt x="1189" y="316"/>
                    </a:lnTo>
                    <a:lnTo>
                      <a:pt x="1232" y="351"/>
                    </a:lnTo>
                    <a:lnTo>
                      <a:pt x="1267" y="391"/>
                    </a:lnTo>
                    <a:lnTo>
                      <a:pt x="1297" y="436"/>
                    </a:lnTo>
                    <a:lnTo>
                      <a:pt x="1320" y="483"/>
                    </a:lnTo>
                    <a:lnTo>
                      <a:pt x="1334" y="534"/>
                    </a:lnTo>
                    <a:lnTo>
                      <a:pt x="1340" y="587"/>
                    </a:lnTo>
                    <a:lnTo>
                      <a:pt x="1338" y="640"/>
                    </a:lnTo>
                    <a:lnTo>
                      <a:pt x="1328" y="695"/>
                    </a:lnTo>
                    <a:lnTo>
                      <a:pt x="1309" y="746"/>
                    </a:lnTo>
                    <a:lnTo>
                      <a:pt x="1191" y="1001"/>
                    </a:lnTo>
                    <a:lnTo>
                      <a:pt x="1189" y="1001"/>
                    </a:lnTo>
                    <a:lnTo>
                      <a:pt x="0" y="455"/>
                    </a:lnTo>
                    <a:lnTo>
                      <a:pt x="118" y="200"/>
                    </a:lnTo>
                    <a:lnTo>
                      <a:pt x="148" y="149"/>
                    </a:lnTo>
                    <a:lnTo>
                      <a:pt x="183" y="106"/>
                    </a:lnTo>
                    <a:lnTo>
                      <a:pt x="226" y="69"/>
                    </a:lnTo>
                    <a:lnTo>
                      <a:pt x="273" y="39"/>
                    </a:lnTo>
                    <a:lnTo>
                      <a:pt x="324" y="18"/>
                    </a:lnTo>
                    <a:lnTo>
                      <a:pt x="378" y="4"/>
                    </a:lnTo>
                    <a:lnTo>
                      <a:pt x="43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1620;p19">
                <a:extLst>
                  <a:ext uri="{FF2B5EF4-FFF2-40B4-BE49-F238E27FC236}">
                    <a16:creationId xmlns:a16="http://schemas.microsoft.com/office/drawing/2014/main" id="{5EBF0997-F2F6-F067-66A6-444CB3592E6F}"/>
                  </a:ext>
                </a:extLst>
              </p:cNvPr>
              <p:cNvSpPr/>
              <p:nvPr/>
            </p:nvSpPr>
            <p:spPr>
              <a:xfrm>
                <a:off x="5404721" y="3730363"/>
                <a:ext cx="39446" cy="28553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25" extrusionOk="0">
                    <a:moveTo>
                      <a:pt x="222" y="0"/>
                    </a:moveTo>
                    <a:lnTo>
                      <a:pt x="1412" y="546"/>
                    </a:lnTo>
                    <a:lnTo>
                      <a:pt x="1407" y="558"/>
                    </a:lnTo>
                    <a:lnTo>
                      <a:pt x="1190" y="1025"/>
                    </a:lnTo>
                    <a:lnTo>
                      <a:pt x="330" y="630"/>
                    </a:lnTo>
                    <a:lnTo>
                      <a:pt x="0" y="479"/>
                    </a:lnTo>
                    <a:lnTo>
                      <a:pt x="202" y="41"/>
                    </a:lnTo>
                    <a:lnTo>
                      <a:pt x="216" y="10"/>
                    </a:lnTo>
                    <a:lnTo>
                      <a:pt x="22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1621;p19">
                <a:extLst>
                  <a:ext uri="{FF2B5EF4-FFF2-40B4-BE49-F238E27FC236}">
                    <a16:creationId xmlns:a16="http://schemas.microsoft.com/office/drawing/2014/main" id="{05DB6B18-0518-2EF2-E963-EEA0E862890D}"/>
                  </a:ext>
                </a:extLst>
              </p:cNvPr>
              <p:cNvSpPr/>
              <p:nvPr/>
            </p:nvSpPr>
            <p:spPr>
              <a:xfrm>
                <a:off x="5368906" y="3749287"/>
                <a:ext cx="66433" cy="8749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3144" extrusionOk="0">
                    <a:moveTo>
                      <a:pt x="1189" y="0"/>
                    </a:moveTo>
                    <a:lnTo>
                      <a:pt x="1613" y="195"/>
                    </a:lnTo>
                    <a:lnTo>
                      <a:pt x="2379" y="546"/>
                    </a:lnTo>
                    <a:lnTo>
                      <a:pt x="1613" y="2213"/>
                    </a:lnTo>
                    <a:lnTo>
                      <a:pt x="1185" y="3144"/>
                    </a:lnTo>
                    <a:lnTo>
                      <a:pt x="776" y="2952"/>
                    </a:lnTo>
                    <a:lnTo>
                      <a:pt x="193" y="2675"/>
                    </a:lnTo>
                    <a:lnTo>
                      <a:pt x="0" y="2583"/>
                    </a:lnTo>
                    <a:lnTo>
                      <a:pt x="230" y="2084"/>
                    </a:lnTo>
                    <a:lnTo>
                      <a:pt x="389" y="1738"/>
                    </a:lnTo>
                    <a:lnTo>
                      <a:pt x="118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1622;p19">
                <a:extLst>
                  <a:ext uri="{FF2B5EF4-FFF2-40B4-BE49-F238E27FC236}">
                    <a16:creationId xmlns:a16="http://schemas.microsoft.com/office/drawing/2014/main" id="{4EC75FF4-0E2D-5EAB-EDEB-02971EAFA472}"/>
                  </a:ext>
                </a:extLst>
              </p:cNvPr>
              <p:cNvSpPr/>
              <p:nvPr/>
            </p:nvSpPr>
            <p:spPr>
              <a:xfrm>
                <a:off x="5367397" y="3826820"/>
                <a:ext cx="30954" cy="26716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960" extrusionOk="0">
                    <a:moveTo>
                      <a:pt x="0" y="0"/>
                    </a:moveTo>
                    <a:lnTo>
                      <a:pt x="491" y="233"/>
                    </a:lnTo>
                    <a:lnTo>
                      <a:pt x="1108" y="526"/>
                    </a:lnTo>
                    <a:lnTo>
                      <a:pt x="1106" y="526"/>
                    </a:lnTo>
                    <a:lnTo>
                      <a:pt x="1104" y="528"/>
                    </a:lnTo>
                    <a:lnTo>
                      <a:pt x="340" y="946"/>
                    </a:lnTo>
                    <a:lnTo>
                      <a:pt x="312" y="956"/>
                    </a:lnTo>
                    <a:lnTo>
                      <a:pt x="287" y="960"/>
                    </a:lnTo>
                    <a:lnTo>
                      <a:pt x="257" y="956"/>
                    </a:lnTo>
                    <a:lnTo>
                      <a:pt x="230" y="944"/>
                    </a:lnTo>
                    <a:lnTo>
                      <a:pt x="208" y="927"/>
                    </a:lnTo>
                    <a:lnTo>
                      <a:pt x="191" y="903"/>
                    </a:lnTo>
                    <a:lnTo>
                      <a:pt x="179" y="874"/>
                    </a:lnTo>
                    <a:lnTo>
                      <a:pt x="47" y="233"/>
                    </a:lnTo>
                    <a:lnTo>
                      <a:pt x="2" y="23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7" name="Google Shape;1623;p19">
              <a:extLst>
                <a:ext uri="{FF2B5EF4-FFF2-40B4-BE49-F238E27FC236}">
                  <a16:creationId xmlns:a16="http://schemas.microsoft.com/office/drawing/2014/main" id="{8AFE4BF8-75F7-4CB3-5226-72E80F0E7D2D}"/>
                </a:ext>
              </a:extLst>
            </p:cNvPr>
            <p:cNvGrpSpPr/>
            <p:nvPr/>
          </p:nvGrpSpPr>
          <p:grpSpPr>
            <a:xfrm>
              <a:off x="7646876" y="5478430"/>
              <a:ext cx="200827" cy="187734"/>
              <a:chOff x="6018566" y="2986876"/>
              <a:chExt cx="241967" cy="180000"/>
            </a:xfrm>
          </p:grpSpPr>
          <p:sp>
            <p:nvSpPr>
              <p:cNvPr id="950" name="Google Shape;1624;p19">
                <a:extLst>
                  <a:ext uri="{FF2B5EF4-FFF2-40B4-BE49-F238E27FC236}">
                    <a16:creationId xmlns:a16="http://schemas.microsoft.com/office/drawing/2014/main" id="{003A878C-E410-6A45-EE22-C73E6A32C2FB}"/>
                  </a:ext>
                </a:extLst>
              </p:cNvPr>
              <p:cNvSpPr/>
              <p:nvPr/>
            </p:nvSpPr>
            <p:spPr>
              <a:xfrm>
                <a:off x="6018566" y="2986876"/>
                <a:ext cx="241967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16072" h="11956" extrusionOk="0">
                    <a:moveTo>
                      <a:pt x="271" y="1184"/>
                    </a:moveTo>
                    <a:lnTo>
                      <a:pt x="4230" y="4032"/>
                    </a:lnTo>
                    <a:lnTo>
                      <a:pt x="3405" y="4168"/>
                    </a:lnTo>
                    <a:lnTo>
                      <a:pt x="3372" y="4174"/>
                    </a:lnTo>
                    <a:lnTo>
                      <a:pt x="3340" y="4182"/>
                    </a:lnTo>
                    <a:lnTo>
                      <a:pt x="3309" y="4191"/>
                    </a:lnTo>
                    <a:lnTo>
                      <a:pt x="3279" y="4202"/>
                    </a:lnTo>
                    <a:lnTo>
                      <a:pt x="3249" y="4215"/>
                    </a:lnTo>
                    <a:lnTo>
                      <a:pt x="3219" y="4228"/>
                    </a:lnTo>
                    <a:lnTo>
                      <a:pt x="3191" y="4243"/>
                    </a:lnTo>
                    <a:lnTo>
                      <a:pt x="3164" y="4260"/>
                    </a:lnTo>
                    <a:lnTo>
                      <a:pt x="3138" y="4278"/>
                    </a:lnTo>
                    <a:lnTo>
                      <a:pt x="3112" y="4297"/>
                    </a:lnTo>
                    <a:lnTo>
                      <a:pt x="3088" y="4317"/>
                    </a:lnTo>
                    <a:lnTo>
                      <a:pt x="3065" y="4338"/>
                    </a:lnTo>
                    <a:lnTo>
                      <a:pt x="3043" y="4360"/>
                    </a:lnTo>
                    <a:lnTo>
                      <a:pt x="3022" y="4383"/>
                    </a:lnTo>
                    <a:lnTo>
                      <a:pt x="3001" y="4408"/>
                    </a:lnTo>
                    <a:lnTo>
                      <a:pt x="2982" y="4433"/>
                    </a:lnTo>
                    <a:lnTo>
                      <a:pt x="2965" y="4458"/>
                    </a:lnTo>
                    <a:lnTo>
                      <a:pt x="2948" y="4485"/>
                    </a:lnTo>
                    <a:lnTo>
                      <a:pt x="2933" y="4512"/>
                    </a:lnTo>
                    <a:lnTo>
                      <a:pt x="2920" y="4541"/>
                    </a:lnTo>
                    <a:lnTo>
                      <a:pt x="2907" y="4570"/>
                    </a:lnTo>
                    <a:lnTo>
                      <a:pt x="2896" y="4599"/>
                    </a:lnTo>
                    <a:lnTo>
                      <a:pt x="2886" y="4629"/>
                    </a:lnTo>
                    <a:lnTo>
                      <a:pt x="2878" y="4660"/>
                    </a:lnTo>
                    <a:lnTo>
                      <a:pt x="2872" y="4692"/>
                    </a:lnTo>
                    <a:lnTo>
                      <a:pt x="2866" y="4723"/>
                    </a:lnTo>
                    <a:lnTo>
                      <a:pt x="2863" y="4755"/>
                    </a:lnTo>
                    <a:lnTo>
                      <a:pt x="2861" y="4787"/>
                    </a:lnTo>
                    <a:lnTo>
                      <a:pt x="2860" y="4820"/>
                    </a:lnTo>
                    <a:lnTo>
                      <a:pt x="2861" y="4853"/>
                    </a:lnTo>
                    <a:lnTo>
                      <a:pt x="2864" y="4886"/>
                    </a:lnTo>
                    <a:lnTo>
                      <a:pt x="2869" y="4919"/>
                    </a:lnTo>
                    <a:lnTo>
                      <a:pt x="2875" y="4952"/>
                    </a:lnTo>
                    <a:lnTo>
                      <a:pt x="2883" y="4984"/>
                    </a:lnTo>
                    <a:lnTo>
                      <a:pt x="2892" y="5015"/>
                    </a:lnTo>
                    <a:lnTo>
                      <a:pt x="2903" y="5046"/>
                    </a:lnTo>
                    <a:lnTo>
                      <a:pt x="2915" y="5077"/>
                    </a:lnTo>
                    <a:lnTo>
                      <a:pt x="2929" y="5106"/>
                    </a:lnTo>
                    <a:lnTo>
                      <a:pt x="2944" y="5134"/>
                    </a:lnTo>
                    <a:lnTo>
                      <a:pt x="2960" y="5161"/>
                    </a:lnTo>
                    <a:lnTo>
                      <a:pt x="2978" y="5187"/>
                    </a:lnTo>
                    <a:lnTo>
                      <a:pt x="2996" y="5213"/>
                    </a:lnTo>
                    <a:lnTo>
                      <a:pt x="3017" y="5237"/>
                    </a:lnTo>
                    <a:lnTo>
                      <a:pt x="3038" y="5261"/>
                    </a:lnTo>
                    <a:lnTo>
                      <a:pt x="3060" y="5283"/>
                    </a:lnTo>
                    <a:lnTo>
                      <a:pt x="3083" y="5304"/>
                    </a:lnTo>
                    <a:lnTo>
                      <a:pt x="3107" y="5325"/>
                    </a:lnTo>
                    <a:lnTo>
                      <a:pt x="3132" y="5343"/>
                    </a:lnTo>
                    <a:lnTo>
                      <a:pt x="3158" y="5361"/>
                    </a:lnTo>
                    <a:lnTo>
                      <a:pt x="3184" y="5377"/>
                    </a:lnTo>
                    <a:lnTo>
                      <a:pt x="3212" y="5392"/>
                    </a:lnTo>
                    <a:lnTo>
                      <a:pt x="3241" y="5406"/>
                    </a:lnTo>
                    <a:lnTo>
                      <a:pt x="3269" y="5418"/>
                    </a:lnTo>
                    <a:lnTo>
                      <a:pt x="3299" y="5429"/>
                    </a:lnTo>
                    <a:lnTo>
                      <a:pt x="3329" y="5439"/>
                    </a:lnTo>
                    <a:lnTo>
                      <a:pt x="3359" y="5447"/>
                    </a:lnTo>
                    <a:lnTo>
                      <a:pt x="3390" y="5455"/>
                    </a:lnTo>
                    <a:lnTo>
                      <a:pt x="3421" y="5460"/>
                    </a:lnTo>
                    <a:lnTo>
                      <a:pt x="3453" y="5464"/>
                    </a:lnTo>
                    <a:lnTo>
                      <a:pt x="3486" y="5466"/>
                    </a:lnTo>
                    <a:lnTo>
                      <a:pt x="3518" y="5466"/>
                    </a:lnTo>
                    <a:lnTo>
                      <a:pt x="3551" y="5465"/>
                    </a:lnTo>
                    <a:lnTo>
                      <a:pt x="3584" y="5462"/>
                    </a:lnTo>
                    <a:lnTo>
                      <a:pt x="3617" y="5458"/>
                    </a:lnTo>
                    <a:lnTo>
                      <a:pt x="5930" y="5076"/>
                    </a:lnTo>
                    <a:lnTo>
                      <a:pt x="5939" y="5075"/>
                    </a:lnTo>
                    <a:lnTo>
                      <a:pt x="5947" y="5074"/>
                    </a:lnTo>
                    <a:lnTo>
                      <a:pt x="5981" y="5071"/>
                    </a:lnTo>
                    <a:lnTo>
                      <a:pt x="6015" y="5065"/>
                    </a:lnTo>
                    <a:lnTo>
                      <a:pt x="6048" y="5057"/>
                    </a:lnTo>
                    <a:lnTo>
                      <a:pt x="6082" y="5047"/>
                    </a:lnTo>
                    <a:lnTo>
                      <a:pt x="6114" y="5037"/>
                    </a:lnTo>
                    <a:lnTo>
                      <a:pt x="6148" y="5024"/>
                    </a:lnTo>
                    <a:lnTo>
                      <a:pt x="6179" y="5010"/>
                    </a:lnTo>
                    <a:lnTo>
                      <a:pt x="6210" y="4994"/>
                    </a:lnTo>
                    <a:lnTo>
                      <a:pt x="6240" y="4976"/>
                    </a:lnTo>
                    <a:lnTo>
                      <a:pt x="6269" y="4956"/>
                    </a:lnTo>
                    <a:lnTo>
                      <a:pt x="6297" y="4935"/>
                    </a:lnTo>
                    <a:lnTo>
                      <a:pt x="6325" y="4912"/>
                    </a:lnTo>
                    <a:lnTo>
                      <a:pt x="6338" y="4900"/>
                    </a:lnTo>
                    <a:lnTo>
                      <a:pt x="6351" y="4887"/>
                    </a:lnTo>
                    <a:lnTo>
                      <a:pt x="6364" y="4874"/>
                    </a:lnTo>
                    <a:lnTo>
                      <a:pt x="6377" y="4861"/>
                    </a:lnTo>
                    <a:lnTo>
                      <a:pt x="6388" y="4848"/>
                    </a:lnTo>
                    <a:lnTo>
                      <a:pt x="6400" y="4834"/>
                    </a:lnTo>
                    <a:lnTo>
                      <a:pt x="6411" y="4819"/>
                    </a:lnTo>
                    <a:lnTo>
                      <a:pt x="6422" y="4804"/>
                    </a:lnTo>
                    <a:lnTo>
                      <a:pt x="6434" y="4787"/>
                    </a:lnTo>
                    <a:lnTo>
                      <a:pt x="6444" y="4770"/>
                    </a:lnTo>
                    <a:lnTo>
                      <a:pt x="6455" y="4754"/>
                    </a:lnTo>
                    <a:lnTo>
                      <a:pt x="6464" y="4737"/>
                    </a:lnTo>
                    <a:lnTo>
                      <a:pt x="6473" y="4719"/>
                    </a:lnTo>
                    <a:lnTo>
                      <a:pt x="6482" y="4702"/>
                    </a:lnTo>
                    <a:lnTo>
                      <a:pt x="6490" y="4684"/>
                    </a:lnTo>
                    <a:lnTo>
                      <a:pt x="6497" y="4667"/>
                    </a:lnTo>
                    <a:lnTo>
                      <a:pt x="6504" y="4648"/>
                    </a:lnTo>
                    <a:lnTo>
                      <a:pt x="6510" y="4630"/>
                    </a:lnTo>
                    <a:lnTo>
                      <a:pt x="6516" y="4612"/>
                    </a:lnTo>
                    <a:lnTo>
                      <a:pt x="6521" y="4593"/>
                    </a:lnTo>
                    <a:lnTo>
                      <a:pt x="6526" y="4575"/>
                    </a:lnTo>
                    <a:lnTo>
                      <a:pt x="6530" y="4557"/>
                    </a:lnTo>
                    <a:lnTo>
                      <a:pt x="6533" y="4538"/>
                    </a:lnTo>
                    <a:lnTo>
                      <a:pt x="6536" y="4518"/>
                    </a:lnTo>
                    <a:lnTo>
                      <a:pt x="6539" y="4500"/>
                    </a:lnTo>
                    <a:lnTo>
                      <a:pt x="6540" y="4481"/>
                    </a:lnTo>
                    <a:lnTo>
                      <a:pt x="6542" y="4462"/>
                    </a:lnTo>
                    <a:lnTo>
                      <a:pt x="6543" y="4444"/>
                    </a:lnTo>
                    <a:lnTo>
                      <a:pt x="6543" y="4425"/>
                    </a:lnTo>
                    <a:lnTo>
                      <a:pt x="6543" y="4406"/>
                    </a:lnTo>
                    <a:lnTo>
                      <a:pt x="6542" y="4387"/>
                    </a:lnTo>
                    <a:lnTo>
                      <a:pt x="6540" y="4368"/>
                    </a:lnTo>
                    <a:lnTo>
                      <a:pt x="6539" y="4350"/>
                    </a:lnTo>
                    <a:lnTo>
                      <a:pt x="6536" y="4331"/>
                    </a:lnTo>
                    <a:lnTo>
                      <a:pt x="6533" y="4313"/>
                    </a:lnTo>
                    <a:lnTo>
                      <a:pt x="6530" y="4294"/>
                    </a:lnTo>
                    <a:lnTo>
                      <a:pt x="6526" y="4276"/>
                    </a:lnTo>
                    <a:lnTo>
                      <a:pt x="6522" y="4257"/>
                    </a:lnTo>
                    <a:lnTo>
                      <a:pt x="6517" y="4239"/>
                    </a:lnTo>
                    <a:lnTo>
                      <a:pt x="6511" y="4221"/>
                    </a:lnTo>
                    <a:lnTo>
                      <a:pt x="6135" y="1935"/>
                    </a:lnTo>
                    <a:lnTo>
                      <a:pt x="6129" y="1901"/>
                    </a:lnTo>
                    <a:lnTo>
                      <a:pt x="6121" y="1869"/>
                    </a:lnTo>
                    <a:lnTo>
                      <a:pt x="6112" y="1838"/>
                    </a:lnTo>
                    <a:lnTo>
                      <a:pt x="6101" y="1808"/>
                    </a:lnTo>
                    <a:lnTo>
                      <a:pt x="6089" y="1778"/>
                    </a:lnTo>
                    <a:lnTo>
                      <a:pt x="6075" y="1748"/>
                    </a:lnTo>
                    <a:lnTo>
                      <a:pt x="6060" y="1720"/>
                    </a:lnTo>
                    <a:lnTo>
                      <a:pt x="6044" y="1693"/>
                    </a:lnTo>
                    <a:lnTo>
                      <a:pt x="6026" y="1667"/>
                    </a:lnTo>
                    <a:lnTo>
                      <a:pt x="6007" y="1640"/>
                    </a:lnTo>
                    <a:lnTo>
                      <a:pt x="5987" y="1616"/>
                    </a:lnTo>
                    <a:lnTo>
                      <a:pt x="5967" y="1593"/>
                    </a:lnTo>
                    <a:lnTo>
                      <a:pt x="5944" y="1571"/>
                    </a:lnTo>
                    <a:lnTo>
                      <a:pt x="5921" y="1550"/>
                    </a:lnTo>
                    <a:lnTo>
                      <a:pt x="5897" y="1530"/>
                    </a:lnTo>
                    <a:lnTo>
                      <a:pt x="5872" y="1510"/>
                    </a:lnTo>
                    <a:lnTo>
                      <a:pt x="5846" y="1492"/>
                    </a:lnTo>
                    <a:lnTo>
                      <a:pt x="5819" y="1476"/>
                    </a:lnTo>
                    <a:lnTo>
                      <a:pt x="5792" y="1461"/>
                    </a:lnTo>
                    <a:lnTo>
                      <a:pt x="5764" y="1447"/>
                    </a:lnTo>
                    <a:lnTo>
                      <a:pt x="5735" y="1435"/>
                    </a:lnTo>
                    <a:lnTo>
                      <a:pt x="5706" y="1424"/>
                    </a:lnTo>
                    <a:lnTo>
                      <a:pt x="5675" y="1414"/>
                    </a:lnTo>
                    <a:lnTo>
                      <a:pt x="5644" y="1406"/>
                    </a:lnTo>
                    <a:lnTo>
                      <a:pt x="5613" y="1399"/>
                    </a:lnTo>
                    <a:lnTo>
                      <a:pt x="5582" y="1394"/>
                    </a:lnTo>
                    <a:lnTo>
                      <a:pt x="5550" y="1390"/>
                    </a:lnTo>
                    <a:lnTo>
                      <a:pt x="5518" y="1388"/>
                    </a:lnTo>
                    <a:lnTo>
                      <a:pt x="5486" y="1388"/>
                    </a:lnTo>
                    <a:lnTo>
                      <a:pt x="5452" y="1389"/>
                    </a:lnTo>
                    <a:lnTo>
                      <a:pt x="5419" y="1392"/>
                    </a:lnTo>
                    <a:lnTo>
                      <a:pt x="5386" y="1396"/>
                    </a:lnTo>
                    <a:lnTo>
                      <a:pt x="5353" y="1403"/>
                    </a:lnTo>
                    <a:lnTo>
                      <a:pt x="5322" y="1410"/>
                    </a:lnTo>
                    <a:lnTo>
                      <a:pt x="5290" y="1420"/>
                    </a:lnTo>
                    <a:lnTo>
                      <a:pt x="5260" y="1431"/>
                    </a:lnTo>
                    <a:lnTo>
                      <a:pt x="5229" y="1443"/>
                    </a:lnTo>
                    <a:lnTo>
                      <a:pt x="5200" y="1457"/>
                    </a:lnTo>
                    <a:lnTo>
                      <a:pt x="5172" y="1472"/>
                    </a:lnTo>
                    <a:lnTo>
                      <a:pt x="5145" y="1488"/>
                    </a:lnTo>
                    <a:lnTo>
                      <a:pt x="5119" y="1506"/>
                    </a:lnTo>
                    <a:lnTo>
                      <a:pt x="5094" y="1525"/>
                    </a:lnTo>
                    <a:lnTo>
                      <a:pt x="5070" y="1545"/>
                    </a:lnTo>
                    <a:lnTo>
                      <a:pt x="5047" y="1566"/>
                    </a:lnTo>
                    <a:lnTo>
                      <a:pt x="5025" y="1588"/>
                    </a:lnTo>
                    <a:lnTo>
                      <a:pt x="5002" y="1611"/>
                    </a:lnTo>
                    <a:lnTo>
                      <a:pt x="4983" y="1635"/>
                    </a:lnTo>
                    <a:lnTo>
                      <a:pt x="4964" y="1661"/>
                    </a:lnTo>
                    <a:lnTo>
                      <a:pt x="4946" y="1687"/>
                    </a:lnTo>
                    <a:lnTo>
                      <a:pt x="4930" y="1713"/>
                    </a:lnTo>
                    <a:lnTo>
                      <a:pt x="4915" y="1741"/>
                    </a:lnTo>
                    <a:lnTo>
                      <a:pt x="4901" y="1769"/>
                    </a:lnTo>
                    <a:lnTo>
                      <a:pt x="4889" y="1798"/>
                    </a:lnTo>
                    <a:lnTo>
                      <a:pt x="4878" y="1828"/>
                    </a:lnTo>
                    <a:lnTo>
                      <a:pt x="4868" y="1858"/>
                    </a:lnTo>
                    <a:lnTo>
                      <a:pt x="4860" y="1888"/>
                    </a:lnTo>
                    <a:lnTo>
                      <a:pt x="4853" y="1920"/>
                    </a:lnTo>
                    <a:lnTo>
                      <a:pt x="4848" y="1951"/>
                    </a:lnTo>
                    <a:lnTo>
                      <a:pt x="4844" y="1983"/>
                    </a:lnTo>
                    <a:lnTo>
                      <a:pt x="4842" y="2015"/>
                    </a:lnTo>
                    <a:lnTo>
                      <a:pt x="4842" y="2048"/>
                    </a:lnTo>
                    <a:lnTo>
                      <a:pt x="4843" y="2081"/>
                    </a:lnTo>
                    <a:lnTo>
                      <a:pt x="4846" y="2114"/>
                    </a:lnTo>
                    <a:lnTo>
                      <a:pt x="4850" y="2147"/>
                    </a:lnTo>
                    <a:lnTo>
                      <a:pt x="4984" y="2967"/>
                    </a:lnTo>
                    <a:lnTo>
                      <a:pt x="1031" y="122"/>
                    </a:lnTo>
                    <a:lnTo>
                      <a:pt x="1003" y="103"/>
                    </a:lnTo>
                    <a:lnTo>
                      <a:pt x="974" y="86"/>
                    </a:lnTo>
                    <a:lnTo>
                      <a:pt x="946" y="71"/>
                    </a:lnTo>
                    <a:lnTo>
                      <a:pt x="916" y="56"/>
                    </a:lnTo>
                    <a:lnTo>
                      <a:pt x="887" y="43"/>
                    </a:lnTo>
                    <a:lnTo>
                      <a:pt x="857" y="33"/>
                    </a:lnTo>
                    <a:lnTo>
                      <a:pt x="826" y="23"/>
                    </a:lnTo>
                    <a:lnTo>
                      <a:pt x="796" y="16"/>
                    </a:lnTo>
                    <a:lnTo>
                      <a:pt x="764" y="10"/>
                    </a:lnTo>
                    <a:lnTo>
                      <a:pt x="733" y="5"/>
                    </a:lnTo>
                    <a:lnTo>
                      <a:pt x="701" y="2"/>
                    </a:lnTo>
                    <a:lnTo>
                      <a:pt x="670" y="0"/>
                    </a:lnTo>
                    <a:lnTo>
                      <a:pt x="639" y="0"/>
                    </a:lnTo>
                    <a:lnTo>
                      <a:pt x="608" y="2"/>
                    </a:lnTo>
                    <a:lnTo>
                      <a:pt x="577" y="4"/>
                    </a:lnTo>
                    <a:lnTo>
                      <a:pt x="545" y="9"/>
                    </a:lnTo>
                    <a:lnTo>
                      <a:pt x="514" y="15"/>
                    </a:lnTo>
                    <a:lnTo>
                      <a:pt x="484" y="22"/>
                    </a:lnTo>
                    <a:lnTo>
                      <a:pt x="454" y="31"/>
                    </a:lnTo>
                    <a:lnTo>
                      <a:pt x="424" y="41"/>
                    </a:lnTo>
                    <a:lnTo>
                      <a:pt x="395" y="52"/>
                    </a:lnTo>
                    <a:lnTo>
                      <a:pt x="367" y="65"/>
                    </a:lnTo>
                    <a:lnTo>
                      <a:pt x="339" y="81"/>
                    </a:lnTo>
                    <a:lnTo>
                      <a:pt x="310" y="96"/>
                    </a:lnTo>
                    <a:lnTo>
                      <a:pt x="284" y="113"/>
                    </a:lnTo>
                    <a:lnTo>
                      <a:pt x="258" y="132"/>
                    </a:lnTo>
                    <a:lnTo>
                      <a:pt x="233" y="152"/>
                    </a:lnTo>
                    <a:lnTo>
                      <a:pt x="209" y="173"/>
                    </a:lnTo>
                    <a:lnTo>
                      <a:pt x="185" y="196"/>
                    </a:lnTo>
                    <a:lnTo>
                      <a:pt x="163" y="220"/>
                    </a:lnTo>
                    <a:lnTo>
                      <a:pt x="142" y="246"/>
                    </a:lnTo>
                    <a:lnTo>
                      <a:pt x="122" y="272"/>
                    </a:lnTo>
                    <a:lnTo>
                      <a:pt x="102" y="300"/>
                    </a:lnTo>
                    <a:lnTo>
                      <a:pt x="85" y="329"/>
                    </a:lnTo>
                    <a:lnTo>
                      <a:pt x="70" y="357"/>
                    </a:lnTo>
                    <a:lnTo>
                      <a:pt x="56" y="387"/>
                    </a:lnTo>
                    <a:lnTo>
                      <a:pt x="43" y="416"/>
                    </a:lnTo>
                    <a:lnTo>
                      <a:pt x="33" y="446"/>
                    </a:lnTo>
                    <a:lnTo>
                      <a:pt x="23" y="478"/>
                    </a:lnTo>
                    <a:lnTo>
                      <a:pt x="16" y="508"/>
                    </a:lnTo>
                    <a:lnTo>
                      <a:pt x="10" y="539"/>
                    </a:lnTo>
                    <a:lnTo>
                      <a:pt x="5" y="570"/>
                    </a:lnTo>
                    <a:lnTo>
                      <a:pt x="2" y="602"/>
                    </a:lnTo>
                    <a:lnTo>
                      <a:pt x="0" y="634"/>
                    </a:lnTo>
                    <a:lnTo>
                      <a:pt x="0" y="665"/>
                    </a:lnTo>
                    <a:lnTo>
                      <a:pt x="2" y="696"/>
                    </a:lnTo>
                    <a:lnTo>
                      <a:pt x="4" y="728"/>
                    </a:lnTo>
                    <a:lnTo>
                      <a:pt x="9" y="759"/>
                    </a:lnTo>
                    <a:lnTo>
                      <a:pt x="15" y="789"/>
                    </a:lnTo>
                    <a:lnTo>
                      <a:pt x="22" y="820"/>
                    </a:lnTo>
                    <a:lnTo>
                      <a:pt x="31" y="850"/>
                    </a:lnTo>
                    <a:lnTo>
                      <a:pt x="41" y="880"/>
                    </a:lnTo>
                    <a:lnTo>
                      <a:pt x="52" y="909"/>
                    </a:lnTo>
                    <a:lnTo>
                      <a:pt x="65" y="938"/>
                    </a:lnTo>
                    <a:lnTo>
                      <a:pt x="79" y="966"/>
                    </a:lnTo>
                    <a:lnTo>
                      <a:pt x="95" y="994"/>
                    </a:lnTo>
                    <a:lnTo>
                      <a:pt x="113" y="1021"/>
                    </a:lnTo>
                    <a:lnTo>
                      <a:pt x="132" y="1047"/>
                    </a:lnTo>
                    <a:lnTo>
                      <a:pt x="151" y="1072"/>
                    </a:lnTo>
                    <a:lnTo>
                      <a:pt x="173" y="1096"/>
                    </a:lnTo>
                    <a:lnTo>
                      <a:pt x="195" y="1120"/>
                    </a:lnTo>
                    <a:lnTo>
                      <a:pt x="219" y="1142"/>
                    </a:lnTo>
                    <a:lnTo>
                      <a:pt x="244" y="1164"/>
                    </a:lnTo>
                    <a:lnTo>
                      <a:pt x="271" y="1184"/>
                    </a:lnTo>
                    <a:close/>
                    <a:moveTo>
                      <a:pt x="5994" y="5377"/>
                    </a:moveTo>
                    <a:lnTo>
                      <a:pt x="3983" y="5709"/>
                    </a:lnTo>
                    <a:lnTo>
                      <a:pt x="3954" y="5716"/>
                    </a:lnTo>
                    <a:lnTo>
                      <a:pt x="3926" y="5723"/>
                    </a:lnTo>
                    <a:lnTo>
                      <a:pt x="3898" y="5731"/>
                    </a:lnTo>
                    <a:lnTo>
                      <a:pt x="3871" y="5741"/>
                    </a:lnTo>
                    <a:lnTo>
                      <a:pt x="3844" y="5751"/>
                    </a:lnTo>
                    <a:lnTo>
                      <a:pt x="3819" y="5763"/>
                    </a:lnTo>
                    <a:lnTo>
                      <a:pt x="3794" y="5777"/>
                    </a:lnTo>
                    <a:lnTo>
                      <a:pt x="3770" y="5791"/>
                    </a:lnTo>
                    <a:lnTo>
                      <a:pt x="3747" y="5806"/>
                    </a:lnTo>
                    <a:lnTo>
                      <a:pt x="3725" y="5823"/>
                    </a:lnTo>
                    <a:lnTo>
                      <a:pt x="3703" y="5841"/>
                    </a:lnTo>
                    <a:lnTo>
                      <a:pt x="3682" y="5860"/>
                    </a:lnTo>
                    <a:lnTo>
                      <a:pt x="3662" y="5879"/>
                    </a:lnTo>
                    <a:lnTo>
                      <a:pt x="3644" y="5900"/>
                    </a:lnTo>
                    <a:lnTo>
                      <a:pt x="3626" y="5921"/>
                    </a:lnTo>
                    <a:lnTo>
                      <a:pt x="3610" y="5943"/>
                    </a:lnTo>
                    <a:lnTo>
                      <a:pt x="3594" y="5966"/>
                    </a:lnTo>
                    <a:lnTo>
                      <a:pt x="3580" y="5990"/>
                    </a:lnTo>
                    <a:lnTo>
                      <a:pt x="3566" y="6014"/>
                    </a:lnTo>
                    <a:lnTo>
                      <a:pt x="3554" y="6039"/>
                    </a:lnTo>
                    <a:lnTo>
                      <a:pt x="3543" y="6064"/>
                    </a:lnTo>
                    <a:lnTo>
                      <a:pt x="3534" y="6090"/>
                    </a:lnTo>
                    <a:lnTo>
                      <a:pt x="3525" y="6117"/>
                    </a:lnTo>
                    <a:lnTo>
                      <a:pt x="3518" y="6144"/>
                    </a:lnTo>
                    <a:lnTo>
                      <a:pt x="3512" y="6171"/>
                    </a:lnTo>
                    <a:lnTo>
                      <a:pt x="3508" y="6199"/>
                    </a:lnTo>
                    <a:lnTo>
                      <a:pt x="3504" y="6227"/>
                    </a:lnTo>
                    <a:lnTo>
                      <a:pt x="3503" y="6256"/>
                    </a:lnTo>
                    <a:lnTo>
                      <a:pt x="3502" y="6285"/>
                    </a:lnTo>
                    <a:lnTo>
                      <a:pt x="3503" y="6314"/>
                    </a:lnTo>
                    <a:lnTo>
                      <a:pt x="3506" y="6343"/>
                    </a:lnTo>
                    <a:lnTo>
                      <a:pt x="3510" y="6373"/>
                    </a:lnTo>
                    <a:lnTo>
                      <a:pt x="3516" y="6402"/>
                    </a:lnTo>
                    <a:lnTo>
                      <a:pt x="3523" y="6430"/>
                    </a:lnTo>
                    <a:lnTo>
                      <a:pt x="3531" y="6457"/>
                    </a:lnTo>
                    <a:lnTo>
                      <a:pt x="3540" y="6484"/>
                    </a:lnTo>
                    <a:lnTo>
                      <a:pt x="3551" y="6511"/>
                    </a:lnTo>
                    <a:lnTo>
                      <a:pt x="3563" y="6537"/>
                    </a:lnTo>
                    <a:lnTo>
                      <a:pt x="3576" y="6562"/>
                    </a:lnTo>
                    <a:lnTo>
                      <a:pt x="3591" y="6586"/>
                    </a:lnTo>
                    <a:lnTo>
                      <a:pt x="3606" y="6609"/>
                    </a:lnTo>
                    <a:lnTo>
                      <a:pt x="3623" y="6631"/>
                    </a:lnTo>
                    <a:lnTo>
                      <a:pt x="3640" y="6653"/>
                    </a:lnTo>
                    <a:lnTo>
                      <a:pt x="3659" y="6674"/>
                    </a:lnTo>
                    <a:lnTo>
                      <a:pt x="3678" y="6693"/>
                    </a:lnTo>
                    <a:lnTo>
                      <a:pt x="3699" y="6712"/>
                    </a:lnTo>
                    <a:lnTo>
                      <a:pt x="3720" y="6730"/>
                    </a:lnTo>
                    <a:lnTo>
                      <a:pt x="3742" y="6746"/>
                    </a:lnTo>
                    <a:lnTo>
                      <a:pt x="3765" y="6762"/>
                    </a:lnTo>
                    <a:lnTo>
                      <a:pt x="3788" y="6777"/>
                    </a:lnTo>
                    <a:lnTo>
                      <a:pt x="3813" y="6790"/>
                    </a:lnTo>
                    <a:lnTo>
                      <a:pt x="3837" y="6802"/>
                    </a:lnTo>
                    <a:lnTo>
                      <a:pt x="3863" y="6813"/>
                    </a:lnTo>
                    <a:lnTo>
                      <a:pt x="3888" y="6823"/>
                    </a:lnTo>
                    <a:lnTo>
                      <a:pt x="3916" y="6832"/>
                    </a:lnTo>
                    <a:lnTo>
                      <a:pt x="3943" y="6839"/>
                    </a:lnTo>
                    <a:lnTo>
                      <a:pt x="3970" y="6845"/>
                    </a:lnTo>
                    <a:lnTo>
                      <a:pt x="3998" y="6849"/>
                    </a:lnTo>
                    <a:lnTo>
                      <a:pt x="4026" y="6852"/>
                    </a:lnTo>
                    <a:lnTo>
                      <a:pt x="4054" y="6854"/>
                    </a:lnTo>
                    <a:lnTo>
                      <a:pt x="4083" y="6855"/>
                    </a:lnTo>
                    <a:lnTo>
                      <a:pt x="4111" y="6854"/>
                    </a:lnTo>
                    <a:lnTo>
                      <a:pt x="4141" y="6851"/>
                    </a:lnTo>
                    <a:lnTo>
                      <a:pt x="4170" y="6847"/>
                    </a:lnTo>
                    <a:lnTo>
                      <a:pt x="4890" y="6728"/>
                    </a:lnTo>
                    <a:lnTo>
                      <a:pt x="2390" y="10227"/>
                    </a:lnTo>
                    <a:lnTo>
                      <a:pt x="2373" y="10251"/>
                    </a:lnTo>
                    <a:lnTo>
                      <a:pt x="2358" y="10276"/>
                    </a:lnTo>
                    <a:lnTo>
                      <a:pt x="2343" y="10301"/>
                    </a:lnTo>
                    <a:lnTo>
                      <a:pt x="2331" y="10328"/>
                    </a:lnTo>
                    <a:lnTo>
                      <a:pt x="2320" y="10354"/>
                    </a:lnTo>
                    <a:lnTo>
                      <a:pt x="2311" y="10380"/>
                    </a:lnTo>
                    <a:lnTo>
                      <a:pt x="2302" y="10407"/>
                    </a:lnTo>
                    <a:lnTo>
                      <a:pt x="2296" y="10434"/>
                    </a:lnTo>
                    <a:lnTo>
                      <a:pt x="2290" y="10463"/>
                    </a:lnTo>
                    <a:lnTo>
                      <a:pt x="2286" y="10490"/>
                    </a:lnTo>
                    <a:lnTo>
                      <a:pt x="2283" y="10517"/>
                    </a:lnTo>
                    <a:lnTo>
                      <a:pt x="2282" y="10545"/>
                    </a:lnTo>
                    <a:lnTo>
                      <a:pt x="2282" y="10573"/>
                    </a:lnTo>
                    <a:lnTo>
                      <a:pt x="2283" y="10601"/>
                    </a:lnTo>
                    <a:lnTo>
                      <a:pt x="2286" y="10628"/>
                    </a:lnTo>
                    <a:lnTo>
                      <a:pt x="2289" y="10656"/>
                    </a:lnTo>
                    <a:lnTo>
                      <a:pt x="2295" y="10683"/>
                    </a:lnTo>
                    <a:lnTo>
                      <a:pt x="2301" y="10710"/>
                    </a:lnTo>
                    <a:lnTo>
                      <a:pt x="2309" y="10737"/>
                    </a:lnTo>
                    <a:lnTo>
                      <a:pt x="2317" y="10763"/>
                    </a:lnTo>
                    <a:lnTo>
                      <a:pt x="2328" y="10788"/>
                    </a:lnTo>
                    <a:lnTo>
                      <a:pt x="2339" y="10814"/>
                    </a:lnTo>
                    <a:lnTo>
                      <a:pt x="2353" y="10838"/>
                    </a:lnTo>
                    <a:lnTo>
                      <a:pt x="2367" y="10863"/>
                    </a:lnTo>
                    <a:lnTo>
                      <a:pt x="2382" y="10887"/>
                    </a:lnTo>
                    <a:lnTo>
                      <a:pt x="2398" y="10910"/>
                    </a:lnTo>
                    <a:lnTo>
                      <a:pt x="2415" y="10932"/>
                    </a:lnTo>
                    <a:lnTo>
                      <a:pt x="2434" y="10953"/>
                    </a:lnTo>
                    <a:lnTo>
                      <a:pt x="2454" y="10975"/>
                    </a:lnTo>
                    <a:lnTo>
                      <a:pt x="2475" y="10994"/>
                    </a:lnTo>
                    <a:lnTo>
                      <a:pt x="2497" y="11013"/>
                    </a:lnTo>
                    <a:lnTo>
                      <a:pt x="2521" y="11031"/>
                    </a:lnTo>
                    <a:lnTo>
                      <a:pt x="2545" y="11047"/>
                    </a:lnTo>
                    <a:lnTo>
                      <a:pt x="2571" y="11062"/>
                    </a:lnTo>
                    <a:lnTo>
                      <a:pt x="2596" y="11076"/>
                    </a:lnTo>
                    <a:lnTo>
                      <a:pt x="2622" y="11088"/>
                    </a:lnTo>
                    <a:lnTo>
                      <a:pt x="2648" y="11099"/>
                    </a:lnTo>
                    <a:lnTo>
                      <a:pt x="2675" y="11109"/>
                    </a:lnTo>
                    <a:lnTo>
                      <a:pt x="2702" y="11118"/>
                    </a:lnTo>
                    <a:lnTo>
                      <a:pt x="2729" y="11124"/>
                    </a:lnTo>
                    <a:lnTo>
                      <a:pt x="2756" y="11130"/>
                    </a:lnTo>
                    <a:lnTo>
                      <a:pt x="2783" y="11134"/>
                    </a:lnTo>
                    <a:lnTo>
                      <a:pt x="2812" y="11136"/>
                    </a:lnTo>
                    <a:lnTo>
                      <a:pt x="2839" y="11138"/>
                    </a:lnTo>
                    <a:lnTo>
                      <a:pt x="2867" y="11138"/>
                    </a:lnTo>
                    <a:lnTo>
                      <a:pt x="2894" y="11137"/>
                    </a:lnTo>
                    <a:lnTo>
                      <a:pt x="2922" y="11134"/>
                    </a:lnTo>
                    <a:lnTo>
                      <a:pt x="2949" y="11130"/>
                    </a:lnTo>
                    <a:lnTo>
                      <a:pt x="2976" y="11125"/>
                    </a:lnTo>
                    <a:lnTo>
                      <a:pt x="3003" y="11119"/>
                    </a:lnTo>
                    <a:lnTo>
                      <a:pt x="3030" y="11111"/>
                    </a:lnTo>
                    <a:lnTo>
                      <a:pt x="3056" y="11101"/>
                    </a:lnTo>
                    <a:lnTo>
                      <a:pt x="3082" y="11091"/>
                    </a:lnTo>
                    <a:lnTo>
                      <a:pt x="3107" y="11080"/>
                    </a:lnTo>
                    <a:lnTo>
                      <a:pt x="3131" y="11067"/>
                    </a:lnTo>
                    <a:lnTo>
                      <a:pt x="3155" y="11053"/>
                    </a:lnTo>
                    <a:lnTo>
                      <a:pt x="3179" y="11038"/>
                    </a:lnTo>
                    <a:lnTo>
                      <a:pt x="3202" y="11022"/>
                    </a:lnTo>
                    <a:lnTo>
                      <a:pt x="3224" y="11004"/>
                    </a:lnTo>
                    <a:lnTo>
                      <a:pt x="3246" y="10986"/>
                    </a:lnTo>
                    <a:lnTo>
                      <a:pt x="3266" y="10965"/>
                    </a:lnTo>
                    <a:lnTo>
                      <a:pt x="3286" y="10944"/>
                    </a:lnTo>
                    <a:lnTo>
                      <a:pt x="3305" y="10921"/>
                    </a:lnTo>
                    <a:lnTo>
                      <a:pt x="3322" y="10898"/>
                    </a:lnTo>
                    <a:lnTo>
                      <a:pt x="5827" y="7395"/>
                    </a:lnTo>
                    <a:lnTo>
                      <a:pt x="5947" y="8126"/>
                    </a:lnTo>
                    <a:lnTo>
                      <a:pt x="5953" y="8154"/>
                    </a:lnTo>
                    <a:lnTo>
                      <a:pt x="5960" y="8183"/>
                    </a:lnTo>
                    <a:lnTo>
                      <a:pt x="5968" y="8210"/>
                    </a:lnTo>
                    <a:lnTo>
                      <a:pt x="5977" y="8238"/>
                    </a:lnTo>
                    <a:lnTo>
                      <a:pt x="5988" y="8264"/>
                    </a:lnTo>
                    <a:lnTo>
                      <a:pt x="6000" y="8290"/>
                    </a:lnTo>
                    <a:lnTo>
                      <a:pt x="6013" y="8314"/>
                    </a:lnTo>
                    <a:lnTo>
                      <a:pt x="6028" y="8338"/>
                    </a:lnTo>
                    <a:lnTo>
                      <a:pt x="6043" y="8362"/>
                    </a:lnTo>
                    <a:lnTo>
                      <a:pt x="6059" y="8385"/>
                    </a:lnTo>
                    <a:lnTo>
                      <a:pt x="6077" y="8406"/>
                    </a:lnTo>
                    <a:lnTo>
                      <a:pt x="6095" y="8427"/>
                    </a:lnTo>
                    <a:lnTo>
                      <a:pt x="6115" y="8446"/>
                    </a:lnTo>
                    <a:lnTo>
                      <a:pt x="6135" y="8465"/>
                    </a:lnTo>
                    <a:lnTo>
                      <a:pt x="6157" y="8483"/>
                    </a:lnTo>
                    <a:lnTo>
                      <a:pt x="6179" y="8500"/>
                    </a:lnTo>
                    <a:lnTo>
                      <a:pt x="6202" y="8515"/>
                    </a:lnTo>
                    <a:lnTo>
                      <a:pt x="6225" y="8530"/>
                    </a:lnTo>
                    <a:lnTo>
                      <a:pt x="6249" y="8543"/>
                    </a:lnTo>
                    <a:lnTo>
                      <a:pt x="6274" y="8555"/>
                    </a:lnTo>
                    <a:lnTo>
                      <a:pt x="6299" y="8566"/>
                    </a:lnTo>
                    <a:lnTo>
                      <a:pt x="6325" y="8576"/>
                    </a:lnTo>
                    <a:lnTo>
                      <a:pt x="6352" y="8584"/>
                    </a:lnTo>
                    <a:lnTo>
                      <a:pt x="6379" y="8592"/>
                    </a:lnTo>
                    <a:lnTo>
                      <a:pt x="6407" y="8598"/>
                    </a:lnTo>
                    <a:lnTo>
                      <a:pt x="6434" y="8602"/>
                    </a:lnTo>
                    <a:lnTo>
                      <a:pt x="6462" y="8605"/>
                    </a:lnTo>
                    <a:lnTo>
                      <a:pt x="6491" y="8608"/>
                    </a:lnTo>
                    <a:lnTo>
                      <a:pt x="6519" y="8609"/>
                    </a:lnTo>
                    <a:lnTo>
                      <a:pt x="6548" y="8608"/>
                    </a:lnTo>
                    <a:lnTo>
                      <a:pt x="6577" y="8604"/>
                    </a:lnTo>
                    <a:lnTo>
                      <a:pt x="6607" y="8600"/>
                    </a:lnTo>
                    <a:lnTo>
                      <a:pt x="6636" y="8595"/>
                    </a:lnTo>
                    <a:lnTo>
                      <a:pt x="6664" y="8588"/>
                    </a:lnTo>
                    <a:lnTo>
                      <a:pt x="6691" y="8579"/>
                    </a:lnTo>
                    <a:lnTo>
                      <a:pt x="6718" y="8570"/>
                    </a:lnTo>
                    <a:lnTo>
                      <a:pt x="6745" y="8559"/>
                    </a:lnTo>
                    <a:lnTo>
                      <a:pt x="6770" y="8547"/>
                    </a:lnTo>
                    <a:lnTo>
                      <a:pt x="6795" y="8534"/>
                    </a:lnTo>
                    <a:lnTo>
                      <a:pt x="6820" y="8519"/>
                    </a:lnTo>
                    <a:lnTo>
                      <a:pt x="6843" y="8504"/>
                    </a:lnTo>
                    <a:lnTo>
                      <a:pt x="6865" y="8487"/>
                    </a:lnTo>
                    <a:lnTo>
                      <a:pt x="6886" y="8469"/>
                    </a:lnTo>
                    <a:lnTo>
                      <a:pt x="6907" y="8450"/>
                    </a:lnTo>
                    <a:lnTo>
                      <a:pt x="6927" y="8431"/>
                    </a:lnTo>
                    <a:lnTo>
                      <a:pt x="6945" y="8411"/>
                    </a:lnTo>
                    <a:lnTo>
                      <a:pt x="6963" y="8389"/>
                    </a:lnTo>
                    <a:lnTo>
                      <a:pt x="6979" y="8367"/>
                    </a:lnTo>
                    <a:lnTo>
                      <a:pt x="6995" y="8345"/>
                    </a:lnTo>
                    <a:lnTo>
                      <a:pt x="7009" y="8320"/>
                    </a:lnTo>
                    <a:lnTo>
                      <a:pt x="7022" y="8296"/>
                    </a:lnTo>
                    <a:lnTo>
                      <a:pt x="7035" y="8272"/>
                    </a:lnTo>
                    <a:lnTo>
                      <a:pt x="7046" y="8246"/>
                    </a:lnTo>
                    <a:lnTo>
                      <a:pt x="7056" y="8220"/>
                    </a:lnTo>
                    <a:lnTo>
                      <a:pt x="7064" y="8193"/>
                    </a:lnTo>
                    <a:lnTo>
                      <a:pt x="7072" y="8166"/>
                    </a:lnTo>
                    <a:lnTo>
                      <a:pt x="7077" y="8139"/>
                    </a:lnTo>
                    <a:lnTo>
                      <a:pt x="7082" y="8111"/>
                    </a:lnTo>
                    <a:lnTo>
                      <a:pt x="7085" y="8083"/>
                    </a:lnTo>
                    <a:lnTo>
                      <a:pt x="7087" y="8054"/>
                    </a:lnTo>
                    <a:lnTo>
                      <a:pt x="7088" y="8025"/>
                    </a:lnTo>
                    <a:lnTo>
                      <a:pt x="7086" y="7997"/>
                    </a:lnTo>
                    <a:lnTo>
                      <a:pt x="7084" y="7968"/>
                    </a:lnTo>
                    <a:lnTo>
                      <a:pt x="7080" y="7938"/>
                    </a:lnTo>
                    <a:lnTo>
                      <a:pt x="6743" y="5892"/>
                    </a:lnTo>
                    <a:lnTo>
                      <a:pt x="6743" y="5884"/>
                    </a:lnTo>
                    <a:lnTo>
                      <a:pt x="6742" y="5877"/>
                    </a:lnTo>
                    <a:lnTo>
                      <a:pt x="6739" y="5846"/>
                    </a:lnTo>
                    <a:lnTo>
                      <a:pt x="6734" y="5816"/>
                    </a:lnTo>
                    <a:lnTo>
                      <a:pt x="6728" y="5786"/>
                    </a:lnTo>
                    <a:lnTo>
                      <a:pt x="6720" y="5757"/>
                    </a:lnTo>
                    <a:lnTo>
                      <a:pt x="6710" y="5728"/>
                    </a:lnTo>
                    <a:lnTo>
                      <a:pt x="6699" y="5699"/>
                    </a:lnTo>
                    <a:lnTo>
                      <a:pt x="6687" y="5671"/>
                    </a:lnTo>
                    <a:lnTo>
                      <a:pt x="6673" y="5644"/>
                    </a:lnTo>
                    <a:lnTo>
                      <a:pt x="6657" y="5618"/>
                    </a:lnTo>
                    <a:lnTo>
                      <a:pt x="6640" y="5592"/>
                    </a:lnTo>
                    <a:lnTo>
                      <a:pt x="6621" y="5566"/>
                    </a:lnTo>
                    <a:lnTo>
                      <a:pt x="6601" y="5542"/>
                    </a:lnTo>
                    <a:lnTo>
                      <a:pt x="6579" y="5519"/>
                    </a:lnTo>
                    <a:lnTo>
                      <a:pt x="6556" y="5498"/>
                    </a:lnTo>
                    <a:lnTo>
                      <a:pt x="6532" y="5477"/>
                    </a:lnTo>
                    <a:lnTo>
                      <a:pt x="6506" y="5457"/>
                    </a:lnTo>
                    <a:lnTo>
                      <a:pt x="6491" y="5446"/>
                    </a:lnTo>
                    <a:lnTo>
                      <a:pt x="6477" y="5437"/>
                    </a:lnTo>
                    <a:lnTo>
                      <a:pt x="6462" y="5428"/>
                    </a:lnTo>
                    <a:lnTo>
                      <a:pt x="6447" y="5419"/>
                    </a:lnTo>
                    <a:lnTo>
                      <a:pt x="6432" y="5411"/>
                    </a:lnTo>
                    <a:lnTo>
                      <a:pt x="6416" y="5404"/>
                    </a:lnTo>
                    <a:lnTo>
                      <a:pt x="6401" y="5397"/>
                    </a:lnTo>
                    <a:lnTo>
                      <a:pt x="6385" y="5390"/>
                    </a:lnTo>
                    <a:lnTo>
                      <a:pt x="6369" y="5384"/>
                    </a:lnTo>
                    <a:lnTo>
                      <a:pt x="6352" y="5378"/>
                    </a:lnTo>
                    <a:lnTo>
                      <a:pt x="6336" y="5373"/>
                    </a:lnTo>
                    <a:lnTo>
                      <a:pt x="6320" y="5369"/>
                    </a:lnTo>
                    <a:lnTo>
                      <a:pt x="6288" y="5361"/>
                    </a:lnTo>
                    <a:lnTo>
                      <a:pt x="6255" y="5355"/>
                    </a:lnTo>
                    <a:lnTo>
                      <a:pt x="6222" y="5352"/>
                    </a:lnTo>
                    <a:lnTo>
                      <a:pt x="6189" y="5350"/>
                    </a:lnTo>
                    <a:lnTo>
                      <a:pt x="6156" y="5350"/>
                    </a:lnTo>
                    <a:lnTo>
                      <a:pt x="6122" y="5351"/>
                    </a:lnTo>
                    <a:lnTo>
                      <a:pt x="6090" y="5355"/>
                    </a:lnTo>
                    <a:lnTo>
                      <a:pt x="6057" y="5361"/>
                    </a:lnTo>
                    <a:lnTo>
                      <a:pt x="6025" y="5368"/>
                    </a:lnTo>
                    <a:lnTo>
                      <a:pt x="5994" y="5377"/>
                    </a:lnTo>
                    <a:close/>
                    <a:moveTo>
                      <a:pt x="7668" y="9306"/>
                    </a:moveTo>
                    <a:lnTo>
                      <a:pt x="7676" y="9351"/>
                    </a:lnTo>
                    <a:lnTo>
                      <a:pt x="7687" y="9396"/>
                    </a:lnTo>
                    <a:lnTo>
                      <a:pt x="7699" y="9439"/>
                    </a:lnTo>
                    <a:lnTo>
                      <a:pt x="7715" y="9480"/>
                    </a:lnTo>
                    <a:lnTo>
                      <a:pt x="7732" y="9521"/>
                    </a:lnTo>
                    <a:lnTo>
                      <a:pt x="7751" y="9562"/>
                    </a:lnTo>
                    <a:lnTo>
                      <a:pt x="7771" y="9600"/>
                    </a:lnTo>
                    <a:lnTo>
                      <a:pt x="7794" y="9637"/>
                    </a:lnTo>
                    <a:lnTo>
                      <a:pt x="7818" y="9674"/>
                    </a:lnTo>
                    <a:lnTo>
                      <a:pt x="7843" y="9709"/>
                    </a:lnTo>
                    <a:lnTo>
                      <a:pt x="7871" y="9742"/>
                    </a:lnTo>
                    <a:lnTo>
                      <a:pt x="7899" y="9774"/>
                    </a:lnTo>
                    <a:lnTo>
                      <a:pt x="7930" y="9805"/>
                    </a:lnTo>
                    <a:lnTo>
                      <a:pt x="7962" y="9834"/>
                    </a:lnTo>
                    <a:lnTo>
                      <a:pt x="7995" y="9861"/>
                    </a:lnTo>
                    <a:lnTo>
                      <a:pt x="8029" y="9887"/>
                    </a:lnTo>
                    <a:lnTo>
                      <a:pt x="8064" y="9911"/>
                    </a:lnTo>
                    <a:lnTo>
                      <a:pt x="8101" y="9934"/>
                    </a:lnTo>
                    <a:lnTo>
                      <a:pt x="8138" y="9955"/>
                    </a:lnTo>
                    <a:lnTo>
                      <a:pt x="8178" y="9974"/>
                    </a:lnTo>
                    <a:lnTo>
                      <a:pt x="8217" y="9991"/>
                    </a:lnTo>
                    <a:lnTo>
                      <a:pt x="8257" y="10006"/>
                    </a:lnTo>
                    <a:lnTo>
                      <a:pt x="8298" y="10019"/>
                    </a:lnTo>
                    <a:lnTo>
                      <a:pt x="8340" y="10030"/>
                    </a:lnTo>
                    <a:lnTo>
                      <a:pt x="8383" y="10039"/>
                    </a:lnTo>
                    <a:lnTo>
                      <a:pt x="8426" y="10046"/>
                    </a:lnTo>
                    <a:lnTo>
                      <a:pt x="8470" y="10052"/>
                    </a:lnTo>
                    <a:lnTo>
                      <a:pt x="8513" y="10055"/>
                    </a:lnTo>
                    <a:lnTo>
                      <a:pt x="8558" y="10056"/>
                    </a:lnTo>
                    <a:lnTo>
                      <a:pt x="8603" y="10054"/>
                    </a:lnTo>
                    <a:lnTo>
                      <a:pt x="8648" y="10049"/>
                    </a:lnTo>
                    <a:lnTo>
                      <a:pt x="8693" y="10043"/>
                    </a:lnTo>
                    <a:lnTo>
                      <a:pt x="8738" y="10035"/>
                    </a:lnTo>
                    <a:lnTo>
                      <a:pt x="8782" y="10024"/>
                    </a:lnTo>
                    <a:lnTo>
                      <a:pt x="8826" y="10011"/>
                    </a:lnTo>
                    <a:lnTo>
                      <a:pt x="8868" y="9996"/>
                    </a:lnTo>
                    <a:lnTo>
                      <a:pt x="8908" y="9979"/>
                    </a:lnTo>
                    <a:lnTo>
                      <a:pt x="8948" y="9961"/>
                    </a:lnTo>
                    <a:lnTo>
                      <a:pt x="8986" y="9940"/>
                    </a:lnTo>
                    <a:lnTo>
                      <a:pt x="9023" y="9917"/>
                    </a:lnTo>
                    <a:lnTo>
                      <a:pt x="9060" y="9893"/>
                    </a:lnTo>
                    <a:lnTo>
                      <a:pt x="9095" y="9867"/>
                    </a:lnTo>
                    <a:lnTo>
                      <a:pt x="9128" y="9840"/>
                    </a:lnTo>
                    <a:lnTo>
                      <a:pt x="9160" y="9811"/>
                    </a:lnTo>
                    <a:lnTo>
                      <a:pt x="9190" y="9780"/>
                    </a:lnTo>
                    <a:lnTo>
                      <a:pt x="9219" y="9748"/>
                    </a:lnTo>
                    <a:lnTo>
                      <a:pt x="9246" y="9716"/>
                    </a:lnTo>
                    <a:lnTo>
                      <a:pt x="9273" y="9682"/>
                    </a:lnTo>
                    <a:lnTo>
                      <a:pt x="9297" y="9645"/>
                    </a:lnTo>
                    <a:lnTo>
                      <a:pt x="9319" y="9609"/>
                    </a:lnTo>
                    <a:lnTo>
                      <a:pt x="9340" y="9571"/>
                    </a:lnTo>
                    <a:lnTo>
                      <a:pt x="9359" y="9533"/>
                    </a:lnTo>
                    <a:lnTo>
                      <a:pt x="9376" y="9493"/>
                    </a:lnTo>
                    <a:lnTo>
                      <a:pt x="9391" y="9452"/>
                    </a:lnTo>
                    <a:lnTo>
                      <a:pt x="9404" y="9411"/>
                    </a:lnTo>
                    <a:lnTo>
                      <a:pt x="9415" y="9369"/>
                    </a:lnTo>
                    <a:lnTo>
                      <a:pt x="9425" y="9327"/>
                    </a:lnTo>
                    <a:lnTo>
                      <a:pt x="9432" y="9284"/>
                    </a:lnTo>
                    <a:lnTo>
                      <a:pt x="9437" y="9239"/>
                    </a:lnTo>
                    <a:lnTo>
                      <a:pt x="9439" y="9195"/>
                    </a:lnTo>
                    <a:lnTo>
                      <a:pt x="9440" y="9151"/>
                    </a:lnTo>
                    <a:lnTo>
                      <a:pt x="9439" y="9105"/>
                    </a:lnTo>
                    <a:lnTo>
                      <a:pt x="9435" y="9060"/>
                    </a:lnTo>
                    <a:lnTo>
                      <a:pt x="9428" y="9015"/>
                    </a:lnTo>
                    <a:lnTo>
                      <a:pt x="9244" y="7892"/>
                    </a:lnTo>
                    <a:lnTo>
                      <a:pt x="14661" y="11789"/>
                    </a:lnTo>
                    <a:lnTo>
                      <a:pt x="14698" y="11815"/>
                    </a:lnTo>
                    <a:lnTo>
                      <a:pt x="14737" y="11838"/>
                    </a:lnTo>
                    <a:lnTo>
                      <a:pt x="14776" y="11860"/>
                    </a:lnTo>
                    <a:lnTo>
                      <a:pt x="14816" y="11879"/>
                    </a:lnTo>
                    <a:lnTo>
                      <a:pt x="14858" y="11897"/>
                    </a:lnTo>
                    <a:lnTo>
                      <a:pt x="14899" y="11911"/>
                    </a:lnTo>
                    <a:lnTo>
                      <a:pt x="14941" y="11924"/>
                    </a:lnTo>
                    <a:lnTo>
                      <a:pt x="14983" y="11934"/>
                    </a:lnTo>
                    <a:lnTo>
                      <a:pt x="15025" y="11943"/>
                    </a:lnTo>
                    <a:lnTo>
                      <a:pt x="15069" y="11949"/>
                    </a:lnTo>
                    <a:lnTo>
                      <a:pt x="15112" y="11953"/>
                    </a:lnTo>
                    <a:lnTo>
                      <a:pt x="15155" y="11956"/>
                    </a:lnTo>
                    <a:lnTo>
                      <a:pt x="15197" y="11956"/>
                    </a:lnTo>
                    <a:lnTo>
                      <a:pt x="15240" y="11954"/>
                    </a:lnTo>
                    <a:lnTo>
                      <a:pt x="15283" y="11950"/>
                    </a:lnTo>
                    <a:lnTo>
                      <a:pt x="15326" y="11944"/>
                    </a:lnTo>
                    <a:lnTo>
                      <a:pt x="15368" y="11936"/>
                    </a:lnTo>
                    <a:lnTo>
                      <a:pt x="15409" y="11926"/>
                    </a:lnTo>
                    <a:lnTo>
                      <a:pt x="15451" y="11914"/>
                    </a:lnTo>
                    <a:lnTo>
                      <a:pt x="15491" y="11900"/>
                    </a:lnTo>
                    <a:lnTo>
                      <a:pt x="15532" y="11884"/>
                    </a:lnTo>
                    <a:lnTo>
                      <a:pt x="15571" y="11866"/>
                    </a:lnTo>
                    <a:lnTo>
                      <a:pt x="15609" y="11846"/>
                    </a:lnTo>
                    <a:lnTo>
                      <a:pt x="15647" y="11825"/>
                    </a:lnTo>
                    <a:lnTo>
                      <a:pt x="15683" y="11801"/>
                    </a:lnTo>
                    <a:lnTo>
                      <a:pt x="15719" y="11776"/>
                    </a:lnTo>
                    <a:lnTo>
                      <a:pt x="15754" y="11748"/>
                    </a:lnTo>
                    <a:lnTo>
                      <a:pt x="15787" y="11719"/>
                    </a:lnTo>
                    <a:lnTo>
                      <a:pt x="15819" y="11688"/>
                    </a:lnTo>
                    <a:lnTo>
                      <a:pt x="15849" y="11655"/>
                    </a:lnTo>
                    <a:lnTo>
                      <a:pt x="15878" y="11619"/>
                    </a:lnTo>
                    <a:lnTo>
                      <a:pt x="15906" y="11583"/>
                    </a:lnTo>
                    <a:lnTo>
                      <a:pt x="15931" y="11546"/>
                    </a:lnTo>
                    <a:lnTo>
                      <a:pt x="15955" y="11507"/>
                    </a:lnTo>
                    <a:lnTo>
                      <a:pt x="15977" y="11467"/>
                    </a:lnTo>
                    <a:lnTo>
                      <a:pt x="15996" y="11427"/>
                    </a:lnTo>
                    <a:lnTo>
                      <a:pt x="16013" y="11386"/>
                    </a:lnTo>
                    <a:lnTo>
                      <a:pt x="16027" y="11344"/>
                    </a:lnTo>
                    <a:lnTo>
                      <a:pt x="16040" y="11302"/>
                    </a:lnTo>
                    <a:lnTo>
                      <a:pt x="16051" y="11260"/>
                    </a:lnTo>
                    <a:lnTo>
                      <a:pt x="16059" y="11217"/>
                    </a:lnTo>
                    <a:lnTo>
                      <a:pt x="16065" y="11174"/>
                    </a:lnTo>
                    <a:lnTo>
                      <a:pt x="16069" y="11131"/>
                    </a:lnTo>
                    <a:lnTo>
                      <a:pt x="16072" y="11088"/>
                    </a:lnTo>
                    <a:lnTo>
                      <a:pt x="16072" y="11045"/>
                    </a:lnTo>
                    <a:lnTo>
                      <a:pt x="16070" y="11002"/>
                    </a:lnTo>
                    <a:lnTo>
                      <a:pt x="16066" y="10959"/>
                    </a:lnTo>
                    <a:lnTo>
                      <a:pt x="16060" y="10916"/>
                    </a:lnTo>
                    <a:lnTo>
                      <a:pt x="16052" y="10875"/>
                    </a:lnTo>
                    <a:lnTo>
                      <a:pt x="16042" y="10832"/>
                    </a:lnTo>
                    <a:lnTo>
                      <a:pt x="16030" y="10791"/>
                    </a:lnTo>
                    <a:lnTo>
                      <a:pt x="16017" y="10750"/>
                    </a:lnTo>
                    <a:lnTo>
                      <a:pt x="16001" y="10711"/>
                    </a:lnTo>
                    <a:lnTo>
                      <a:pt x="15983" y="10671"/>
                    </a:lnTo>
                    <a:lnTo>
                      <a:pt x="15963" y="10632"/>
                    </a:lnTo>
                    <a:lnTo>
                      <a:pt x="15941" y="10595"/>
                    </a:lnTo>
                    <a:lnTo>
                      <a:pt x="15918" y="10557"/>
                    </a:lnTo>
                    <a:lnTo>
                      <a:pt x="15892" y="10522"/>
                    </a:lnTo>
                    <a:lnTo>
                      <a:pt x="15865" y="10488"/>
                    </a:lnTo>
                    <a:lnTo>
                      <a:pt x="15836" y="10455"/>
                    </a:lnTo>
                    <a:lnTo>
                      <a:pt x="15805" y="10422"/>
                    </a:lnTo>
                    <a:lnTo>
                      <a:pt x="15773" y="10392"/>
                    </a:lnTo>
                    <a:lnTo>
                      <a:pt x="15738" y="10363"/>
                    </a:lnTo>
                    <a:lnTo>
                      <a:pt x="15701" y="10335"/>
                    </a:lnTo>
                    <a:lnTo>
                      <a:pt x="10278" y="6433"/>
                    </a:lnTo>
                    <a:lnTo>
                      <a:pt x="11408" y="6247"/>
                    </a:lnTo>
                    <a:lnTo>
                      <a:pt x="11453" y="6238"/>
                    </a:lnTo>
                    <a:lnTo>
                      <a:pt x="11497" y="6227"/>
                    </a:lnTo>
                    <a:lnTo>
                      <a:pt x="11540" y="6214"/>
                    </a:lnTo>
                    <a:lnTo>
                      <a:pt x="11582" y="6199"/>
                    </a:lnTo>
                    <a:lnTo>
                      <a:pt x="11623" y="6182"/>
                    </a:lnTo>
                    <a:lnTo>
                      <a:pt x="11662" y="6164"/>
                    </a:lnTo>
                    <a:lnTo>
                      <a:pt x="11700" y="6143"/>
                    </a:lnTo>
                    <a:lnTo>
                      <a:pt x="11739" y="6121"/>
                    </a:lnTo>
                    <a:lnTo>
                      <a:pt x="11775" y="6096"/>
                    </a:lnTo>
                    <a:lnTo>
                      <a:pt x="11809" y="6070"/>
                    </a:lnTo>
                    <a:lnTo>
                      <a:pt x="11842" y="6043"/>
                    </a:lnTo>
                    <a:lnTo>
                      <a:pt x="11874" y="6014"/>
                    </a:lnTo>
                    <a:lnTo>
                      <a:pt x="11904" y="5984"/>
                    </a:lnTo>
                    <a:lnTo>
                      <a:pt x="11933" y="5952"/>
                    </a:lnTo>
                    <a:lnTo>
                      <a:pt x="11962" y="5919"/>
                    </a:lnTo>
                    <a:lnTo>
                      <a:pt x="11987" y="5885"/>
                    </a:lnTo>
                    <a:lnTo>
                      <a:pt x="12011" y="5849"/>
                    </a:lnTo>
                    <a:lnTo>
                      <a:pt x="12033" y="5812"/>
                    </a:lnTo>
                    <a:lnTo>
                      <a:pt x="12054" y="5775"/>
                    </a:lnTo>
                    <a:lnTo>
                      <a:pt x="12073" y="5736"/>
                    </a:lnTo>
                    <a:lnTo>
                      <a:pt x="12090" y="5696"/>
                    </a:lnTo>
                    <a:lnTo>
                      <a:pt x="12105" y="5656"/>
                    </a:lnTo>
                    <a:lnTo>
                      <a:pt x="12118" y="5615"/>
                    </a:lnTo>
                    <a:lnTo>
                      <a:pt x="12129" y="5572"/>
                    </a:lnTo>
                    <a:lnTo>
                      <a:pt x="12139" y="5530"/>
                    </a:lnTo>
                    <a:lnTo>
                      <a:pt x="12146" y="5487"/>
                    </a:lnTo>
                    <a:lnTo>
                      <a:pt x="12151" y="5442"/>
                    </a:lnTo>
                    <a:lnTo>
                      <a:pt x="12154" y="5398"/>
                    </a:lnTo>
                    <a:lnTo>
                      <a:pt x="12154" y="5354"/>
                    </a:lnTo>
                    <a:lnTo>
                      <a:pt x="12153" y="5308"/>
                    </a:lnTo>
                    <a:lnTo>
                      <a:pt x="12149" y="5263"/>
                    </a:lnTo>
                    <a:lnTo>
                      <a:pt x="12142" y="5218"/>
                    </a:lnTo>
                    <a:lnTo>
                      <a:pt x="12134" y="5173"/>
                    </a:lnTo>
                    <a:lnTo>
                      <a:pt x="12123" y="5129"/>
                    </a:lnTo>
                    <a:lnTo>
                      <a:pt x="12110" y="5086"/>
                    </a:lnTo>
                    <a:lnTo>
                      <a:pt x="12096" y="5043"/>
                    </a:lnTo>
                    <a:lnTo>
                      <a:pt x="12079" y="5003"/>
                    </a:lnTo>
                    <a:lnTo>
                      <a:pt x="12060" y="4963"/>
                    </a:lnTo>
                    <a:lnTo>
                      <a:pt x="12040" y="4924"/>
                    </a:lnTo>
                    <a:lnTo>
                      <a:pt x="12017" y="4887"/>
                    </a:lnTo>
                    <a:lnTo>
                      <a:pt x="11993" y="4851"/>
                    </a:lnTo>
                    <a:lnTo>
                      <a:pt x="11968" y="4816"/>
                    </a:lnTo>
                    <a:lnTo>
                      <a:pt x="11940" y="4782"/>
                    </a:lnTo>
                    <a:lnTo>
                      <a:pt x="11911" y="4750"/>
                    </a:lnTo>
                    <a:lnTo>
                      <a:pt x="11881" y="4720"/>
                    </a:lnTo>
                    <a:lnTo>
                      <a:pt x="11849" y="4691"/>
                    </a:lnTo>
                    <a:lnTo>
                      <a:pt x="11816" y="4663"/>
                    </a:lnTo>
                    <a:lnTo>
                      <a:pt x="11782" y="4637"/>
                    </a:lnTo>
                    <a:lnTo>
                      <a:pt x="11747" y="4613"/>
                    </a:lnTo>
                    <a:lnTo>
                      <a:pt x="11710" y="4591"/>
                    </a:lnTo>
                    <a:lnTo>
                      <a:pt x="11672" y="4570"/>
                    </a:lnTo>
                    <a:lnTo>
                      <a:pt x="11634" y="4551"/>
                    </a:lnTo>
                    <a:lnTo>
                      <a:pt x="11595" y="4534"/>
                    </a:lnTo>
                    <a:lnTo>
                      <a:pt x="11555" y="4518"/>
                    </a:lnTo>
                    <a:lnTo>
                      <a:pt x="11514" y="4505"/>
                    </a:lnTo>
                    <a:lnTo>
                      <a:pt x="11471" y="4494"/>
                    </a:lnTo>
                    <a:lnTo>
                      <a:pt x="11428" y="4484"/>
                    </a:lnTo>
                    <a:lnTo>
                      <a:pt x="11386" y="4477"/>
                    </a:lnTo>
                    <a:lnTo>
                      <a:pt x="11342" y="4472"/>
                    </a:lnTo>
                    <a:lnTo>
                      <a:pt x="11298" y="4469"/>
                    </a:lnTo>
                    <a:lnTo>
                      <a:pt x="11253" y="4469"/>
                    </a:lnTo>
                    <a:lnTo>
                      <a:pt x="11208" y="4470"/>
                    </a:lnTo>
                    <a:lnTo>
                      <a:pt x="11163" y="4474"/>
                    </a:lnTo>
                    <a:lnTo>
                      <a:pt x="11118" y="4480"/>
                    </a:lnTo>
                    <a:lnTo>
                      <a:pt x="7949" y="5004"/>
                    </a:lnTo>
                    <a:lnTo>
                      <a:pt x="7938" y="5005"/>
                    </a:lnTo>
                    <a:lnTo>
                      <a:pt x="7928" y="5006"/>
                    </a:lnTo>
                    <a:lnTo>
                      <a:pt x="7903" y="5008"/>
                    </a:lnTo>
                    <a:lnTo>
                      <a:pt x="7880" y="5011"/>
                    </a:lnTo>
                    <a:lnTo>
                      <a:pt x="7856" y="5014"/>
                    </a:lnTo>
                    <a:lnTo>
                      <a:pt x="7833" y="5019"/>
                    </a:lnTo>
                    <a:lnTo>
                      <a:pt x="7810" y="5023"/>
                    </a:lnTo>
                    <a:lnTo>
                      <a:pt x="7787" y="5029"/>
                    </a:lnTo>
                    <a:lnTo>
                      <a:pt x="7764" y="5035"/>
                    </a:lnTo>
                    <a:lnTo>
                      <a:pt x="7742" y="5041"/>
                    </a:lnTo>
                    <a:lnTo>
                      <a:pt x="7719" y="5048"/>
                    </a:lnTo>
                    <a:lnTo>
                      <a:pt x="7696" y="5056"/>
                    </a:lnTo>
                    <a:lnTo>
                      <a:pt x="7674" y="5065"/>
                    </a:lnTo>
                    <a:lnTo>
                      <a:pt x="7652" y="5074"/>
                    </a:lnTo>
                    <a:lnTo>
                      <a:pt x="7630" y="5084"/>
                    </a:lnTo>
                    <a:lnTo>
                      <a:pt x="7609" y="5094"/>
                    </a:lnTo>
                    <a:lnTo>
                      <a:pt x="7587" y="5105"/>
                    </a:lnTo>
                    <a:lnTo>
                      <a:pt x="7566" y="5116"/>
                    </a:lnTo>
                    <a:lnTo>
                      <a:pt x="7546" y="5128"/>
                    </a:lnTo>
                    <a:lnTo>
                      <a:pt x="7525" y="5140"/>
                    </a:lnTo>
                    <a:lnTo>
                      <a:pt x="7505" y="5153"/>
                    </a:lnTo>
                    <a:lnTo>
                      <a:pt x="7485" y="5167"/>
                    </a:lnTo>
                    <a:lnTo>
                      <a:pt x="7465" y="5181"/>
                    </a:lnTo>
                    <a:lnTo>
                      <a:pt x="7446" y="5196"/>
                    </a:lnTo>
                    <a:lnTo>
                      <a:pt x="7427" y="5212"/>
                    </a:lnTo>
                    <a:lnTo>
                      <a:pt x="7408" y="5228"/>
                    </a:lnTo>
                    <a:lnTo>
                      <a:pt x="7390" y="5244"/>
                    </a:lnTo>
                    <a:lnTo>
                      <a:pt x="7373" y="5261"/>
                    </a:lnTo>
                    <a:lnTo>
                      <a:pt x="7356" y="5278"/>
                    </a:lnTo>
                    <a:lnTo>
                      <a:pt x="7339" y="5297"/>
                    </a:lnTo>
                    <a:lnTo>
                      <a:pt x="7322" y="5315"/>
                    </a:lnTo>
                    <a:lnTo>
                      <a:pt x="7307" y="5335"/>
                    </a:lnTo>
                    <a:lnTo>
                      <a:pt x="7291" y="5355"/>
                    </a:lnTo>
                    <a:lnTo>
                      <a:pt x="7276" y="5375"/>
                    </a:lnTo>
                    <a:lnTo>
                      <a:pt x="7261" y="5398"/>
                    </a:lnTo>
                    <a:lnTo>
                      <a:pt x="7245" y="5420"/>
                    </a:lnTo>
                    <a:lnTo>
                      <a:pt x="7231" y="5444"/>
                    </a:lnTo>
                    <a:lnTo>
                      <a:pt x="7218" y="5468"/>
                    </a:lnTo>
                    <a:lnTo>
                      <a:pt x="7205" y="5491"/>
                    </a:lnTo>
                    <a:lnTo>
                      <a:pt x="7194" y="5515"/>
                    </a:lnTo>
                    <a:lnTo>
                      <a:pt x="7183" y="5539"/>
                    </a:lnTo>
                    <a:lnTo>
                      <a:pt x="7173" y="5564"/>
                    </a:lnTo>
                    <a:lnTo>
                      <a:pt x="7163" y="5589"/>
                    </a:lnTo>
                    <a:lnTo>
                      <a:pt x="7155" y="5614"/>
                    </a:lnTo>
                    <a:lnTo>
                      <a:pt x="7147" y="5639"/>
                    </a:lnTo>
                    <a:lnTo>
                      <a:pt x="7140" y="5664"/>
                    </a:lnTo>
                    <a:lnTo>
                      <a:pt x="7134" y="5689"/>
                    </a:lnTo>
                    <a:lnTo>
                      <a:pt x="7128" y="5714"/>
                    </a:lnTo>
                    <a:lnTo>
                      <a:pt x="7123" y="5741"/>
                    </a:lnTo>
                    <a:lnTo>
                      <a:pt x="7119" y="5766"/>
                    </a:lnTo>
                    <a:lnTo>
                      <a:pt x="7116" y="5792"/>
                    </a:lnTo>
                    <a:lnTo>
                      <a:pt x="7113" y="5817"/>
                    </a:lnTo>
                    <a:lnTo>
                      <a:pt x="7111" y="5843"/>
                    </a:lnTo>
                    <a:lnTo>
                      <a:pt x="7110" y="5869"/>
                    </a:lnTo>
                    <a:lnTo>
                      <a:pt x="7110" y="5895"/>
                    </a:lnTo>
                    <a:lnTo>
                      <a:pt x="7110" y="5921"/>
                    </a:lnTo>
                    <a:lnTo>
                      <a:pt x="7111" y="5946"/>
                    </a:lnTo>
                    <a:lnTo>
                      <a:pt x="7113" y="5972"/>
                    </a:lnTo>
                    <a:lnTo>
                      <a:pt x="7116" y="5998"/>
                    </a:lnTo>
                    <a:lnTo>
                      <a:pt x="7119" y="6023"/>
                    </a:lnTo>
                    <a:lnTo>
                      <a:pt x="7123" y="6049"/>
                    </a:lnTo>
                    <a:lnTo>
                      <a:pt x="7127" y="6074"/>
                    </a:lnTo>
                    <a:lnTo>
                      <a:pt x="7133" y="6099"/>
                    </a:lnTo>
                    <a:lnTo>
                      <a:pt x="7139" y="6125"/>
                    </a:lnTo>
                    <a:lnTo>
                      <a:pt x="7146" y="6149"/>
                    </a:lnTo>
                    <a:lnTo>
                      <a:pt x="7153" y="6174"/>
                    </a:lnTo>
                    <a:lnTo>
                      <a:pt x="7668" y="9306"/>
                    </a:lnTo>
                    <a:close/>
                    <a:moveTo>
                      <a:pt x="7454" y="4773"/>
                    </a:moveTo>
                    <a:lnTo>
                      <a:pt x="8942" y="4528"/>
                    </a:lnTo>
                    <a:lnTo>
                      <a:pt x="8963" y="4523"/>
                    </a:lnTo>
                    <a:lnTo>
                      <a:pt x="8984" y="4518"/>
                    </a:lnTo>
                    <a:lnTo>
                      <a:pt x="9005" y="4512"/>
                    </a:lnTo>
                    <a:lnTo>
                      <a:pt x="9025" y="4505"/>
                    </a:lnTo>
                    <a:lnTo>
                      <a:pt x="9045" y="4497"/>
                    </a:lnTo>
                    <a:lnTo>
                      <a:pt x="9064" y="4488"/>
                    </a:lnTo>
                    <a:lnTo>
                      <a:pt x="9082" y="4478"/>
                    </a:lnTo>
                    <a:lnTo>
                      <a:pt x="9100" y="4468"/>
                    </a:lnTo>
                    <a:lnTo>
                      <a:pt x="9117" y="4456"/>
                    </a:lnTo>
                    <a:lnTo>
                      <a:pt x="9133" y="4444"/>
                    </a:lnTo>
                    <a:lnTo>
                      <a:pt x="9149" y="4431"/>
                    </a:lnTo>
                    <a:lnTo>
                      <a:pt x="9164" y="4417"/>
                    </a:lnTo>
                    <a:lnTo>
                      <a:pt x="9179" y="4403"/>
                    </a:lnTo>
                    <a:lnTo>
                      <a:pt x="9193" y="4387"/>
                    </a:lnTo>
                    <a:lnTo>
                      <a:pt x="9206" y="4371"/>
                    </a:lnTo>
                    <a:lnTo>
                      <a:pt x="9218" y="4355"/>
                    </a:lnTo>
                    <a:lnTo>
                      <a:pt x="9229" y="4338"/>
                    </a:lnTo>
                    <a:lnTo>
                      <a:pt x="9240" y="4321"/>
                    </a:lnTo>
                    <a:lnTo>
                      <a:pt x="9250" y="4303"/>
                    </a:lnTo>
                    <a:lnTo>
                      <a:pt x="9259" y="4285"/>
                    </a:lnTo>
                    <a:lnTo>
                      <a:pt x="9268" y="4265"/>
                    </a:lnTo>
                    <a:lnTo>
                      <a:pt x="9275" y="4246"/>
                    </a:lnTo>
                    <a:lnTo>
                      <a:pt x="9281" y="4226"/>
                    </a:lnTo>
                    <a:lnTo>
                      <a:pt x="9287" y="4206"/>
                    </a:lnTo>
                    <a:lnTo>
                      <a:pt x="9291" y="4186"/>
                    </a:lnTo>
                    <a:lnTo>
                      <a:pt x="9294" y="4165"/>
                    </a:lnTo>
                    <a:lnTo>
                      <a:pt x="9297" y="4145"/>
                    </a:lnTo>
                    <a:lnTo>
                      <a:pt x="9298" y="4123"/>
                    </a:lnTo>
                    <a:lnTo>
                      <a:pt x="9298" y="4102"/>
                    </a:lnTo>
                    <a:lnTo>
                      <a:pt x="9298" y="4080"/>
                    </a:lnTo>
                    <a:lnTo>
                      <a:pt x="9296" y="4059"/>
                    </a:lnTo>
                    <a:lnTo>
                      <a:pt x="9293" y="4037"/>
                    </a:lnTo>
                    <a:lnTo>
                      <a:pt x="9289" y="4016"/>
                    </a:lnTo>
                    <a:lnTo>
                      <a:pt x="9283" y="3994"/>
                    </a:lnTo>
                    <a:lnTo>
                      <a:pt x="9277" y="3974"/>
                    </a:lnTo>
                    <a:lnTo>
                      <a:pt x="9270" y="3954"/>
                    </a:lnTo>
                    <a:lnTo>
                      <a:pt x="9261" y="3935"/>
                    </a:lnTo>
                    <a:lnTo>
                      <a:pt x="9252" y="3916"/>
                    </a:lnTo>
                    <a:lnTo>
                      <a:pt x="9243" y="3898"/>
                    </a:lnTo>
                    <a:lnTo>
                      <a:pt x="9232" y="3880"/>
                    </a:lnTo>
                    <a:lnTo>
                      <a:pt x="9221" y="3862"/>
                    </a:lnTo>
                    <a:lnTo>
                      <a:pt x="9208" y="3845"/>
                    </a:lnTo>
                    <a:lnTo>
                      <a:pt x="9195" y="3829"/>
                    </a:lnTo>
                    <a:lnTo>
                      <a:pt x="9182" y="3814"/>
                    </a:lnTo>
                    <a:lnTo>
                      <a:pt x="9167" y="3800"/>
                    </a:lnTo>
                    <a:lnTo>
                      <a:pt x="9152" y="3786"/>
                    </a:lnTo>
                    <a:lnTo>
                      <a:pt x="9137" y="3773"/>
                    </a:lnTo>
                    <a:lnTo>
                      <a:pt x="9120" y="3761"/>
                    </a:lnTo>
                    <a:lnTo>
                      <a:pt x="9104" y="3749"/>
                    </a:lnTo>
                    <a:lnTo>
                      <a:pt x="9086" y="3738"/>
                    </a:lnTo>
                    <a:lnTo>
                      <a:pt x="9069" y="3728"/>
                    </a:lnTo>
                    <a:lnTo>
                      <a:pt x="9050" y="3719"/>
                    </a:lnTo>
                    <a:lnTo>
                      <a:pt x="9030" y="3711"/>
                    </a:lnTo>
                    <a:lnTo>
                      <a:pt x="9011" y="3704"/>
                    </a:lnTo>
                    <a:lnTo>
                      <a:pt x="8992" y="3697"/>
                    </a:lnTo>
                    <a:lnTo>
                      <a:pt x="8972" y="3692"/>
                    </a:lnTo>
                    <a:lnTo>
                      <a:pt x="8952" y="3688"/>
                    </a:lnTo>
                    <a:lnTo>
                      <a:pt x="8931" y="3684"/>
                    </a:lnTo>
                    <a:lnTo>
                      <a:pt x="8911" y="3682"/>
                    </a:lnTo>
                    <a:lnTo>
                      <a:pt x="8890" y="3681"/>
                    </a:lnTo>
                    <a:lnTo>
                      <a:pt x="8868" y="3680"/>
                    </a:lnTo>
                    <a:lnTo>
                      <a:pt x="8847" y="3681"/>
                    </a:lnTo>
                    <a:lnTo>
                      <a:pt x="8826" y="3683"/>
                    </a:lnTo>
                    <a:lnTo>
                      <a:pt x="8803" y="3686"/>
                    </a:lnTo>
                    <a:lnTo>
                      <a:pt x="8270" y="3774"/>
                    </a:lnTo>
                    <a:lnTo>
                      <a:pt x="10121" y="1186"/>
                    </a:lnTo>
                    <a:lnTo>
                      <a:pt x="10133" y="1168"/>
                    </a:lnTo>
                    <a:lnTo>
                      <a:pt x="10144" y="1149"/>
                    </a:lnTo>
                    <a:lnTo>
                      <a:pt x="10154" y="1131"/>
                    </a:lnTo>
                    <a:lnTo>
                      <a:pt x="10164" y="1110"/>
                    </a:lnTo>
                    <a:lnTo>
                      <a:pt x="10172" y="1091"/>
                    </a:lnTo>
                    <a:lnTo>
                      <a:pt x="10179" y="1072"/>
                    </a:lnTo>
                    <a:lnTo>
                      <a:pt x="10185" y="1052"/>
                    </a:lnTo>
                    <a:lnTo>
                      <a:pt x="10190" y="1032"/>
                    </a:lnTo>
                    <a:lnTo>
                      <a:pt x="10195" y="1011"/>
                    </a:lnTo>
                    <a:lnTo>
                      <a:pt x="10198" y="991"/>
                    </a:lnTo>
                    <a:lnTo>
                      <a:pt x="10200" y="970"/>
                    </a:lnTo>
                    <a:lnTo>
                      <a:pt x="10201" y="949"/>
                    </a:lnTo>
                    <a:lnTo>
                      <a:pt x="10201" y="929"/>
                    </a:lnTo>
                    <a:lnTo>
                      <a:pt x="10200" y="909"/>
                    </a:lnTo>
                    <a:lnTo>
                      <a:pt x="10198" y="888"/>
                    </a:lnTo>
                    <a:lnTo>
                      <a:pt x="10195" y="868"/>
                    </a:lnTo>
                    <a:lnTo>
                      <a:pt x="10191" y="847"/>
                    </a:lnTo>
                    <a:lnTo>
                      <a:pt x="10187" y="828"/>
                    </a:lnTo>
                    <a:lnTo>
                      <a:pt x="10181" y="808"/>
                    </a:lnTo>
                    <a:lnTo>
                      <a:pt x="10174" y="789"/>
                    </a:lnTo>
                    <a:lnTo>
                      <a:pt x="10167" y="770"/>
                    </a:lnTo>
                    <a:lnTo>
                      <a:pt x="10158" y="751"/>
                    </a:lnTo>
                    <a:lnTo>
                      <a:pt x="10148" y="733"/>
                    </a:lnTo>
                    <a:lnTo>
                      <a:pt x="10138" y="714"/>
                    </a:lnTo>
                    <a:lnTo>
                      <a:pt x="10126" y="697"/>
                    </a:lnTo>
                    <a:lnTo>
                      <a:pt x="10114" y="680"/>
                    </a:lnTo>
                    <a:lnTo>
                      <a:pt x="10101" y="664"/>
                    </a:lnTo>
                    <a:lnTo>
                      <a:pt x="10088" y="648"/>
                    </a:lnTo>
                    <a:lnTo>
                      <a:pt x="10073" y="633"/>
                    </a:lnTo>
                    <a:lnTo>
                      <a:pt x="10057" y="618"/>
                    </a:lnTo>
                    <a:lnTo>
                      <a:pt x="10041" y="604"/>
                    </a:lnTo>
                    <a:lnTo>
                      <a:pt x="10023" y="590"/>
                    </a:lnTo>
                    <a:lnTo>
                      <a:pt x="10006" y="578"/>
                    </a:lnTo>
                    <a:lnTo>
                      <a:pt x="9987" y="567"/>
                    </a:lnTo>
                    <a:lnTo>
                      <a:pt x="9968" y="557"/>
                    </a:lnTo>
                    <a:lnTo>
                      <a:pt x="9949" y="548"/>
                    </a:lnTo>
                    <a:lnTo>
                      <a:pt x="9929" y="540"/>
                    </a:lnTo>
                    <a:lnTo>
                      <a:pt x="9909" y="533"/>
                    </a:lnTo>
                    <a:lnTo>
                      <a:pt x="9890" y="527"/>
                    </a:lnTo>
                    <a:lnTo>
                      <a:pt x="9870" y="522"/>
                    </a:lnTo>
                    <a:lnTo>
                      <a:pt x="9849" y="518"/>
                    </a:lnTo>
                    <a:lnTo>
                      <a:pt x="9829" y="515"/>
                    </a:lnTo>
                    <a:lnTo>
                      <a:pt x="9809" y="513"/>
                    </a:lnTo>
                    <a:lnTo>
                      <a:pt x="9789" y="512"/>
                    </a:lnTo>
                    <a:lnTo>
                      <a:pt x="9768" y="511"/>
                    </a:lnTo>
                    <a:lnTo>
                      <a:pt x="9748" y="512"/>
                    </a:lnTo>
                    <a:lnTo>
                      <a:pt x="9728" y="514"/>
                    </a:lnTo>
                    <a:lnTo>
                      <a:pt x="9707" y="517"/>
                    </a:lnTo>
                    <a:lnTo>
                      <a:pt x="9686" y="521"/>
                    </a:lnTo>
                    <a:lnTo>
                      <a:pt x="9667" y="526"/>
                    </a:lnTo>
                    <a:lnTo>
                      <a:pt x="9647" y="531"/>
                    </a:lnTo>
                    <a:lnTo>
                      <a:pt x="9628" y="538"/>
                    </a:lnTo>
                    <a:lnTo>
                      <a:pt x="9609" y="545"/>
                    </a:lnTo>
                    <a:lnTo>
                      <a:pt x="9590" y="554"/>
                    </a:lnTo>
                    <a:lnTo>
                      <a:pt x="9572" y="563"/>
                    </a:lnTo>
                    <a:lnTo>
                      <a:pt x="9554" y="573"/>
                    </a:lnTo>
                    <a:lnTo>
                      <a:pt x="9537" y="585"/>
                    </a:lnTo>
                    <a:lnTo>
                      <a:pt x="9520" y="598"/>
                    </a:lnTo>
                    <a:lnTo>
                      <a:pt x="9504" y="611"/>
                    </a:lnTo>
                    <a:lnTo>
                      <a:pt x="9488" y="624"/>
                    </a:lnTo>
                    <a:lnTo>
                      <a:pt x="9472" y="639"/>
                    </a:lnTo>
                    <a:lnTo>
                      <a:pt x="9458" y="655"/>
                    </a:lnTo>
                    <a:lnTo>
                      <a:pt x="9444" y="671"/>
                    </a:lnTo>
                    <a:lnTo>
                      <a:pt x="9431" y="688"/>
                    </a:lnTo>
                    <a:lnTo>
                      <a:pt x="7578" y="3280"/>
                    </a:lnTo>
                    <a:lnTo>
                      <a:pt x="7489" y="2740"/>
                    </a:lnTo>
                    <a:lnTo>
                      <a:pt x="7485" y="2719"/>
                    </a:lnTo>
                    <a:lnTo>
                      <a:pt x="7480" y="2698"/>
                    </a:lnTo>
                    <a:lnTo>
                      <a:pt x="7473" y="2677"/>
                    </a:lnTo>
                    <a:lnTo>
                      <a:pt x="7466" y="2657"/>
                    </a:lnTo>
                    <a:lnTo>
                      <a:pt x="7458" y="2637"/>
                    </a:lnTo>
                    <a:lnTo>
                      <a:pt x="7449" y="2618"/>
                    </a:lnTo>
                    <a:lnTo>
                      <a:pt x="7439" y="2600"/>
                    </a:lnTo>
                    <a:lnTo>
                      <a:pt x="7429" y="2582"/>
                    </a:lnTo>
                    <a:lnTo>
                      <a:pt x="7417" y="2565"/>
                    </a:lnTo>
                    <a:lnTo>
                      <a:pt x="7405" y="2548"/>
                    </a:lnTo>
                    <a:lnTo>
                      <a:pt x="7392" y="2532"/>
                    </a:lnTo>
                    <a:lnTo>
                      <a:pt x="7379" y="2517"/>
                    </a:lnTo>
                    <a:lnTo>
                      <a:pt x="7364" y="2502"/>
                    </a:lnTo>
                    <a:lnTo>
                      <a:pt x="7349" y="2489"/>
                    </a:lnTo>
                    <a:lnTo>
                      <a:pt x="7333" y="2476"/>
                    </a:lnTo>
                    <a:lnTo>
                      <a:pt x="7317" y="2463"/>
                    </a:lnTo>
                    <a:lnTo>
                      <a:pt x="7300" y="2452"/>
                    </a:lnTo>
                    <a:lnTo>
                      <a:pt x="7283" y="2441"/>
                    </a:lnTo>
                    <a:lnTo>
                      <a:pt x="7265" y="2432"/>
                    </a:lnTo>
                    <a:lnTo>
                      <a:pt x="7246" y="2422"/>
                    </a:lnTo>
                    <a:lnTo>
                      <a:pt x="7227" y="2413"/>
                    </a:lnTo>
                    <a:lnTo>
                      <a:pt x="7208" y="2406"/>
                    </a:lnTo>
                    <a:lnTo>
                      <a:pt x="7188" y="2400"/>
                    </a:lnTo>
                    <a:lnTo>
                      <a:pt x="7169" y="2395"/>
                    </a:lnTo>
                    <a:lnTo>
                      <a:pt x="7148" y="2390"/>
                    </a:lnTo>
                    <a:lnTo>
                      <a:pt x="7128" y="2387"/>
                    </a:lnTo>
                    <a:lnTo>
                      <a:pt x="7107" y="2384"/>
                    </a:lnTo>
                    <a:lnTo>
                      <a:pt x="7086" y="2383"/>
                    </a:lnTo>
                    <a:lnTo>
                      <a:pt x="7065" y="2383"/>
                    </a:lnTo>
                    <a:lnTo>
                      <a:pt x="7044" y="2384"/>
                    </a:lnTo>
                    <a:lnTo>
                      <a:pt x="7021" y="2385"/>
                    </a:lnTo>
                    <a:lnTo>
                      <a:pt x="7000" y="2388"/>
                    </a:lnTo>
                    <a:lnTo>
                      <a:pt x="6978" y="2393"/>
                    </a:lnTo>
                    <a:lnTo>
                      <a:pt x="6958" y="2398"/>
                    </a:lnTo>
                    <a:lnTo>
                      <a:pt x="6937" y="2404"/>
                    </a:lnTo>
                    <a:lnTo>
                      <a:pt x="6917" y="2411"/>
                    </a:lnTo>
                    <a:lnTo>
                      <a:pt x="6898" y="2419"/>
                    </a:lnTo>
                    <a:lnTo>
                      <a:pt x="6879" y="2428"/>
                    </a:lnTo>
                    <a:lnTo>
                      <a:pt x="6861" y="2439"/>
                    </a:lnTo>
                    <a:lnTo>
                      <a:pt x="6844" y="2449"/>
                    </a:lnTo>
                    <a:lnTo>
                      <a:pt x="6826" y="2461"/>
                    </a:lnTo>
                    <a:lnTo>
                      <a:pt x="6810" y="2473"/>
                    </a:lnTo>
                    <a:lnTo>
                      <a:pt x="6793" y="2486"/>
                    </a:lnTo>
                    <a:lnTo>
                      <a:pt x="6778" y="2499"/>
                    </a:lnTo>
                    <a:lnTo>
                      <a:pt x="6764" y="2514"/>
                    </a:lnTo>
                    <a:lnTo>
                      <a:pt x="6750" y="2529"/>
                    </a:lnTo>
                    <a:lnTo>
                      <a:pt x="6737" y="2545"/>
                    </a:lnTo>
                    <a:lnTo>
                      <a:pt x="6725" y="2561"/>
                    </a:lnTo>
                    <a:lnTo>
                      <a:pt x="6713" y="2579"/>
                    </a:lnTo>
                    <a:lnTo>
                      <a:pt x="6703" y="2596"/>
                    </a:lnTo>
                    <a:lnTo>
                      <a:pt x="6693" y="2614"/>
                    </a:lnTo>
                    <a:lnTo>
                      <a:pt x="6684" y="2632"/>
                    </a:lnTo>
                    <a:lnTo>
                      <a:pt x="6676" y="2651"/>
                    </a:lnTo>
                    <a:lnTo>
                      <a:pt x="6669" y="2670"/>
                    </a:lnTo>
                    <a:lnTo>
                      <a:pt x="6662" y="2689"/>
                    </a:lnTo>
                    <a:lnTo>
                      <a:pt x="6657" y="2710"/>
                    </a:lnTo>
                    <a:lnTo>
                      <a:pt x="6653" y="2730"/>
                    </a:lnTo>
                    <a:lnTo>
                      <a:pt x="6649" y="2751"/>
                    </a:lnTo>
                    <a:lnTo>
                      <a:pt x="6647" y="2772"/>
                    </a:lnTo>
                    <a:lnTo>
                      <a:pt x="6646" y="2792"/>
                    </a:lnTo>
                    <a:lnTo>
                      <a:pt x="6645" y="2814"/>
                    </a:lnTo>
                    <a:lnTo>
                      <a:pt x="6646" y="2836"/>
                    </a:lnTo>
                    <a:lnTo>
                      <a:pt x="6648" y="2857"/>
                    </a:lnTo>
                    <a:lnTo>
                      <a:pt x="6651" y="2879"/>
                    </a:lnTo>
                    <a:lnTo>
                      <a:pt x="6899" y="4393"/>
                    </a:lnTo>
                    <a:lnTo>
                      <a:pt x="6899" y="4398"/>
                    </a:lnTo>
                    <a:lnTo>
                      <a:pt x="6899" y="4404"/>
                    </a:lnTo>
                    <a:lnTo>
                      <a:pt x="6902" y="4426"/>
                    </a:lnTo>
                    <a:lnTo>
                      <a:pt x="6906" y="4449"/>
                    </a:lnTo>
                    <a:lnTo>
                      <a:pt x="6911" y="4471"/>
                    </a:lnTo>
                    <a:lnTo>
                      <a:pt x="6917" y="4492"/>
                    </a:lnTo>
                    <a:lnTo>
                      <a:pt x="6924" y="4514"/>
                    </a:lnTo>
                    <a:lnTo>
                      <a:pt x="6932" y="4536"/>
                    </a:lnTo>
                    <a:lnTo>
                      <a:pt x="6941" y="4556"/>
                    </a:lnTo>
                    <a:lnTo>
                      <a:pt x="6952" y="4576"/>
                    </a:lnTo>
                    <a:lnTo>
                      <a:pt x="6963" y="4596"/>
                    </a:lnTo>
                    <a:lnTo>
                      <a:pt x="6976" y="4615"/>
                    </a:lnTo>
                    <a:lnTo>
                      <a:pt x="6990" y="4633"/>
                    </a:lnTo>
                    <a:lnTo>
                      <a:pt x="7004" y="4651"/>
                    </a:lnTo>
                    <a:lnTo>
                      <a:pt x="7020" y="4669"/>
                    </a:lnTo>
                    <a:lnTo>
                      <a:pt x="7038" y="4685"/>
                    </a:lnTo>
                    <a:lnTo>
                      <a:pt x="7056" y="4701"/>
                    </a:lnTo>
                    <a:lnTo>
                      <a:pt x="7075" y="4715"/>
                    </a:lnTo>
                    <a:lnTo>
                      <a:pt x="7097" y="4730"/>
                    </a:lnTo>
                    <a:lnTo>
                      <a:pt x="7119" y="4743"/>
                    </a:lnTo>
                    <a:lnTo>
                      <a:pt x="7142" y="4754"/>
                    </a:lnTo>
                    <a:lnTo>
                      <a:pt x="7165" y="4764"/>
                    </a:lnTo>
                    <a:lnTo>
                      <a:pt x="7188" y="4773"/>
                    </a:lnTo>
                    <a:lnTo>
                      <a:pt x="7212" y="4780"/>
                    </a:lnTo>
                    <a:lnTo>
                      <a:pt x="7236" y="4785"/>
                    </a:lnTo>
                    <a:lnTo>
                      <a:pt x="7261" y="4790"/>
                    </a:lnTo>
                    <a:lnTo>
                      <a:pt x="7285" y="4792"/>
                    </a:lnTo>
                    <a:lnTo>
                      <a:pt x="7310" y="4794"/>
                    </a:lnTo>
                    <a:lnTo>
                      <a:pt x="7334" y="4794"/>
                    </a:lnTo>
                    <a:lnTo>
                      <a:pt x="7359" y="4792"/>
                    </a:lnTo>
                    <a:lnTo>
                      <a:pt x="7383" y="4790"/>
                    </a:lnTo>
                    <a:lnTo>
                      <a:pt x="7407" y="4785"/>
                    </a:lnTo>
                    <a:lnTo>
                      <a:pt x="7430" y="4780"/>
                    </a:lnTo>
                    <a:lnTo>
                      <a:pt x="7454" y="477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1625;p19">
                <a:extLst>
                  <a:ext uri="{FF2B5EF4-FFF2-40B4-BE49-F238E27FC236}">
                    <a16:creationId xmlns:a16="http://schemas.microsoft.com/office/drawing/2014/main" id="{8402E73A-1F3C-5915-89B4-8B0BDFE22E10}"/>
                  </a:ext>
                </a:extLst>
              </p:cNvPr>
              <p:cNvSpPr/>
              <p:nvPr/>
            </p:nvSpPr>
            <p:spPr>
              <a:xfrm>
                <a:off x="6203390" y="3136333"/>
                <a:ext cx="17147" cy="17147"/>
              </a:xfrm>
              <a:prstGeom prst="ellipse">
                <a:avLst/>
              </a:prstGeom>
              <a:noFill/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8" name="Google Shape;1626;p19">
              <a:extLst>
                <a:ext uri="{FF2B5EF4-FFF2-40B4-BE49-F238E27FC236}">
                  <a16:creationId xmlns:a16="http://schemas.microsoft.com/office/drawing/2014/main" id="{DCC82237-DBE8-7BC9-DFD3-CCDC25FF5E67}"/>
                </a:ext>
              </a:extLst>
            </p:cNvPr>
            <p:cNvSpPr/>
            <p:nvPr/>
          </p:nvSpPr>
          <p:spPr>
            <a:xfrm>
              <a:off x="3790281" y="5420345"/>
              <a:ext cx="252676" cy="252000"/>
            </a:xfrm>
            <a:custGeom>
              <a:avLst/>
              <a:gdLst/>
              <a:ahLst/>
              <a:cxnLst/>
              <a:rect l="l" t="t" r="r" b="b"/>
              <a:pathLst>
                <a:path w="315553" h="315553" extrusionOk="0">
                  <a:moveTo>
                    <a:pt x="161926" y="234950"/>
                  </a:moveTo>
                  <a:lnTo>
                    <a:pt x="180609" y="234950"/>
                  </a:lnTo>
                  <a:cubicBezTo>
                    <a:pt x="183540" y="234950"/>
                    <a:pt x="185372" y="236991"/>
                    <a:pt x="185372" y="239372"/>
                  </a:cubicBezTo>
                  <a:cubicBezTo>
                    <a:pt x="185372" y="241754"/>
                    <a:pt x="183540" y="244135"/>
                    <a:pt x="180609" y="244135"/>
                  </a:cubicBezTo>
                  <a:lnTo>
                    <a:pt x="161926" y="244135"/>
                  </a:lnTo>
                  <a:cubicBezTo>
                    <a:pt x="159361" y="244135"/>
                    <a:pt x="157163" y="241754"/>
                    <a:pt x="157163" y="239372"/>
                  </a:cubicBezTo>
                  <a:cubicBezTo>
                    <a:pt x="157163" y="236991"/>
                    <a:pt x="159361" y="234950"/>
                    <a:pt x="161926" y="234950"/>
                  </a:cubicBezTo>
                  <a:close/>
                  <a:moveTo>
                    <a:pt x="90427" y="234950"/>
                  </a:moveTo>
                  <a:lnTo>
                    <a:pt x="137811" y="234950"/>
                  </a:lnTo>
                  <a:cubicBezTo>
                    <a:pt x="140343" y="234950"/>
                    <a:pt x="142514" y="236991"/>
                    <a:pt x="142514" y="239372"/>
                  </a:cubicBezTo>
                  <a:cubicBezTo>
                    <a:pt x="142514" y="241754"/>
                    <a:pt x="140343" y="244135"/>
                    <a:pt x="137811" y="244135"/>
                  </a:cubicBezTo>
                  <a:lnTo>
                    <a:pt x="90427" y="244135"/>
                  </a:lnTo>
                  <a:cubicBezTo>
                    <a:pt x="87896" y="244135"/>
                    <a:pt x="85725" y="241754"/>
                    <a:pt x="85725" y="239372"/>
                  </a:cubicBezTo>
                  <a:cubicBezTo>
                    <a:pt x="85725" y="236991"/>
                    <a:pt x="87896" y="234950"/>
                    <a:pt x="90427" y="234950"/>
                  </a:cubicBezTo>
                  <a:close/>
                  <a:moveTo>
                    <a:pt x="73314" y="219259"/>
                  </a:moveTo>
                  <a:cubicBezTo>
                    <a:pt x="75479" y="220676"/>
                    <a:pt x="75839" y="223510"/>
                    <a:pt x="74396" y="225635"/>
                  </a:cubicBezTo>
                  <a:lnTo>
                    <a:pt x="49862" y="258225"/>
                  </a:lnTo>
                  <a:cubicBezTo>
                    <a:pt x="48780" y="259287"/>
                    <a:pt x="47337" y="259996"/>
                    <a:pt x="45893" y="259996"/>
                  </a:cubicBezTo>
                  <a:cubicBezTo>
                    <a:pt x="44450" y="259996"/>
                    <a:pt x="43007" y="259287"/>
                    <a:pt x="41925" y="258225"/>
                  </a:cubicBezTo>
                  <a:lnTo>
                    <a:pt x="30018" y="242284"/>
                  </a:lnTo>
                  <a:cubicBezTo>
                    <a:pt x="28575" y="240159"/>
                    <a:pt x="28936" y="237325"/>
                    <a:pt x="31100" y="235908"/>
                  </a:cubicBezTo>
                  <a:cubicBezTo>
                    <a:pt x="33266" y="234137"/>
                    <a:pt x="36152" y="234491"/>
                    <a:pt x="37956" y="236617"/>
                  </a:cubicBezTo>
                  <a:lnTo>
                    <a:pt x="45893" y="247598"/>
                  </a:lnTo>
                  <a:lnTo>
                    <a:pt x="66820" y="219968"/>
                  </a:lnTo>
                  <a:cubicBezTo>
                    <a:pt x="68263" y="217842"/>
                    <a:pt x="71149" y="217488"/>
                    <a:pt x="73314" y="219259"/>
                  </a:cubicBezTo>
                  <a:close/>
                  <a:moveTo>
                    <a:pt x="138023" y="166688"/>
                  </a:moveTo>
                  <a:lnTo>
                    <a:pt x="166059" y="166688"/>
                  </a:lnTo>
                  <a:cubicBezTo>
                    <a:pt x="168934" y="166688"/>
                    <a:pt x="171091" y="168805"/>
                    <a:pt x="171091" y="171274"/>
                  </a:cubicBezTo>
                  <a:cubicBezTo>
                    <a:pt x="171091" y="174096"/>
                    <a:pt x="168934" y="175860"/>
                    <a:pt x="166059" y="175860"/>
                  </a:cubicBezTo>
                  <a:lnTo>
                    <a:pt x="138023" y="175860"/>
                  </a:lnTo>
                  <a:cubicBezTo>
                    <a:pt x="135507" y="175860"/>
                    <a:pt x="133350" y="174096"/>
                    <a:pt x="133350" y="171274"/>
                  </a:cubicBezTo>
                  <a:cubicBezTo>
                    <a:pt x="133350" y="168805"/>
                    <a:pt x="135507" y="166688"/>
                    <a:pt x="138023" y="166688"/>
                  </a:cubicBezTo>
                  <a:close/>
                  <a:moveTo>
                    <a:pt x="90436" y="166688"/>
                  </a:moveTo>
                  <a:lnTo>
                    <a:pt x="113628" y="166688"/>
                  </a:lnTo>
                  <a:cubicBezTo>
                    <a:pt x="116527" y="166688"/>
                    <a:pt x="118701" y="168805"/>
                    <a:pt x="118701" y="171274"/>
                  </a:cubicBezTo>
                  <a:cubicBezTo>
                    <a:pt x="118701" y="174096"/>
                    <a:pt x="116527" y="175860"/>
                    <a:pt x="113628" y="175860"/>
                  </a:cubicBezTo>
                  <a:lnTo>
                    <a:pt x="90436" y="175860"/>
                  </a:lnTo>
                  <a:cubicBezTo>
                    <a:pt x="87899" y="175860"/>
                    <a:pt x="85725" y="174096"/>
                    <a:pt x="85725" y="171274"/>
                  </a:cubicBezTo>
                  <a:cubicBezTo>
                    <a:pt x="85725" y="168805"/>
                    <a:pt x="87899" y="166688"/>
                    <a:pt x="90436" y="166688"/>
                  </a:cubicBezTo>
                  <a:close/>
                  <a:moveTo>
                    <a:pt x="33523" y="155778"/>
                  </a:moveTo>
                  <a:cubicBezTo>
                    <a:pt x="35295" y="153988"/>
                    <a:pt x="38131" y="153988"/>
                    <a:pt x="40258" y="155778"/>
                  </a:cubicBezTo>
                  <a:lnTo>
                    <a:pt x="49830" y="165443"/>
                  </a:lnTo>
                  <a:lnTo>
                    <a:pt x="59401" y="155778"/>
                  </a:lnTo>
                  <a:cubicBezTo>
                    <a:pt x="61173" y="153988"/>
                    <a:pt x="64364" y="153988"/>
                    <a:pt x="66136" y="155778"/>
                  </a:cubicBezTo>
                  <a:cubicBezTo>
                    <a:pt x="67909" y="157568"/>
                    <a:pt x="67909" y="160789"/>
                    <a:pt x="66136" y="162579"/>
                  </a:cubicBezTo>
                  <a:lnTo>
                    <a:pt x="56565" y="172244"/>
                  </a:lnTo>
                  <a:lnTo>
                    <a:pt x="66136" y="181909"/>
                  </a:lnTo>
                  <a:cubicBezTo>
                    <a:pt x="67909" y="183699"/>
                    <a:pt x="67909" y="186563"/>
                    <a:pt x="66136" y="188710"/>
                  </a:cubicBezTo>
                  <a:cubicBezTo>
                    <a:pt x="65073" y="189784"/>
                    <a:pt x="64009" y="190142"/>
                    <a:pt x="62591" y="190142"/>
                  </a:cubicBezTo>
                  <a:cubicBezTo>
                    <a:pt x="61528" y="190142"/>
                    <a:pt x="60464" y="189784"/>
                    <a:pt x="59401" y="188710"/>
                  </a:cubicBezTo>
                  <a:lnTo>
                    <a:pt x="49830" y="179045"/>
                  </a:lnTo>
                  <a:lnTo>
                    <a:pt x="40258" y="188710"/>
                  </a:lnTo>
                  <a:cubicBezTo>
                    <a:pt x="39195" y="189784"/>
                    <a:pt x="38131" y="190142"/>
                    <a:pt x="36713" y="190142"/>
                  </a:cubicBezTo>
                  <a:cubicBezTo>
                    <a:pt x="35650" y="190142"/>
                    <a:pt x="34586" y="189784"/>
                    <a:pt x="33523" y="188710"/>
                  </a:cubicBezTo>
                  <a:cubicBezTo>
                    <a:pt x="31750" y="186563"/>
                    <a:pt x="31750" y="183699"/>
                    <a:pt x="33523" y="181909"/>
                  </a:cubicBezTo>
                  <a:lnTo>
                    <a:pt x="43094" y="172244"/>
                  </a:lnTo>
                  <a:lnTo>
                    <a:pt x="33523" y="162579"/>
                  </a:lnTo>
                  <a:cubicBezTo>
                    <a:pt x="31750" y="160789"/>
                    <a:pt x="31750" y="157568"/>
                    <a:pt x="33523" y="155778"/>
                  </a:cubicBezTo>
                  <a:close/>
                  <a:moveTo>
                    <a:pt x="143164" y="100013"/>
                  </a:moveTo>
                  <a:lnTo>
                    <a:pt x="180687" y="100013"/>
                  </a:lnTo>
                  <a:cubicBezTo>
                    <a:pt x="183573" y="100013"/>
                    <a:pt x="185377" y="102054"/>
                    <a:pt x="185377" y="104435"/>
                  </a:cubicBezTo>
                  <a:cubicBezTo>
                    <a:pt x="185377" y="107157"/>
                    <a:pt x="183573" y="109198"/>
                    <a:pt x="180687" y="109198"/>
                  </a:cubicBezTo>
                  <a:lnTo>
                    <a:pt x="143164" y="109198"/>
                  </a:lnTo>
                  <a:cubicBezTo>
                    <a:pt x="140278" y="109198"/>
                    <a:pt x="138113" y="107157"/>
                    <a:pt x="138113" y="104435"/>
                  </a:cubicBezTo>
                  <a:cubicBezTo>
                    <a:pt x="138113" y="102054"/>
                    <a:pt x="140278" y="100013"/>
                    <a:pt x="143164" y="100013"/>
                  </a:cubicBezTo>
                  <a:close/>
                  <a:moveTo>
                    <a:pt x="90442" y="100013"/>
                  </a:moveTo>
                  <a:lnTo>
                    <a:pt x="118745" y="100013"/>
                  </a:lnTo>
                  <a:cubicBezTo>
                    <a:pt x="121285" y="100013"/>
                    <a:pt x="123462" y="102054"/>
                    <a:pt x="123462" y="104435"/>
                  </a:cubicBezTo>
                  <a:cubicBezTo>
                    <a:pt x="123462" y="107157"/>
                    <a:pt x="121285" y="109198"/>
                    <a:pt x="118745" y="109198"/>
                  </a:cubicBezTo>
                  <a:lnTo>
                    <a:pt x="90442" y="109198"/>
                  </a:lnTo>
                  <a:cubicBezTo>
                    <a:pt x="87902" y="109198"/>
                    <a:pt x="85725" y="107157"/>
                    <a:pt x="85725" y="104435"/>
                  </a:cubicBezTo>
                  <a:cubicBezTo>
                    <a:pt x="85725" y="102054"/>
                    <a:pt x="87902" y="100013"/>
                    <a:pt x="90442" y="100013"/>
                  </a:cubicBezTo>
                  <a:close/>
                  <a:moveTo>
                    <a:pt x="73314" y="85555"/>
                  </a:moveTo>
                  <a:cubicBezTo>
                    <a:pt x="75479" y="86972"/>
                    <a:pt x="75839" y="90160"/>
                    <a:pt x="74396" y="92285"/>
                  </a:cubicBezTo>
                  <a:lnTo>
                    <a:pt x="49862" y="124520"/>
                  </a:lnTo>
                  <a:cubicBezTo>
                    <a:pt x="48780" y="125583"/>
                    <a:pt x="47337" y="126646"/>
                    <a:pt x="45893" y="126646"/>
                  </a:cubicBezTo>
                  <a:cubicBezTo>
                    <a:pt x="44450" y="126646"/>
                    <a:pt x="43007" y="125583"/>
                    <a:pt x="41925" y="124520"/>
                  </a:cubicBezTo>
                  <a:lnTo>
                    <a:pt x="30018" y="108934"/>
                  </a:lnTo>
                  <a:cubicBezTo>
                    <a:pt x="28575" y="106809"/>
                    <a:pt x="28936" y="103621"/>
                    <a:pt x="31100" y="102204"/>
                  </a:cubicBezTo>
                  <a:cubicBezTo>
                    <a:pt x="33266" y="100787"/>
                    <a:pt x="36152" y="101141"/>
                    <a:pt x="37956" y="103266"/>
                  </a:cubicBezTo>
                  <a:lnTo>
                    <a:pt x="45893" y="113893"/>
                  </a:lnTo>
                  <a:lnTo>
                    <a:pt x="66820" y="86617"/>
                  </a:lnTo>
                  <a:cubicBezTo>
                    <a:pt x="68263" y="84492"/>
                    <a:pt x="71149" y="84138"/>
                    <a:pt x="73314" y="85555"/>
                  </a:cubicBezTo>
                  <a:close/>
                  <a:moveTo>
                    <a:pt x="19135" y="47603"/>
                  </a:moveTo>
                  <a:cubicBezTo>
                    <a:pt x="14080" y="47603"/>
                    <a:pt x="9748" y="51931"/>
                    <a:pt x="9748" y="57340"/>
                  </a:cubicBezTo>
                  <a:lnTo>
                    <a:pt x="9748" y="296439"/>
                  </a:lnTo>
                  <a:cubicBezTo>
                    <a:pt x="9748" y="301849"/>
                    <a:pt x="14080" y="306176"/>
                    <a:pt x="19135" y="306176"/>
                  </a:cubicBezTo>
                  <a:lnTo>
                    <a:pt x="196404" y="306176"/>
                  </a:lnTo>
                  <a:cubicBezTo>
                    <a:pt x="201820" y="306176"/>
                    <a:pt x="206152" y="301849"/>
                    <a:pt x="206152" y="296439"/>
                  </a:cubicBezTo>
                  <a:lnTo>
                    <a:pt x="206152" y="57340"/>
                  </a:lnTo>
                  <a:cubicBezTo>
                    <a:pt x="206152" y="51931"/>
                    <a:pt x="201820" y="47603"/>
                    <a:pt x="196404" y="47603"/>
                  </a:cubicBezTo>
                  <a:lnTo>
                    <a:pt x="163550" y="47603"/>
                  </a:lnTo>
                  <a:lnTo>
                    <a:pt x="163550" y="50488"/>
                  </a:lnTo>
                  <a:cubicBezTo>
                    <a:pt x="163550" y="58783"/>
                    <a:pt x="156690" y="65635"/>
                    <a:pt x="148386" y="65635"/>
                  </a:cubicBezTo>
                  <a:lnTo>
                    <a:pt x="67153" y="65635"/>
                  </a:lnTo>
                  <a:cubicBezTo>
                    <a:pt x="58849" y="65635"/>
                    <a:pt x="51990" y="58783"/>
                    <a:pt x="51990" y="50488"/>
                  </a:cubicBezTo>
                  <a:lnTo>
                    <a:pt x="51990" y="47603"/>
                  </a:lnTo>
                  <a:lnTo>
                    <a:pt x="19135" y="47603"/>
                  </a:lnTo>
                  <a:close/>
                  <a:moveTo>
                    <a:pt x="282349" y="20411"/>
                  </a:moveTo>
                  <a:cubicBezTo>
                    <a:pt x="284050" y="19050"/>
                    <a:pt x="287111" y="19050"/>
                    <a:pt x="288812" y="20411"/>
                  </a:cubicBezTo>
                  <a:cubicBezTo>
                    <a:pt x="289493" y="21431"/>
                    <a:pt x="290173" y="22452"/>
                    <a:pt x="290173" y="23812"/>
                  </a:cubicBezTo>
                  <a:cubicBezTo>
                    <a:pt x="290173" y="24833"/>
                    <a:pt x="289493" y="26194"/>
                    <a:pt x="288812" y="26874"/>
                  </a:cubicBezTo>
                  <a:cubicBezTo>
                    <a:pt x="287792" y="27895"/>
                    <a:pt x="286771" y="28235"/>
                    <a:pt x="285411" y="28235"/>
                  </a:cubicBezTo>
                  <a:cubicBezTo>
                    <a:pt x="284390" y="28235"/>
                    <a:pt x="283029" y="27895"/>
                    <a:pt x="282349" y="26874"/>
                  </a:cubicBezTo>
                  <a:cubicBezTo>
                    <a:pt x="281669" y="26194"/>
                    <a:pt x="280988" y="24833"/>
                    <a:pt x="280988" y="23812"/>
                  </a:cubicBezTo>
                  <a:cubicBezTo>
                    <a:pt x="280988" y="22452"/>
                    <a:pt x="281669" y="21431"/>
                    <a:pt x="282349" y="20411"/>
                  </a:cubicBezTo>
                  <a:close/>
                  <a:moveTo>
                    <a:pt x="231599" y="20411"/>
                  </a:moveTo>
                  <a:cubicBezTo>
                    <a:pt x="233363" y="19050"/>
                    <a:pt x="236538" y="19050"/>
                    <a:pt x="238302" y="20411"/>
                  </a:cubicBezTo>
                  <a:cubicBezTo>
                    <a:pt x="239008" y="21431"/>
                    <a:pt x="239360" y="22452"/>
                    <a:pt x="239360" y="23812"/>
                  </a:cubicBezTo>
                  <a:cubicBezTo>
                    <a:pt x="239360" y="24833"/>
                    <a:pt x="239008" y="26194"/>
                    <a:pt x="238302" y="26874"/>
                  </a:cubicBezTo>
                  <a:cubicBezTo>
                    <a:pt x="237244" y="27895"/>
                    <a:pt x="236185" y="28235"/>
                    <a:pt x="235127" y="28235"/>
                  </a:cubicBezTo>
                  <a:cubicBezTo>
                    <a:pt x="233716" y="28235"/>
                    <a:pt x="232305" y="27895"/>
                    <a:pt x="231599" y="26874"/>
                  </a:cubicBezTo>
                  <a:cubicBezTo>
                    <a:pt x="230894" y="26194"/>
                    <a:pt x="230188" y="24833"/>
                    <a:pt x="230188" y="23812"/>
                  </a:cubicBezTo>
                  <a:cubicBezTo>
                    <a:pt x="230188" y="22452"/>
                    <a:pt x="230894" y="21431"/>
                    <a:pt x="231599" y="20411"/>
                  </a:cubicBezTo>
                  <a:close/>
                  <a:moveTo>
                    <a:pt x="260174" y="19050"/>
                  </a:moveTo>
                  <a:cubicBezTo>
                    <a:pt x="262644" y="19050"/>
                    <a:pt x="264760" y="21167"/>
                    <a:pt x="264760" y="23636"/>
                  </a:cubicBezTo>
                  <a:cubicBezTo>
                    <a:pt x="264760" y="26105"/>
                    <a:pt x="262644" y="28222"/>
                    <a:pt x="260174" y="28222"/>
                  </a:cubicBezTo>
                  <a:cubicBezTo>
                    <a:pt x="257352" y="28222"/>
                    <a:pt x="255588" y="26105"/>
                    <a:pt x="255588" y="23636"/>
                  </a:cubicBezTo>
                  <a:cubicBezTo>
                    <a:pt x="255588" y="21167"/>
                    <a:pt x="257352" y="19050"/>
                    <a:pt x="260174" y="19050"/>
                  </a:cubicBezTo>
                  <a:close/>
                  <a:moveTo>
                    <a:pt x="107950" y="9376"/>
                  </a:moveTo>
                  <a:cubicBezTo>
                    <a:pt x="102174" y="9376"/>
                    <a:pt x="97480" y="14064"/>
                    <a:pt x="97480" y="19835"/>
                  </a:cubicBezTo>
                  <a:cubicBezTo>
                    <a:pt x="97480" y="22359"/>
                    <a:pt x="95314" y="24523"/>
                    <a:pt x="92426" y="24523"/>
                  </a:cubicBezTo>
                  <a:lnTo>
                    <a:pt x="67153" y="24523"/>
                  </a:lnTo>
                  <a:cubicBezTo>
                    <a:pt x="64265" y="24523"/>
                    <a:pt x="61738" y="27047"/>
                    <a:pt x="61738" y="29932"/>
                  </a:cubicBezTo>
                  <a:lnTo>
                    <a:pt x="61738" y="50488"/>
                  </a:lnTo>
                  <a:cubicBezTo>
                    <a:pt x="61738" y="53373"/>
                    <a:pt x="64265" y="55537"/>
                    <a:pt x="67153" y="55537"/>
                  </a:cubicBezTo>
                  <a:lnTo>
                    <a:pt x="148386" y="55537"/>
                  </a:lnTo>
                  <a:cubicBezTo>
                    <a:pt x="151636" y="55537"/>
                    <a:pt x="154163" y="53373"/>
                    <a:pt x="154163" y="50488"/>
                  </a:cubicBezTo>
                  <a:lnTo>
                    <a:pt x="154163" y="29932"/>
                  </a:lnTo>
                  <a:cubicBezTo>
                    <a:pt x="154163" y="27047"/>
                    <a:pt x="151636" y="24523"/>
                    <a:pt x="148386" y="24523"/>
                  </a:cubicBezTo>
                  <a:lnTo>
                    <a:pt x="123114" y="24523"/>
                  </a:lnTo>
                  <a:cubicBezTo>
                    <a:pt x="120587" y="24523"/>
                    <a:pt x="118420" y="22359"/>
                    <a:pt x="118420" y="19835"/>
                  </a:cubicBezTo>
                  <a:cubicBezTo>
                    <a:pt x="118420" y="14064"/>
                    <a:pt x="113727" y="9376"/>
                    <a:pt x="107950" y="9376"/>
                  </a:cubicBezTo>
                  <a:close/>
                  <a:moveTo>
                    <a:pt x="169779" y="0"/>
                  </a:moveTo>
                  <a:lnTo>
                    <a:pt x="310874" y="0"/>
                  </a:lnTo>
                  <a:cubicBezTo>
                    <a:pt x="313394" y="0"/>
                    <a:pt x="315553" y="1803"/>
                    <a:pt x="315553" y="4688"/>
                  </a:cubicBezTo>
                  <a:lnTo>
                    <a:pt x="315553" y="42915"/>
                  </a:lnTo>
                  <a:lnTo>
                    <a:pt x="315553" y="310864"/>
                  </a:lnTo>
                  <a:cubicBezTo>
                    <a:pt x="315553" y="313389"/>
                    <a:pt x="313394" y="315553"/>
                    <a:pt x="310874" y="315553"/>
                  </a:cubicBezTo>
                  <a:lnTo>
                    <a:pt x="234568" y="315553"/>
                  </a:lnTo>
                  <a:cubicBezTo>
                    <a:pt x="231688" y="315553"/>
                    <a:pt x="229529" y="313389"/>
                    <a:pt x="229529" y="310864"/>
                  </a:cubicBezTo>
                  <a:cubicBezTo>
                    <a:pt x="229529" y="307979"/>
                    <a:pt x="231688" y="306176"/>
                    <a:pt x="234568" y="306176"/>
                  </a:cubicBezTo>
                  <a:lnTo>
                    <a:pt x="306195" y="306176"/>
                  </a:lnTo>
                  <a:lnTo>
                    <a:pt x="306195" y="47603"/>
                  </a:lnTo>
                  <a:lnTo>
                    <a:pt x="234568" y="47603"/>
                  </a:lnTo>
                  <a:cubicBezTo>
                    <a:pt x="231688" y="47603"/>
                    <a:pt x="229529" y="45439"/>
                    <a:pt x="229529" y="42915"/>
                  </a:cubicBezTo>
                  <a:cubicBezTo>
                    <a:pt x="229529" y="40391"/>
                    <a:pt x="231688" y="38227"/>
                    <a:pt x="234568" y="38227"/>
                  </a:cubicBezTo>
                  <a:lnTo>
                    <a:pt x="306195" y="38227"/>
                  </a:lnTo>
                  <a:lnTo>
                    <a:pt x="306195" y="9376"/>
                  </a:lnTo>
                  <a:lnTo>
                    <a:pt x="169779" y="9376"/>
                  </a:lnTo>
                  <a:cubicBezTo>
                    <a:pt x="167260" y="9376"/>
                    <a:pt x="165100" y="7213"/>
                    <a:pt x="165100" y="4688"/>
                  </a:cubicBezTo>
                  <a:cubicBezTo>
                    <a:pt x="165100" y="1803"/>
                    <a:pt x="167260" y="0"/>
                    <a:pt x="169779" y="0"/>
                  </a:cubicBezTo>
                  <a:close/>
                  <a:moveTo>
                    <a:pt x="107950" y="0"/>
                  </a:moveTo>
                  <a:cubicBezTo>
                    <a:pt x="117337" y="0"/>
                    <a:pt x="125280" y="6491"/>
                    <a:pt x="127446" y="15146"/>
                  </a:cubicBezTo>
                  <a:lnTo>
                    <a:pt x="148386" y="15146"/>
                  </a:lnTo>
                  <a:cubicBezTo>
                    <a:pt x="156690" y="15146"/>
                    <a:pt x="163550" y="21998"/>
                    <a:pt x="163550" y="29932"/>
                  </a:cubicBezTo>
                  <a:lnTo>
                    <a:pt x="163550" y="38227"/>
                  </a:lnTo>
                  <a:lnTo>
                    <a:pt x="196404" y="38227"/>
                  </a:lnTo>
                  <a:cubicBezTo>
                    <a:pt x="206874" y="38227"/>
                    <a:pt x="215539" y="46521"/>
                    <a:pt x="215539" y="57340"/>
                  </a:cubicBezTo>
                  <a:lnTo>
                    <a:pt x="215539" y="296439"/>
                  </a:lnTo>
                  <a:cubicBezTo>
                    <a:pt x="215539" y="307258"/>
                    <a:pt x="206874" y="315553"/>
                    <a:pt x="196404" y="315553"/>
                  </a:cubicBezTo>
                  <a:lnTo>
                    <a:pt x="19135" y="315553"/>
                  </a:lnTo>
                  <a:cubicBezTo>
                    <a:pt x="8665" y="315553"/>
                    <a:pt x="0" y="307258"/>
                    <a:pt x="0" y="296439"/>
                  </a:cubicBezTo>
                  <a:lnTo>
                    <a:pt x="0" y="57340"/>
                  </a:lnTo>
                  <a:cubicBezTo>
                    <a:pt x="0" y="46521"/>
                    <a:pt x="8665" y="38227"/>
                    <a:pt x="19135" y="38227"/>
                  </a:cubicBezTo>
                  <a:lnTo>
                    <a:pt x="51990" y="38227"/>
                  </a:lnTo>
                  <a:lnTo>
                    <a:pt x="51990" y="29932"/>
                  </a:lnTo>
                  <a:cubicBezTo>
                    <a:pt x="51990" y="21998"/>
                    <a:pt x="58849" y="15146"/>
                    <a:pt x="67153" y="15146"/>
                  </a:cubicBezTo>
                  <a:lnTo>
                    <a:pt x="88454" y="15146"/>
                  </a:lnTo>
                  <a:cubicBezTo>
                    <a:pt x="90620" y="6491"/>
                    <a:pt x="98563" y="0"/>
                    <a:pt x="107950" y="0"/>
                  </a:cubicBezTo>
                  <a:close/>
                  <a:moveTo>
                    <a:pt x="4683" y="0"/>
                  </a:moveTo>
                  <a:lnTo>
                    <a:pt x="45396" y="0"/>
                  </a:lnTo>
                  <a:cubicBezTo>
                    <a:pt x="48278" y="0"/>
                    <a:pt x="50440" y="1786"/>
                    <a:pt x="50440" y="4643"/>
                  </a:cubicBezTo>
                  <a:cubicBezTo>
                    <a:pt x="50440" y="7144"/>
                    <a:pt x="48278" y="9287"/>
                    <a:pt x="45396" y="9287"/>
                  </a:cubicBezTo>
                  <a:lnTo>
                    <a:pt x="9727" y="9287"/>
                  </a:lnTo>
                  <a:lnTo>
                    <a:pt x="9727" y="23574"/>
                  </a:lnTo>
                  <a:cubicBezTo>
                    <a:pt x="9727" y="26075"/>
                    <a:pt x="7566" y="28218"/>
                    <a:pt x="4683" y="28218"/>
                  </a:cubicBezTo>
                  <a:cubicBezTo>
                    <a:pt x="2161" y="28218"/>
                    <a:pt x="0" y="26075"/>
                    <a:pt x="0" y="23574"/>
                  </a:cubicBezTo>
                  <a:lnTo>
                    <a:pt x="0" y="4643"/>
                  </a:lnTo>
                  <a:cubicBezTo>
                    <a:pt x="0" y="1786"/>
                    <a:pt x="2161" y="0"/>
                    <a:pt x="4683" y="0"/>
                  </a:cubicBezTo>
                  <a:close/>
                </a:path>
              </a:pathLst>
            </a:custGeom>
            <a:solidFill>
              <a:srgbClr val="0084AE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1627;p19">
              <a:extLst>
                <a:ext uri="{FF2B5EF4-FFF2-40B4-BE49-F238E27FC236}">
                  <a16:creationId xmlns:a16="http://schemas.microsoft.com/office/drawing/2014/main" id="{2C5A4B21-2701-096E-D248-AA4AA6234710}"/>
                </a:ext>
              </a:extLst>
            </p:cNvPr>
            <p:cNvSpPr/>
            <p:nvPr/>
          </p:nvSpPr>
          <p:spPr>
            <a:xfrm>
              <a:off x="6370185" y="5460363"/>
              <a:ext cx="197648" cy="197647"/>
            </a:xfrm>
            <a:custGeom>
              <a:avLst/>
              <a:gdLst/>
              <a:ahLst/>
              <a:cxnLst/>
              <a:rect l="l" t="t" r="r" b="b"/>
              <a:pathLst>
                <a:path w="306027" h="306026" extrusionOk="0">
                  <a:moveTo>
                    <a:pt x="158682" y="198437"/>
                  </a:moveTo>
                  <a:lnTo>
                    <a:pt x="217194" y="198437"/>
                  </a:lnTo>
                  <a:cubicBezTo>
                    <a:pt x="219361" y="198437"/>
                    <a:pt x="221889" y="200269"/>
                    <a:pt x="221889" y="202833"/>
                  </a:cubicBezTo>
                  <a:cubicBezTo>
                    <a:pt x="221889" y="205764"/>
                    <a:pt x="219361" y="207596"/>
                    <a:pt x="217194" y="207596"/>
                  </a:cubicBezTo>
                  <a:lnTo>
                    <a:pt x="158682" y="207596"/>
                  </a:lnTo>
                  <a:cubicBezTo>
                    <a:pt x="155793" y="207596"/>
                    <a:pt x="153987" y="205764"/>
                    <a:pt x="153987" y="202833"/>
                  </a:cubicBezTo>
                  <a:cubicBezTo>
                    <a:pt x="153987" y="200269"/>
                    <a:pt x="155793" y="198437"/>
                    <a:pt x="158682" y="198437"/>
                  </a:cubicBezTo>
                  <a:close/>
                  <a:moveTo>
                    <a:pt x="93560" y="198437"/>
                  </a:moveTo>
                  <a:lnTo>
                    <a:pt x="128332" y="198437"/>
                  </a:lnTo>
                  <a:cubicBezTo>
                    <a:pt x="130841" y="198437"/>
                    <a:pt x="132992" y="200269"/>
                    <a:pt x="132992" y="202833"/>
                  </a:cubicBezTo>
                  <a:cubicBezTo>
                    <a:pt x="132992" y="205764"/>
                    <a:pt x="130841" y="207596"/>
                    <a:pt x="128332" y="207596"/>
                  </a:cubicBezTo>
                  <a:lnTo>
                    <a:pt x="93560" y="207596"/>
                  </a:lnTo>
                  <a:cubicBezTo>
                    <a:pt x="91051" y="207596"/>
                    <a:pt x="88900" y="205764"/>
                    <a:pt x="88900" y="202833"/>
                  </a:cubicBezTo>
                  <a:cubicBezTo>
                    <a:pt x="88900" y="200269"/>
                    <a:pt x="91051" y="198437"/>
                    <a:pt x="93560" y="198437"/>
                  </a:cubicBezTo>
                  <a:close/>
                  <a:moveTo>
                    <a:pt x="195220" y="166687"/>
                  </a:moveTo>
                  <a:lnTo>
                    <a:pt x="253679" y="166687"/>
                  </a:lnTo>
                  <a:cubicBezTo>
                    <a:pt x="256220" y="166687"/>
                    <a:pt x="258399" y="168804"/>
                    <a:pt x="258399" y="171273"/>
                  </a:cubicBezTo>
                  <a:cubicBezTo>
                    <a:pt x="258399" y="173390"/>
                    <a:pt x="256220" y="175859"/>
                    <a:pt x="253679" y="175859"/>
                  </a:cubicBezTo>
                  <a:lnTo>
                    <a:pt x="195220" y="175859"/>
                  </a:lnTo>
                  <a:cubicBezTo>
                    <a:pt x="192679" y="175859"/>
                    <a:pt x="190500" y="173390"/>
                    <a:pt x="190500" y="171273"/>
                  </a:cubicBezTo>
                  <a:cubicBezTo>
                    <a:pt x="190500" y="168804"/>
                    <a:pt x="192679" y="166687"/>
                    <a:pt x="195220" y="166687"/>
                  </a:cubicBezTo>
                  <a:close/>
                  <a:moveTo>
                    <a:pt x="93537" y="166687"/>
                  </a:moveTo>
                  <a:lnTo>
                    <a:pt x="164869" y="166687"/>
                  </a:lnTo>
                  <a:cubicBezTo>
                    <a:pt x="167366" y="166687"/>
                    <a:pt x="169505" y="168804"/>
                    <a:pt x="169505" y="171273"/>
                  </a:cubicBezTo>
                  <a:cubicBezTo>
                    <a:pt x="169505" y="173390"/>
                    <a:pt x="167366" y="175859"/>
                    <a:pt x="164869" y="175859"/>
                  </a:cubicBezTo>
                  <a:lnTo>
                    <a:pt x="93537" y="175859"/>
                  </a:lnTo>
                  <a:cubicBezTo>
                    <a:pt x="91040" y="175859"/>
                    <a:pt x="88900" y="173390"/>
                    <a:pt x="88900" y="171273"/>
                  </a:cubicBezTo>
                  <a:cubicBezTo>
                    <a:pt x="88900" y="168804"/>
                    <a:pt x="91040" y="166687"/>
                    <a:pt x="93537" y="166687"/>
                  </a:cubicBezTo>
                  <a:close/>
                  <a:moveTo>
                    <a:pt x="222070" y="91603"/>
                  </a:moveTo>
                  <a:lnTo>
                    <a:pt x="216674" y="102707"/>
                  </a:lnTo>
                  <a:cubicBezTo>
                    <a:pt x="215954" y="104140"/>
                    <a:pt x="214515" y="105214"/>
                    <a:pt x="213077" y="105214"/>
                  </a:cubicBezTo>
                  <a:lnTo>
                    <a:pt x="200486" y="107364"/>
                  </a:lnTo>
                  <a:lnTo>
                    <a:pt x="209479" y="115961"/>
                  </a:lnTo>
                  <a:cubicBezTo>
                    <a:pt x="210918" y="117035"/>
                    <a:pt x="211278" y="118468"/>
                    <a:pt x="210918" y="119901"/>
                  </a:cubicBezTo>
                  <a:lnTo>
                    <a:pt x="208760" y="132438"/>
                  </a:lnTo>
                  <a:lnTo>
                    <a:pt x="219911" y="126707"/>
                  </a:lnTo>
                  <a:cubicBezTo>
                    <a:pt x="221350" y="125632"/>
                    <a:pt x="222789" y="125632"/>
                    <a:pt x="224228" y="126707"/>
                  </a:cubicBezTo>
                  <a:lnTo>
                    <a:pt x="235380" y="132438"/>
                  </a:lnTo>
                  <a:lnTo>
                    <a:pt x="233221" y="119901"/>
                  </a:lnTo>
                  <a:cubicBezTo>
                    <a:pt x="232862" y="118468"/>
                    <a:pt x="233221" y="117035"/>
                    <a:pt x="234660" y="115961"/>
                  </a:cubicBezTo>
                  <a:lnTo>
                    <a:pt x="243654" y="107364"/>
                  </a:lnTo>
                  <a:lnTo>
                    <a:pt x="231063" y="105214"/>
                  </a:lnTo>
                  <a:cubicBezTo>
                    <a:pt x="229624" y="105214"/>
                    <a:pt x="228545" y="104140"/>
                    <a:pt x="227825" y="102707"/>
                  </a:cubicBezTo>
                  <a:lnTo>
                    <a:pt x="222070" y="91603"/>
                  </a:lnTo>
                  <a:close/>
                  <a:moveTo>
                    <a:pt x="125233" y="91603"/>
                  </a:moveTo>
                  <a:lnTo>
                    <a:pt x="119477" y="102707"/>
                  </a:lnTo>
                  <a:cubicBezTo>
                    <a:pt x="119117" y="104140"/>
                    <a:pt x="117678" y="105214"/>
                    <a:pt x="116240" y="105214"/>
                  </a:cubicBezTo>
                  <a:lnTo>
                    <a:pt x="103649" y="107364"/>
                  </a:lnTo>
                  <a:lnTo>
                    <a:pt x="112642" y="115961"/>
                  </a:lnTo>
                  <a:cubicBezTo>
                    <a:pt x="113721" y="117035"/>
                    <a:pt x="114441" y="118468"/>
                    <a:pt x="114081" y="119901"/>
                  </a:cubicBezTo>
                  <a:lnTo>
                    <a:pt x="111923" y="132438"/>
                  </a:lnTo>
                  <a:lnTo>
                    <a:pt x="123074" y="126707"/>
                  </a:lnTo>
                  <a:cubicBezTo>
                    <a:pt x="123794" y="126349"/>
                    <a:pt x="124513" y="125990"/>
                    <a:pt x="125233" y="125990"/>
                  </a:cubicBezTo>
                  <a:cubicBezTo>
                    <a:pt x="125952" y="125990"/>
                    <a:pt x="126672" y="126349"/>
                    <a:pt x="127391" y="126707"/>
                  </a:cubicBezTo>
                  <a:lnTo>
                    <a:pt x="138543" y="132438"/>
                  </a:lnTo>
                  <a:lnTo>
                    <a:pt x="136384" y="119901"/>
                  </a:lnTo>
                  <a:cubicBezTo>
                    <a:pt x="136025" y="118468"/>
                    <a:pt x="136384" y="117035"/>
                    <a:pt x="137823" y="115961"/>
                  </a:cubicBezTo>
                  <a:lnTo>
                    <a:pt x="146457" y="107364"/>
                  </a:lnTo>
                  <a:lnTo>
                    <a:pt x="134226" y="105214"/>
                  </a:lnTo>
                  <a:cubicBezTo>
                    <a:pt x="132787" y="105214"/>
                    <a:pt x="131348" y="104140"/>
                    <a:pt x="130988" y="102707"/>
                  </a:cubicBezTo>
                  <a:lnTo>
                    <a:pt x="125233" y="91603"/>
                  </a:lnTo>
                  <a:close/>
                  <a:moveTo>
                    <a:pt x="218113" y="79424"/>
                  </a:moveTo>
                  <a:cubicBezTo>
                    <a:pt x="219552" y="76200"/>
                    <a:pt x="224948" y="76200"/>
                    <a:pt x="226027" y="79424"/>
                  </a:cubicBezTo>
                  <a:lnTo>
                    <a:pt x="235020" y="96618"/>
                  </a:lnTo>
                  <a:lnTo>
                    <a:pt x="254086" y="99483"/>
                  </a:lnTo>
                  <a:cubicBezTo>
                    <a:pt x="255884" y="99841"/>
                    <a:pt x="257323" y="100916"/>
                    <a:pt x="258043" y="102707"/>
                  </a:cubicBezTo>
                  <a:cubicBezTo>
                    <a:pt x="258402" y="104140"/>
                    <a:pt x="258043" y="105931"/>
                    <a:pt x="256604" y="107364"/>
                  </a:cubicBezTo>
                  <a:lnTo>
                    <a:pt x="242574" y="120976"/>
                  </a:lnTo>
                  <a:lnTo>
                    <a:pt x="246172" y="139960"/>
                  </a:lnTo>
                  <a:cubicBezTo>
                    <a:pt x="246172" y="141751"/>
                    <a:pt x="245812" y="143542"/>
                    <a:pt x="244013" y="144617"/>
                  </a:cubicBezTo>
                  <a:cubicBezTo>
                    <a:pt x="243294" y="144975"/>
                    <a:pt x="242574" y="145333"/>
                    <a:pt x="241495" y="145333"/>
                  </a:cubicBezTo>
                  <a:cubicBezTo>
                    <a:pt x="240776" y="145333"/>
                    <a:pt x="240056" y="144975"/>
                    <a:pt x="239337" y="144975"/>
                  </a:cubicBezTo>
                  <a:lnTo>
                    <a:pt x="222070" y="136020"/>
                  </a:lnTo>
                  <a:lnTo>
                    <a:pt x="204803" y="144975"/>
                  </a:lnTo>
                  <a:cubicBezTo>
                    <a:pt x="203364" y="145692"/>
                    <a:pt x="201205" y="145333"/>
                    <a:pt x="200126" y="144617"/>
                  </a:cubicBezTo>
                  <a:cubicBezTo>
                    <a:pt x="198687" y="143542"/>
                    <a:pt x="197968" y="141751"/>
                    <a:pt x="197968" y="139960"/>
                  </a:cubicBezTo>
                  <a:lnTo>
                    <a:pt x="201565" y="120976"/>
                  </a:lnTo>
                  <a:lnTo>
                    <a:pt x="187536" y="107364"/>
                  </a:lnTo>
                  <a:cubicBezTo>
                    <a:pt x="186097" y="105931"/>
                    <a:pt x="185737" y="104140"/>
                    <a:pt x="186097" y="102707"/>
                  </a:cubicBezTo>
                  <a:cubicBezTo>
                    <a:pt x="186816" y="100916"/>
                    <a:pt x="188255" y="99841"/>
                    <a:pt x="190054" y="99483"/>
                  </a:cubicBezTo>
                  <a:lnTo>
                    <a:pt x="209479" y="96618"/>
                  </a:lnTo>
                  <a:lnTo>
                    <a:pt x="218113" y="79424"/>
                  </a:lnTo>
                  <a:close/>
                  <a:moveTo>
                    <a:pt x="120916" y="79424"/>
                  </a:moveTo>
                  <a:cubicBezTo>
                    <a:pt x="122715" y="76200"/>
                    <a:pt x="127751" y="76200"/>
                    <a:pt x="129190" y="79424"/>
                  </a:cubicBezTo>
                  <a:lnTo>
                    <a:pt x="137823" y="96618"/>
                  </a:lnTo>
                  <a:lnTo>
                    <a:pt x="157249" y="99483"/>
                  </a:lnTo>
                  <a:cubicBezTo>
                    <a:pt x="159047" y="99841"/>
                    <a:pt x="160486" y="100916"/>
                    <a:pt x="160846" y="102707"/>
                  </a:cubicBezTo>
                  <a:cubicBezTo>
                    <a:pt x="161565" y="104140"/>
                    <a:pt x="161206" y="105931"/>
                    <a:pt x="160126" y="107364"/>
                  </a:cubicBezTo>
                  <a:lnTo>
                    <a:pt x="145737" y="120976"/>
                  </a:lnTo>
                  <a:lnTo>
                    <a:pt x="149335" y="139960"/>
                  </a:lnTo>
                  <a:cubicBezTo>
                    <a:pt x="149335" y="141751"/>
                    <a:pt x="148615" y="143542"/>
                    <a:pt x="147176" y="144617"/>
                  </a:cubicBezTo>
                  <a:cubicBezTo>
                    <a:pt x="146097" y="145333"/>
                    <a:pt x="144298" y="145692"/>
                    <a:pt x="142500" y="144975"/>
                  </a:cubicBezTo>
                  <a:lnTo>
                    <a:pt x="125233" y="136020"/>
                  </a:lnTo>
                  <a:lnTo>
                    <a:pt x="107966" y="144975"/>
                  </a:lnTo>
                  <a:cubicBezTo>
                    <a:pt x="107246" y="144975"/>
                    <a:pt x="106527" y="145333"/>
                    <a:pt x="105807" y="145333"/>
                  </a:cubicBezTo>
                  <a:cubicBezTo>
                    <a:pt x="104728" y="145333"/>
                    <a:pt x="104009" y="144975"/>
                    <a:pt x="103289" y="144617"/>
                  </a:cubicBezTo>
                  <a:cubicBezTo>
                    <a:pt x="101491" y="143542"/>
                    <a:pt x="101131" y="141751"/>
                    <a:pt x="101131" y="139960"/>
                  </a:cubicBezTo>
                  <a:lnTo>
                    <a:pt x="104728" y="120976"/>
                  </a:lnTo>
                  <a:lnTo>
                    <a:pt x="90699" y="107364"/>
                  </a:lnTo>
                  <a:cubicBezTo>
                    <a:pt x="89260" y="105931"/>
                    <a:pt x="88900" y="104140"/>
                    <a:pt x="89260" y="102707"/>
                  </a:cubicBezTo>
                  <a:cubicBezTo>
                    <a:pt x="89979" y="100916"/>
                    <a:pt x="91418" y="99841"/>
                    <a:pt x="93217" y="99483"/>
                  </a:cubicBezTo>
                  <a:lnTo>
                    <a:pt x="112283" y="96618"/>
                  </a:lnTo>
                  <a:lnTo>
                    <a:pt x="120916" y="79424"/>
                  </a:lnTo>
                  <a:close/>
                  <a:moveTo>
                    <a:pt x="272928" y="25513"/>
                  </a:moveTo>
                  <a:cubicBezTo>
                    <a:pt x="274393" y="23812"/>
                    <a:pt x="277690" y="23812"/>
                    <a:pt x="279522" y="25513"/>
                  </a:cubicBezTo>
                  <a:cubicBezTo>
                    <a:pt x="280254" y="26193"/>
                    <a:pt x="280621" y="27554"/>
                    <a:pt x="280621" y="28574"/>
                  </a:cubicBezTo>
                  <a:cubicBezTo>
                    <a:pt x="280621" y="29595"/>
                    <a:pt x="280254" y="30956"/>
                    <a:pt x="279522" y="31636"/>
                  </a:cubicBezTo>
                  <a:cubicBezTo>
                    <a:pt x="278789" y="32316"/>
                    <a:pt x="277324" y="32997"/>
                    <a:pt x="276225" y="32997"/>
                  </a:cubicBezTo>
                  <a:cubicBezTo>
                    <a:pt x="274759" y="32997"/>
                    <a:pt x="273660" y="32316"/>
                    <a:pt x="272928" y="31636"/>
                  </a:cubicBezTo>
                  <a:cubicBezTo>
                    <a:pt x="272195" y="30956"/>
                    <a:pt x="271462" y="29595"/>
                    <a:pt x="271462" y="28574"/>
                  </a:cubicBezTo>
                  <a:cubicBezTo>
                    <a:pt x="271462" y="27554"/>
                    <a:pt x="271828" y="26193"/>
                    <a:pt x="272928" y="25513"/>
                  </a:cubicBezTo>
                  <a:close/>
                  <a:moveTo>
                    <a:pt x="222073" y="25513"/>
                  </a:moveTo>
                  <a:cubicBezTo>
                    <a:pt x="223837" y="23812"/>
                    <a:pt x="227012" y="23812"/>
                    <a:pt x="228776" y="25513"/>
                  </a:cubicBezTo>
                  <a:cubicBezTo>
                    <a:pt x="229482" y="26193"/>
                    <a:pt x="229834" y="27554"/>
                    <a:pt x="229834" y="28574"/>
                  </a:cubicBezTo>
                  <a:cubicBezTo>
                    <a:pt x="229834" y="29595"/>
                    <a:pt x="229482" y="30956"/>
                    <a:pt x="228776" y="31636"/>
                  </a:cubicBezTo>
                  <a:cubicBezTo>
                    <a:pt x="227718" y="32316"/>
                    <a:pt x="226307" y="32997"/>
                    <a:pt x="225248" y="32997"/>
                  </a:cubicBezTo>
                  <a:cubicBezTo>
                    <a:pt x="224190" y="32997"/>
                    <a:pt x="222779" y="32316"/>
                    <a:pt x="222073" y="31636"/>
                  </a:cubicBezTo>
                  <a:cubicBezTo>
                    <a:pt x="221368" y="30956"/>
                    <a:pt x="220662" y="29595"/>
                    <a:pt x="220662" y="28574"/>
                  </a:cubicBezTo>
                  <a:cubicBezTo>
                    <a:pt x="220662" y="27554"/>
                    <a:pt x="221368" y="26193"/>
                    <a:pt x="222073" y="25513"/>
                  </a:cubicBezTo>
                  <a:close/>
                  <a:moveTo>
                    <a:pt x="250648" y="23812"/>
                  </a:moveTo>
                  <a:cubicBezTo>
                    <a:pt x="253118" y="23812"/>
                    <a:pt x="255234" y="25929"/>
                    <a:pt x="255234" y="28398"/>
                  </a:cubicBezTo>
                  <a:cubicBezTo>
                    <a:pt x="255234" y="30867"/>
                    <a:pt x="253118" y="32984"/>
                    <a:pt x="250648" y="32984"/>
                  </a:cubicBezTo>
                  <a:cubicBezTo>
                    <a:pt x="248179" y="32984"/>
                    <a:pt x="246062" y="30867"/>
                    <a:pt x="246062" y="28398"/>
                  </a:cubicBezTo>
                  <a:cubicBezTo>
                    <a:pt x="246062" y="25929"/>
                    <a:pt x="248179" y="23812"/>
                    <a:pt x="250648" y="23812"/>
                  </a:cubicBezTo>
                  <a:close/>
                  <a:moveTo>
                    <a:pt x="9372" y="9383"/>
                  </a:moveTo>
                  <a:lnTo>
                    <a:pt x="9372" y="46192"/>
                  </a:lnTo>
                  <a:lnTo>
                    <a:pt x="296655" y="46192"/>
                  </a:lnTo>
                  <a:lnTo>
                    <a:pt x="296655" y="9383"/>
                  </a:lnTo>
                  <a:lnTo>
                    <a:pt x="9372" y="9383"/>
                  </a:lnTo>
                  <a:close/>
                  <a:moveTo>
                    <a:pt x="4686" y="0"/>
                  </a:moveTo>
                  <a:lnTo>
                    <a:pt x="301341" y="0"/>
                  </a:lnTo>
                  <a:cubicBezTo>
                    <a:pt x="303864" y="0"/>
                    <a:pt x="306027" y="2165"/>
                    <a:pt x="306027" y="4691"/>
                  </a:cubicBezTo>
                  <a:lnTo>
                    <a:pt x="306027" y="50884"/>
                  </a:lnTo>
                  <a:lnTo>
                    <a:pt x="306027" y="236737"/>
                  </a:lnTo>
                  <a:cubicBezTo>
                    <a:pt x="306027" y="239263"/>
                    <a:pt x="303864" y="241429"/>
                    <a:pt x="301341" y="241429"/>
                  </a:cubicBezTo>
                  <a:lnTo>
                    <a:pt x="130845" y="241429"/>
                  </a:lnTo>
                  <a:lnTo>
                    <a:pt x="79660" y="271021"/>
                  </a:lnTo>
                  <a:cubicBezTo>
                    <a:pt x="78940" y="271382"/>
                    <a:pt x="77858" y="271382"/>
                    <a:pt x="77137" y="271382"/>
                  </a:cubicBezTo>
                  <a:cubicBezTo>
                    <a:pt x="76416" y="271382"/>
                    <a:pt x="75695" y="271382"/>
                    <a:pt x="74975" y="271021"/>
                  </a:cubicBezTo>
                  <a:cubicBezTo>
                    <a:pt x="73533" y="269938"/>
                    <a:pt x="72451" y="268495"/>
                    <a:pt x="72451" y="266690"/>
                  </a:cubicBezTo>
                  <a:lnTo>
                    <a:pt x="72451" y="241429"/>
                  </a:lnTo>
                  <a:lnTo>
                    <a:pt x="47580" y="241429"/>
                  </a:lnTo>
                  <a:cubicBezTo>
                    <a:pt x="45057" y="241429"/>
                    <a:pt x="42894" y="239263"/>
                    <a:pt x="42894" y="236737"/>
                  </a:cubicBezTo>
                  <a:lnTo>
                    <a:pt x="42894" y="80115"/>
                  </a:lnTo>
                  <a:cubicBezTo>
                    <a:pt x="42894" y="77589"/>
                    <a:pt x="45057" y="75424"/>
                    <a:pt x="47580" y="75424"/>
                  </a:cubicBezTo>
                  <a:cubicBezTo>
                    <a:pt x="50103" y="75424"/>
                    <a:pt x="52266" y="77589"/>
                    <a:pt x="52266" y="80115"/>
                  </a:cubicBezTo>
                  <a:lnTo>
                    <a:pt x="52266" y="232046"/>
                  </a:lnTo>
                  <a:lnTo>
                    <a:pt x="77137" y="232046"/>
                  </a:lnTo>
                  <a:cubicBezTo>
                    <a:pt x="79660" y="232046"/>
                    <a:pt x="81823" y="234211"/>
                    <a:pt x="81823" y="236737"/>
                  </a:cubicBezTo>
                  <a:lnTo>
                    <a:pt x="81823" y="258751"/>
                  </a:lnTo>
                  <a:lnTo>
                    <a:pt x="127601" y="232768"/>
                  </a:lnTo>
                  <a:cubicBezTo>
                    <a:pt x="128322" y="232407"/>
                    <a:pt x="129043" y="232046"/>
                    <a:pt x="129764" y="232046"/>
                  </a:cubicBezTo>
                  <a:lnTo>
                    <a:pt x="296655" y="232046"/>
                  </a:lnTo>
                  <a:lnTo>
                    <a:pt x="296655" y="55575"/>
                  </a:lnTo>
                  <a:lnTo>
                    <a:pt x="9372" y="55575"/>
                  </a:lnTo>
                  <a:lnTo>
                    <a:pt x="9372" y="297004"/>
                  </a:lnTo>
                  <a:lnTo>
                    <a:pt x="296655" y="297004"/>
                  </a:lnTo>
                  <a:lnTo>
                    <a:pt x="296655" y="269577"/>
                  </a:lnTo>
                  <a:cubicBezTo>
                    <a:pt x="296655" y="267051"/>
                    <a:pt x="298818" y="264886"/>
                    <a:pt x="301341" y="264886"/>
                  </a:cubicBezTo>
                  <a:cubicBezTo>
                    <a:pt x="303864" y="264886"/>
                    <a:pt x="306027" y="267051"/>
                    <a:pt x="306027" y="269577"/>
                  </a:cubicBezTo>
                  <a:lnTo>
                    <a:pt x="306027" y="301335"/>
                  </a:lnTo>
                  <a:cubicBezTo>
                    <a:pt x="306027" y="304222"/>
                    <a:pt x="303864" y="306026"/>
                    <a:pt x="301341" y="306026"/>
                  </a:cubicBezTo>
                  <a:lnTo>
                    <a:pt x="4686" y="306026"/>
                  </a:lnTo>
                  <a:cubicBezTo>
                    <a:pt x="2163" y="306026"/>
                    <a:pt x="0" y="304222"/>
                    <a:pt x="0" y="301335"/>
                  </a:cubicBezTo>
                  <a:lnTo>
                    <a:pt x="0" y="50884"/>
                  </a:lnTo>
                  <a:lnTo>
                    <a:pt x="0" y="4691"/>
                  </a:lnTo>
                  <a:cubicBezTo>
                    <a:pt x="0" y="2165"/>
                    <a:pt x="2163" y="0"/>
                    <a:pt x="4686" y="0"/>
                  </a:cubicBezTo>
                  <a:close/>
                </a:path>
              </a:pathLst>
            </a:custGeom>
            <a:solidFill>
              <a:srgbClr val="0084AE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1628;p19">
              <a:extLst>
                <a:ext uri="{FF2B5EF4-FFF2-40B4-BE49-F238E27FC236}">
                  <a16:creationId xmlns:a16="http://schemas.microsoft.com/office/drawing/2014/main" id="{913A003E-D3C2-A818-29BF-64FD8CA7401C}"/>
                </a:ext>
              </a:extLst>
            </p:cNvPr>
            <p:cNvSpPr/>
            <p:nvPr/>
          </p:nvSpPr>
          <p:spPr>
            <a:xfrm>
              <a:off x="10864070" y="3447384"/>
              <a:ext cx="324873" cy="324000"/>
            </a:xfrm>
            <a:custGeom>
              <a:avLst/>
              <a:gdLst/>
              <a:ahLst/>
              <a:cxnLst/>
              <a:rect l="l" t="t" r="r" b="b"/>
              <a:pathLst>
                <a:path w="315553" h="315548" extrusionOk="0">
                  <a:moveTo>
                    <a:pt x="5043" y="257175"/>
                  </a:moveTo>
                  <a:cubicBezTo>
                    <a:pt x="7204" y="257175"/>
                    <a:pt x="9365" y="259364"/>
                    <a:pt x="9365" y="262283"/>
                  </a:cubicBezTo>
                  <a:lnTo>
                    <a:pt x="9365" y="305698"/>
                  </a:lnTo>
                  <a:lnTo>
                    <a:pt x="305827" y="305698"/>
                  </a:lnTo>
                  <a:lnTo>
                    <a:pt x="305827" y="262283"/>
                  </a:lnTo>
                  <a:cubicBezTo>
                    <a:pt x="305827" y="259364"/>
                    <a:pt x="307988" y="257175"/>
                    <a:pt x="310870" y="257175"/>
                  </a:cubicBezTo>
                  <a:cubicBezTo>
                    <a:pt x="313392" y="257175"/>
                    <a:pt x="315553" y="259364"/>
                    <a:pt x="315553" y="262283"/>
                  </a:cubicBezTo>
                  <a:lnTo>
                    <a:pt x="315553" y="310441"/>
                  </a:lnTo>
                  <a:cubicBezTo>
                    <a:pt x="315553" y="313359"/>
                    <a:pt x="313392" y="315548"/>
                    <a:pt x="310870" y="315548"/>
                  </a:cubicBezTo>
                  <a:lnTo>
                    <a:pt x="5043" y="315548"/>
                  </a:lnTo>
                  <a:cubicBezTo>
                    <a:pt x="2161" y="315548"/>
                    <a:pt x="0" y="313359"/>
                    <a:pt x="0" y="310441"/>
                  </a:cubicBezTo>
                  <a:lnTo>
                    <a:pt x="0" y="262283"/>
                  </a:lnTo>
                  <a:cubicBezTo>
                    <a:pt x="0" y="259364"/>
                    <a:pt x="2161" y="257175"/>
                    <a:pt x="5043" y="257175"/>
                  </a:cubicBezTo>
                  <a:close/>
                  <a:moveTo>
                    <a:pt x="249848" y="143092"/>
                  </a:moveTo>
                  <a:cubicBezTo>
                    <a:pt x="252046" y="141288"/>
                    <a:pt x="254977" y="141288"/>
                    <a:pt x="256809" y="143453"/>
                  </a:cubicBezTo>
                  <a:lnTo>
                    <a:pt x="288315" y="177728"/>
                  </a:lnTo>
                  <a:cubicBezTo>
                    <a:pt x="290147" y="179532"/>
                    <a:pt x="290147" y="182419"/>
                    <a:pt x="288315" y="184223"/>
                  </a:cubicBezTo>
                  <a:lnTo>
                    <a:pt x="256809" y="218498"/>
                  </a:lnTo>
                  <a:cubicBezTo>
                    <a:pt x="255710" y="219581"/>
                    <a:pt x="254611" y="220302"/>
                    <a:pt x="253146" y="220302"/>
                  </a:cubicBezTo>
                  <a:cubicBezTo>
                    <a:pt x="252046" y="220302"/>
                    <a:pt x="250947" y="219942"/>
                    <a:pt x="249848" y="218859"/>
                  </a:cubicBezTo>
                  <a:cubicBezTo>
                    <a:pt x="247650" y="217416"/>
                    <a:pt x="247650" y="214169"/>
                    <a:pt x="249482" y="212365"/>
                  </a:cubicBezTo>
                  <a:lnTo>
                    <a:pt x="278057" y="180976"/>
                  </a:lnTo>
                  <a:lnTo>
                    <a:pt x="249482" y="149586"/>
                  </a:lnTo>
                  <a:cubicBezTo>
                    <a:pt x="247650" y="147782"/>
                    <a:pt x="247650" y="144896"/>
                    <a:pt x="249848" y="143092"/>
                  </a:cubicBezTo>
                  <a:close/>
                  <a:moveTo>
                    <a:pt x="67285" y="143092"/>
                  </a:moveTo>
                  <a:cubicBezTo>
                    <a:pt x="69117" y="144896"/>
                    <a:pt x="69483" y="147782"/>
                    <a:pt x="67285" y="149586"/>
                  </a:cubicBezTo>
                  <a:lnTo>
                    <a:pt x="38711" y="180976"/>
                  </a:lnTo>
                  <a:lnTo>
                    <a:pt x="67285" y="212365"/>
                  </a:lnTo>
                  <a:cubicBezTo>
                    <a:pt x="69483" y="214169"/>
                    <a:pt x="69117" y="217416"/>
                    <a:pt x="67285" y="218859"/>
                  </a:cubicBezTo>
                  <a:cubicBezTo>
                    <a:pt x="66186" y="219942"/>
                    <a:pt x="65087" y="220302"/>
                    <a:pt x="63988" y="220302"/>
                  </a:cubicBezTo>
                  <a:cubicBezTo>
                    <a:pt x="62523" y="220302"/>
                    <a:pt x="61058" y="219581"/>
                    <a:pt x="60325" y="218498"/>
                  </a:cubicBezTo>
                  <a:lnTo>
                    <a:pt x="28819" y="184223"/>
                  </a:lnTo>
                  <a:cubicBezTo>
                    <a:pt x="26988" y="182419"/>
                    <a:pt x="26988" y="179532"/>
                    <a:pt x="28819" y="177728"/>
                  </a:cubicBezTo>
                  <a:lnTo>
                    <a:pt x="60325" y="143453"/>
                  </a:lnTo>
                  <a:cubicBezTo>
                    <a:pt x="62157" y="141288"/>
                    <a:pt x="65087" y="141288"/>
                    <a:pt x="67285" y="143092"/>
                  </a:cubicBezTo>
                  <a:close/>
                  <a:moveTo>
                    <a:pt x="161635" y="133350"/>
                  </a:moveTo>
                  <a:lnTo>
                    <a:pt x="180238" y="157282"/>
                  </a:lnTo>
                  <a:lnTo>
                    <a:pt x="150187" y="161211"/>
                  </a:lnTo>
                  <a:lnTo>
                    <a:pt x="153765" y="152638"/>
                  </a:lnTo>
                  <a:cubicBezTo>
                    <a:pt x="139455" y="154067"/>
                    <a:pt x="128365" y="166211"/>
                    <a:pt x="128365" y="180856"/>
                  </a:cubicBezTo>
                  <a:cubicBezTo>
                    <a:pt x="128365" y="196572"/>
                    <a:pt x="141244" y="209431"/>
                    <a:pt x="156984" y="209431"/>
                  </a:cubicBezTo>
                  <a:cubicBezTo>
                    <a:pt x="172725" y="209431"/>
                    <a:pt x="185246" y="196572"/>
                    <a:pt x="185246" y="180856"/>
                  </a:cubicBezTo>
                  <a:cubicBezTo>
                    <a:pt x="185246" y="178356"/>
                    <a:pt x="187393" y="176213"/>
                    <a:pt x="190255" y="176213"/>
                  </a:cubicBezTo>
                  <a:cubicBezTo>
                    <a:pt x="192759" y="176213"/>
                    <a:pt x="194905" y="178356"/>
                    <a:pt x="194905" y="180856"/>
                  </a:cubicBezTo>
                  <a:cubicBezTo>
                    <a:pt x="194905" y="201930"/>
                    <a:pt x="177734" y="218718"/>
                    <a:pt x="156984" y="218718"/>
                  </a:cubicBezTo>
                  <a:cubicBezTo>
                    <a:pt x="135877" y="218718"/>
                    <a:pt x="119063" y="201930"/>
                    <a:pt x="119063" y="180856"/>
                  </a:cubicBezTo>
                  <a:cubicBezTo>
                    <a:pt x="119063" y="160139"/>
                    <a:pt x="135877" y="142994"/>
                    <a:pt x="156984" y="142994"/>
                  </a:cubicBezTo>
                  <a:cubicBezTo>
                    <a:pt x="157342" y="142994"/>
                    <a:pt x="157342" y="142994"/>
                    <a:pt x="157700" y="142994"/>
                  </a:cubicBezTo>
                  <a:lnTo>
                    <a:pt x="161635" y="133350"/>
                  </a:lnTo>
                  <a:close/>
                  <a:moveTo>
                    <a:pt x="157957" y="117649"/>
                  </a:moveTo>
                  <a:cubicBezTo>
                    <a:pt x="122308" y="117649"/>
                    <a:pt x="93500" y="146386"/>
                    <a:pt x="93500" y="181590"/>
                  </a:cubicBezTo>
                  <a:cubicBezTo>
                    <a:pt x="93500" y="216793"/>
                    <a:pt x="122308" y="245530"/>
                    <a:pt x="157957" y="245530"/>
                  </a:cubicBezTo>
                  <a:cubicBezTo>
                    <a:pt x="193246" y="245530"/>
                    <a:pt x="222053" y="216793"/>
                    <a:pt x="222053" y="181590"/>
                  </a:cubicBezTo>
                  <a:cubicBezTo>
                    <a:pt x="222053" y="146386"/>
                    <a:pt x="193246" y="117649"/>
                    <a:pt x="157957" y="117649"/>
                  </a:cubicBezTo>
                  <a:close/>
                  <a:moveTo>
                    <a:pt x="241644" y="107950"/>
                  </a:moveTo>
                  <a:cubicBezTo>
                    <a:pt x="282384" y="107950"/>
                    <a:pt x="315553" y="141357"/>
                    <a:pt x="315553" y="181590"/>
                  </a:cubicBezTo>
                  <a:cubicBezTo>
                    <a:pt x="315553" y="222181"/>
                    <a:pt x="282384" y="255229"/>
                    <a:pt x="241644" y="255229"/>
                  </a:cubicBezTo>
                  <a:cubicBezTo>
                    <a:pt x="234794" y="255229"/>
                    <a:pt x="228304" y="254151"/>
                    <a:pt x="221454" y="252355"/>
                  </a:cubicBezTo>
                  <a:cubicBezTo>
                    <a:pt x="218930" y="251637"/>
                    <a:pt x="217488" y="249122"/>
                    <a:pt x="218209" y="246608"/>
                  </a:cubicBezTo>
                  <a:cubicBezTo>
                    <a:pt x="218930" y="244093"/>
                    <a:pt x="221454" y="242656"/>
                    <a:pt x="223978" y="243016"/>
                  </a:cubicBezTo>
                  <a:cubicBezTo>
                    <a:pt x="229746" y="244812"/>
                    <a:pt x="235875" y="245530"/>
                    <a:pt x="241644" y="245530"/>
                  </a:cubicBezTo>
                  <a:cubicBezTo>
                    <a:pt x="276976" y="245530"/>
                    <a:pt x="305818" y="216793"/>
                    <a:pt x="305818" y="181590"/>
                  </a:cubicBezTo>
                  <a:cubicBezTo>
                    <a:pt x="305818" y="146386"/>
                    <a:pt x="276976" y="117649"/>
                    <a:pt x="241644" y="117649"/>
                  </a:cubicBezTo>
                  <a:cubicBezTo>
                    <a:pt x="235875" y="117649"/>
                    <a:pt x="229746" y="118367"/>
                    <a:pt x="223978" y="120163"/>
                  </a:cubicBezTo>
                  <a:cubicBezTo>
                    <a:pt x="221454" y="120882"/>
                    <a:pt x="218930" y="119445"/>
                    <a:pt x="218209" y="116571"/>
                  </a:cubicBezTo>
                  <a:cubicBezTo>
                    <a:pt x="217488" y="114057"/>
                    <a:pt x="218930" y="111542"/>
                    <a:pt x="221454" y="110824"/>
                  </a:cubicBezTo>
                  <a:cubicBezTo>
                    <a:pt x="228304" y="109028"/>
                    <a:pt x="234794" y="107950"/>
                    <a:pt x="241644" y="107950"/>
                  </a:cubicBezTo>
                  <a:close/>
                  <a:moveTo>
                    <a:pt x="157957" y="107950"/>
                  </a:moveTo>
                  <a:cubicBezTo>
                    <a:pt x="198647" y="107950"/>
                    <a:pt x="231415" y="141357"/>
                    <a:pt x="231415" y="181590"/>
                  </a:cubicBezTo>
                  <a:cubicBezTo>
                    <a:pt x="231415" y="222181"/>
                    <a:pt x="198647" y="255229"/>
                    <a:pt x="157957" y="255229"/>
                  </a:cubicBezTo>
                  <a:cubicBezTo>
                    <a:pt x="117266" y="255229"/>
                    <a:pt x="84138" y="222181"/>
                    <a:pt x="84138" y="181590"/>
                  </a:cubicBezTo>
                  <a:cubicBezTo>
                    <a:pt x="84138" y="141357"/>
                    <a:pt x="117266" y="107950"/>
                    <a:pt x="157957" y="107950"/>
                  </a:cubicBezTo>
                  <a:close/>
                  <a:moveTo>
                    <a:pt x="73548" y="107950"/>
                  </a:moveTo>
                  <a:cubicBezTo>
                    <a:pt x="80759" y="107950"/>
                    <a:pt x="87248" y="109028"/>
                    <a:pt x="94098" y="110824"/>
                  </a:cubicBezTo>
                  <a:cubicBezTo>
                    <a:pt x="96622" y="111542"/>
                    <a:pt x="98064" y="114057"/>
                    <a:pt x="96983" y="116571"/>
                  </a:cubicBezTo>
                  <a:cubicBezTo>
                    <a:pt x="96622" y="119445"/>
                    <a:pt x="93738" y="120882"/>
                    <a:pt x="91214" y="120163"/>
                  </a:cubicBezTo>
                  <a:cubicBezTo>
                    <a:pt x="85446" y="118367"/>
                    <a:pt x="79677" y="117649"/>
                    <a:pt x="73548" y="117649"/>
                  </a:cubicBezTo>
                  <a:cubicBezTo>
                    <a:pt x="38216" y="117649"/>
                    <a:pt x="9374" y="146386"/>
                    <a:pt x="9374" y="181590"/>
                  </a:cubicBezTo>
                  <a:cubicBezTo>
                    <a:pt x="9374" y="216793"/>
                    <a:pt x="38216" y="245530"/>
                    <a:pt x="73548" y="245530"/>
                  </a:cubicBezTo>
                  <a:cubicBezTo>
                    <a:pt x="79677" y="245530"/>
                    <a:pt x="85446" y="244812"/>
                    <a:pt x="91214" y="243016"/>
                  </a:cubicBezTo>
                  <a:cubicBezTo>
                    <a:pt x="93738" y="242656"/>
                    <a:pt x="96622" y="244093"/>
                    <a:pt x="96983" y="246608"/>
                  </a:cubicBezTo>
                  <a:cubicBezTo>
                    <a:pt x="98064" y="249122"/>
                    <a:pt x="96622" y="251637"/>
                    <a:pt x="94098" y="252355"/>
                  </a:cubicBezTo>
                  <a:cubicBezTo>
                    <a:pt x="87248" y="254151"/>
                    <a:pt x="80759" y="255229"/>
                    <a:pt x="73548" y="255229"/>
                  </a:cubicBezTo>
                  <a:cubicBezTo>
                    <a:pt x="33169" y="255229"/>
                    <a:pt x="0" y="222181"/>
                    <a:pt x="0" y="181590"/>
                  </a:cubicBezTo>
                  <a:cubicBezTo>
                    <a:pt x="0" y="141357"/>
                    <a:pt x="33169" y="107950"/>
                    <a:pt x="73548" y="107950"/>
                  </a:cubicBezTo>
                  <a:close/>
                  <a:moveTo>
                    <a:pt x="282349" y="25514"/>
                  </a:moveTo>
                  <a:cubicBezTo>
                    <a:pt x="284390" y="23813"/>
                    <a:pt x="287111" y="23813"/>
                    <a:pt x="288812" y="25514"/>
                  </a:cubicBezTo>
                  <a:cubicBezTo>
                    <a:pt x="289833" y="26194"/>
                    <a:pt x="290173" y="27555"/>
                    <a:pt x="290173" y="28916"/>
                  </a:cubicBezTo>
                  <a:cubicBezTo>
                    <a:pt x="290173" y="29596"/>
                    <a:pt x="289833" y="30957"/>
                    <a:pt x="288812" y="31977"/>
                  </a:cubicBezTo>
                  <a:cubicBezTo>
                    <a:pt x="288132" y="32658"/>
                    <a:pt x="286771" y="32998"/>
                    <a:pt x="285751" y="32998"/>
                  </a:cubicBezTo>
                  <a:cubicBezTo>
                    <a:pt x="284390" y="32998"/>
                    <a:pt x="283369" y="32658"/>
                    <a:pt x="282349" y="31977"/>
                  </a:cubicBezTo>
                  <a:cubicBezTo>
                    <a:pt x="281669" y="30957"/>
                    <a:pt x="280988" y="29596"/>
                    <a:pt x="280988" y="28916"/>
                  </a:cubicBezTo>
                  <a:cubicBezTo>
                    <a:pt x="280988" y="27555"/>
                    <a:pt x="281669" y="26194"/>
                    <a:pt x="282349" y="25514"/>
                  </a:cubicBezTo>
                  <a:close/>
                  <a:moveTo>
                    <a:pt x="220436" y="25514"/>
                  </a:moveTo>
                  <a:cubicBezTo>
                    <a:pt x="222137" y="23813"/>
                    <a:pt x="225198" y="23813"/>
                    <a:pt x="226899" y="25514"/>
                  </a:cubicBezTo>
                  <a:cubicBezTo>
                    <a:pt x="227580" y="26194"/>
                    <a:pt x="228260" y="27555"/>
                    <a:pt x="228260" y="28916"/>
                  </a:cubicBezTo>
                  <a:cubicBezTo>
                    <a:pt x="228260" y="29596"/>
                    <a:pt x="227580" y="30957"/>
                    <a:pt x="226899" y="31977"/>
                  </a:cubicBezTo>
                  <a:cubicBezTo>
                    <a:pt x="225879" y="32658"/>
                    <a:pt x="224858" y="32998"/>
                    <a:pt x="223498" y="32998"/>
                  </a:cubicBezTo>
                  <a:cubicBezTo>
                    <a:pt x="222477" y="32998"/>
                    <a:pt x="221456" y="32658"/>
                    <a:pt x="220436" y="31977"/>
                  </a:cubicBezTo>
                  <a:cubicBezTo>
                    <a:pt x="219415" y="30957"/>
                    <a:pt x="219075" y="29596"/>
                    <a:pt x="219075" y="28916"/>
                  </a:cubicBezTo>
                  <a:cubicBezTo>
                    <a:pt x="219075" y="27555"/>
                    <a:pt x="219415" y="26194"/>
                    <a:pt x="220436" y="25514"/>
                  </a:cubicBezTo>
                  <a:close/>
                  <a:moveTo>
                    <a:pt x="255059" y="23813"/>
                  </a:moveTo>
                  <a:cubicBezTo>
                    <a:pt x="257881" y="23813"/>
                    <a:pt x="259997" y="25930"/>
                    <a:pt x="259997" y="28752"/>
                  </a:cubicBezTo>
                  <a:cubicBezTo>
                    <a:pt x="259997" y="31221"/>
                    <a:pt x="257881" y="32985"/>
                    <a:pt x="255059" y="32985"/>
                  </a:cubicBezTo>
                  <a:cubicBezTo>
                    <a:pt x="252589" y="32985"/>
                    <a:pt x="250825" y="31221"/>
                    <a:pt x="250825" y="28752"/>
                  </a:cubicBezTo>
                  <a:cubicBezTo>
                    <a:pt x="250825" y="25930"/>
                    <a:pt x="252589" y="23813"/>
                    <a:pt x="255059" y="23813"/>
                  </a:cubicBezTo>
                  <a:close/>
                  <a:moveTo>
                    <a:pt x="9365" y="9297"/>
                  </a:moveTo>
                  <a:lnTo>
                    <a:pt x="9365" y="47202"/>
                  </a:lnTo>
                  <a:lnTo>
                    <a:pt x="305827" y="47202"/>
                  </a:lnTo>
                  <a:lnTo>
                    <a:pt x="305827" y="9297"/>
                  </a:lnTo>
                  <a:lnTo>
                    <a:pt x="9365" y="9297"/>
                  </a:lnTo>
                  <a:close/>
                  <a:moveTo>
                    <a:pt x="5043" y="0"/>
                  </a:moveTo>
                  <a:lnTo>
                    <a:pt x="310870" y="0"/>
                  </a:lnTo>
                  <a:cubicBezTo>
                    <a:pt x="313392" y="0"/>
                    <a:pt x="315553" y="2145"/>
                    <a:pt x="315553" y="4649"/>
                  </a:cubicBezTo>
                  <a:lnTo>
                    <a:pt x="315553" y="52209"/>
                  </a:lnTo>
                  <a:lnTo>
                    <a:pt x="315553" y="99411"/>
                  </a:lnTo>
                  <a:cubicBezTo>
                    <a:pt x="315553" y="102272"/>
                    <a:pt x="313392" y="104417"/>
                    <a:pt x="310870" y="104417"/>
                  </a:cubicBezTo>
                  <a:cubicBezTo>
                    <a:pt x="307988" y="104417"/>
                    <a:pt x="305827" y="102272"/>
                    <a:pt x="305827" y="99411"/>
                  </a:cubicBezTo>
                  <a:lnTo>
                    <a:pt x="305827" y="56857"/>
                  </a:lnTo>
                  <a:lnTo>
                    <a:pt x="9365" y="56857"/>
                  </a:lnTo>
                  <a:lnTo>
                    <a:pt x="9365" y="99411"/>
                  </a:lnTo>
                  <a:cubicBezTo>
                    <a:pt x="9365" y="102272"/>
                    <a:pt x="7204" y="104417"/>
                    <a:pt x="5043" y="104417"/>
                  </a:cubicBezTo>
                  <a:cubicBezTo>
                    <a:pt x="2161" y="104417"/>
                    <a:pt x="0" y="102272"/>
                    <a:pt x="0" y="99411"/>
                  </a:cubicBezTo>
                  <a:lnTo>
                    <a:pt x="0" y="52209"/>
                  </a:lnTo>
                  <a:lnTo>
                    <a:pt x="0" y="4649"/>
                  </a:lnTo>
                  <a:cubicBezTo>
                    <a:pt x="0" y="2145"/>
                    <a:pt x="2161" y="0"/>
                    <a:pt x="5043" y="0"/>
                  </a:cubicBezTo>
                  <a:close/>
                </a:path>
              </a:pathLst>
            </a:custGeom>
            <a:solidFill>
              <a:srgbClr val="0084AE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1" name="Google Shape;1629;p19" descr="Proactive - Free user icons">
              <a:extLst>
                <a:ext uri="{FF2B5EF4-FFF2-40B4-BE49-F238E27FC236}">
                  <a16:creationId xmlns:a16="http://schemas.microsoft.com/office/drawing/2014/main" id="{78F46176-12C9-A057-8523-0BFCC23E954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807791" y="2287628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2" name="Google Shape;1630;p19">
              <a:extLst>
                <a:ext uri="{FF2B5EF4-FFF2-40B4-BE49-F238E27FC236}">
                  <a16:creationId xmlns:a16="http://schemas.microsoft.com/office/drawing/2014/main" id="{C5A2415A-7301-37E4-4E44-E0B44FDAA4D5}"/>
                </a:ext>
              </a:extLst>
            </p:cNvPr>
            <p:cNvGrpSpPr/>
            <p:nvPr/>
          </p:nvGrpSpPr>
          <p:grpSpPr>
            <a:xfrm>
              <a:off x="9526171" y="1686247"/>
              <a:ext cx="233473" cy="240000"/>
              <a:chOff x="5596834" y="2418361"/>
              <a:chExt cx="549509" cy="564869"/>
            </a:xfrm>
          </p:grpSpPr>
          <p:sp>
            <p:nvSpPr>
              <p:cNvPr id="948" name="Google Shape;1631;p19">
                <a:extLst>
                  <a:ext uri="{FF2B5EF4-FFF2-40B4-BE49-F238E27FC236}">
                    <a16:creationId xmlns:a16="http://schemas.microsoft.com/office/drawing/2014/main" id="{4511C058-C574-DB84-AB68-2B04FC5B3D51}"/>
                  </a:ext>
                </a:extLst>
              </p:cNvPr>
              <p:cNvSpPr/>
              <p:nvPr/>
            </p:nvSpPr>
            <p:spPr>
              <a:xfrm>
                <a:off x="5596834" y="2426970"/>
                <a:ext cx="549509" cy="556260"/>
              </a:xfrm>
              <a:custGeom>
                <a:avLst/>
                <a:gdLst/>
                <a:ahLst/>
                <a:cxnLst/>
                <a:rect l="l" t="t" r="r" b="b"/>
                <a:pathLst>
                  <a:path w="16065" h="16200" extrusionOk="0">
                    <a:moveTo>
                      <a:pt x="514" y="4057"/>
                    </a:moveTo>
                    <a:lnTo>
                      <a:pt x="8546" y="6685"/>
                    </a:lnTo>
                    <a:lnTo>
                      <a:pt x="8551" y="6687"/>
                    </a:lnTo>
                    <a:lnTo>
                      <a:pt x="8566" y="6694"/>
                    </a:lnTo>
                    <a:lnTo>
                      <a:pt x="8590" y="6707"/>
                    </a:lnTo>
                    <a:lnTo>
                      <a:pt x="8619" y="6725"/>
                    </a:lnTo>
                    <a:lnTo>
                      <a:pt x="8636" y="6737"/>
                    </a:lnTo>
                    <a:lnTo>
                      <a:pt x="8655" y="6750"/>
                    </a:lnTo>
                    <a:lnTo>
                      <a:pt x="8674" y="6766"/>
                    </a:lnTo>
                    <a:lnTo>
                      <a:pt x="8694" y="6783"/>
                    </a:lnTo>
                    <a:lnTo>
                      <a:pt x="8714" y="6802"/>
                    </a:lnTo>
                    <a:lnTo>
                      <a:pt x="8736" y="6822"/>
                    </a:lnTo>
                    <a:lnTo>
                      <a:pt x="8757" y="6846"/>
                    </a:lnTo>
                    <a:lnTo>
                      <a:pt x="8779" y="6870"/>
                    </a:lnTo>
                    <a:lnTo>
                      <a:pt x="8801" y="6897"/>
                    </a:lnTo>
                    <a:lnTo>
                      <a:pt x="8822" y="6927"/>
                    </a:lnTo>
                    <a:lnTo>
                      <a:pt x="8842" y="6958"/>
                    </a:lnTo>
                    <a:lnTo>
                      <a:pt x="8862" y="6992"/>
                    </a:lnTo>
                    <a:lnTo>
                      <a:pt x="8882" y="7028"/>
                    </a:lnTo>
                    <a:lnTo>
                      <a:pt x="8900" y="7067"/>
                    </a:lnTo>
                    <a:lnTo>
                      <a:pt x="8917" y="7108"/>
                    </a:lnTo>
                    <a:lnTo>
                      <a:pt x="8933" y="7152"/>
                    </a:lnTo>
                    <a:lnTo>
                      <a:pt x="8948" y="7199"/>
                    </a:lnTo>
                    <a:lnTo>
                      <a:pt x="8960" y="7247"/>
                    </a:lnTo>
                    <a:lnTo>
                      <a:pt x="8971" y="7300"/>
                    </a:lnTo>
                    <a:lnTo>
                      <a:pt x="8980" y="7355"/>
                    </a:lnTo>
                    <a:lnTo>
                      <a:pt x="8986" y="7413"/>
                    </a:lnTo>
                    <a:lnTo>
                      <a:pt x="8990" y="7473"/>
                    </a:lnTo>
                    <a:lnTo>
                      <a:pt x="8992" y="7537"/>
                    </a:lnTo>
                    <a:lnTo>
                      <a:pt x="8991" y="7604"/>
                    </a:lnTo>
                    <a:lnTo>
                      <a:pt x="8989" y="7686"/>
                    </a:lnTo>
                    <a:lnTo>
                      <a:pt x="8987" y="7793"/>
                    </a:lnTo>
                    <a:lnTo>
                      <a:pt x="8985" y="7925"/>
                    </a:lnTo>
                    <a:lnTo>
                      <a:pt x="8983" y="8078"/>
                    </a:lnTo>
                    <a:lnTo>
                      <a:pt x="8981" y="8443"/>
                    </a:lnTo>
                    <a:lnTo>
                      <a:pt x="8980" y="8875"/>
                    </a:lnTo>
                    <a:lnTo>
                      <a:pt x="8979" y="9357"/>
                    </a:lnTo>
                    <a:lnTo>
                      <a:pt x="8979" y="9874"/>
                    </a:lnTo>
                    <a:lnTo>
                      <a:pt x="8980" y="10414"/>
                    </a:lnTo>
                    <a:lnTo>
                      <a:pt x="8981" y="10958"/>
                    </a:lnTo>
                    <a:lnTo>
                      <a:pt x="8982" y="11495"/>
                    </a:lnTo>
                    <a:lnTo>
                      <a:pt x="8984" y="12008"/>
                    </a:lnTo>
                    <a:lnTo>
                      <a:pt x="8986" y="12484"/>
                    </a:lnTo>
                    <a:lnTo>
                      <a:pt x="8987" y="12905"/>
                    </a:lnTo>
                    <a:lnTo>
                      <a:pt x="8989" y="13260"/>
                    </a:lnTo>
                    <a:lnTo>
                      <a:pt x="8990" y="13531"/>
                    </a:lnTo>
                    <a:lnTo>
                      <a:pt x="8991" y="13705"/>
                    </a:lnTo>
                    <a:lnTo>
                      <a:pt x="8991" y="13766"/>
                    </a:lnTo>
                    <a:lnTo>
                      <a:pt x="9289" y="13448"/>
                    </a:lnTo>
                    <a:lnTo>
                      <a:pt x="9317" y="7519"/>
                    </a:lnTo>
                    <a:lnTo>
                      <a:pt x="9317" y="7474"/>
                    </a:lnTo>
                    <a:lnTo>
                      <a:pt x="9317" y="7423"/>
                    </a:lnTo>
                    <a:lnTo>
                      <a:pt x="9316" y="7365"/>
                    </a:lnTo>
                    <a:lnTo>
                      <a:pt x="9312" y="7301"/>
                    </a:lnTo>
                    <a:lnTo>
                      <a:pt x="9309" y="7268"/>
                    </a:lnTo>
                    <a:lnTo>
                      <a:pt x="9305" y="7233"/>
                    </a:lnTo>
                    <a:lnTo>
                      <a:pt x="9301" y="7198"/>
                    </a:lnTo>
                    <a:lnTo>
                      <a:pt x="9296" y="7162"/>
                    </a:lnTo>
                    <a:lnTo>
                      <a:pt x="9289" y="7125"/>
                    </a:lnTo>
                    <a:lnTo>
                      <a:pt x="9281" y="7088"/>
                    </a:lnTo>
                    <a:lnTo>
                      <a:pt x="9272" y="7050"/>
                    </a:lnTo>
                    <a:lnTo>
                      <a:pt x="9262" y="7013"/>
                    </a:lnTo>
                    <a:lnTo>
                      <a:pt x="9250" y="6974"/>
                    </a:lnTo>
                    <a:lnTo>
                      <a:pt x="9235" y="6936"/>
                    </a:lnTo>
                    <a:lnTo>
                      <a:pt x="9219" y="6898"/>
                    </a:lnTo>
                    <a:lnTo>
                      <a:pt x="9202" y="6860"/>
                    </a:lnTo>
                    <a:lnTo>
                      <a:pt x="9182" y="6822"/>
                    </a:lnTo>
                    <a:lnTo>
                      <a:pt x="9160" y="6785"/>
                    </a:lnTo>
                    <a:lnTo>
                      <a:pt x="9136" y="6748"/>
                    </a:lnTo>
                    <a:lnTo>
                      <a:pt x="9110" y="6713"/>
                    </a:lnTo>
                    <a:lnTo>
                      <a:pt x="9081" y="6677"/>
                    </a:lnTo>
                    <a:lnTo>
                      <a:pt x="9050" y="6643"/>
                    </a:lnTo>
                    <a:lnTo>
                      <a:pt x="9015" y="6610"/>
                    </a:lnTo>
                    <a:lnTo>
                      <a:pt x="8979" y="6578"/>
                    </a:lnTo>
                    <a:lnTo>
                      <a:pt x="8938" y="6547"/>
                    </a:lnTo>
                    <a:lnTo>
                      <a:pt x="8896" y="6517"/>
                    </a:lnTo>
                    <a:lnTo>
                      <a:pt x="8850" y="6490"/>
                    </a:lnTo>
                    <a:lnTo>
                      <a:pt x="8802" y="6464"/>
                    </a:lnTo>
                    <a:lnTo>
                      <a:pt x="8732" y="6433"/>
                    </a:lnTo>
                    <a:lnTo>
                      <a:pt x="8626" y="6392"/>
                    </a:lnTo>
                    <a:lnTo>
                      <a:pt x="8485" y="6340"/>
                    </a:lnTo>
                    <a:lnTo>
                      <a:pt x="8314" y="6280"/>
                    </a:lnTo>
                    <a:lnTo>
                      <a:pt x="8114" y="6210"/>
                    </a:lnTo>
                    <a:lnTo>
                      <a:pt x="7888" y="6133"/>
                    </a:lnTo>
                    <a:lnTo>
                      <a:pt x="7638" y="6050"/>
                    </a:lnTo>
                    <a:lnTo>
                      <a:pt x="7366" y="5960"/>
                    </a:lnTo>
                    <a:lnTo>
                      <a:pt x="7076" y="5864"/>
                    </a:lnTo>
                    <a:lnTo>
                      <a:pt x="6769" y="5764"/>
                    </a:lnTo>
                    <a:lnTo>
                      <a:pt x="6449" y="5661"/>
                    </a:lnTo>
                    <a:lnTo>
                      <a:pt x="6118" y="5554"/>
                    </a:lnTo>
                    <a:lnTo>
                      <a:pt x="5432" y="5335"/>
                    </a:lnTo>
                    <a:lnTo>
                      <a:pt x="4733" y="5112"/>
                    </a:lnTo>
                    <a:lnTo>
                      <a:pt x="4040" y="4892"/>
                    </a:lnTo>
                    <a:lnTo>
                      <a:pt x="3373" y="4683"/>
                    </a:lnTo>
                    <a:lnTo>
                      <a:pt x="2754" y="4488"/>
                    </a:lnTo>
                    <a:lnTo>
                      <a:pt x="2202" y="4315"/>
                    </a:lnTo>
                    <a:lnTo>
                      <a:pt x="1737" y="4170"/>
                    </a:lnTo>
                    <a:lnTo>
                      <a:pt x="1380" y="4059"/>
                    </a:lnTo>
                    <a:lnTo>
                      <a:pt x="1151" y="3987"/>
                    </a:lnTo>
                    <a:lnTo>
                      <a:pt x="1070" y="3962"/>
                    </a:lnTo>
                    <a:lnTo>
                      <a:pt x="514" y="4057"/>
                    </a:lnTo>
                    <a:close/>
                    <a:moveTo>
                      <a:pt x="2363" y="12987"/>
                    </a:moveTo>
                    <a:lnTo>
                      <a:pt x="2882" y="13160"/>
                    </a:lnTo>
                    <a:lnTo>
                      <a:pt x="2882" y="13835"/>
                    </a:lnTo>
                    <a:lnTo>
                      <a:pt x="2882" y="13849"/>
                    </a:lnTo>
                    <a:lnTo>
                      <a:pt x="2883" y="13864"/>
                    </a:lnTo>
                    <a:lnTo>
                      <a:pt x="2886" y="13879"/>
                    </a:lnTo>
                    <a:lnTo>
                      <a:pt x="2888" y="13895"/>
                    </a:lnTo>
                    <a:lnTo>
                      <a:pt x="2891" y="13910"/>
                    </a:lnTo>
                    <a:lnTo>
                      <a:pt x="2894" y="13925"/>
                    </a:lnTo>
                    <a:lnTo>
                      <a:pt x="2898" y="13939"/>
                    </a:lnTo>
                    <a:lnTo>
                      <a:pt x="2902" y="13954"/>
                    </a:lnTo>
                    <a:lnTo>
                      <a:pt x="2907" y="13969"/>
                    </a:lnTo>
                    <a:lnTo>
                      <a:pt x="2913" y="13984"/>
                    </a:lnTo>
                    <a:lnTo>
                      <a:pt x="2919" y="13999"/>
                    </a:lnTo>
                    <a:lnTo>
                      <a:pt x="2925" y="14013"/>
                    </a:lnTo>
                    <a:lnTo>
                      <a:pt x="2939" y="14041"/>
                    </a:lnTo>
                    <a:lnTo>
                      <a:pt x="2955" y="14068"/>
                    </a:lnTo>
                    <a:lnTo>
                      <a:pt x="2964" y="14081"/>
                    </a:lnTo>
                    <a:lnTo>
                      <a:pt x="2973" y="14094"/>
                    </a:lnTo>
                    <a:lnTo>
                      <a:pt x="2982" y="14106"/>
                    </a:lnTo>
                    <a:lnTo>
                      <a:pt x="2992" y="14118"/>
                    </a:lnTo>
                    <a:lnTo>
                      <a:pt x="3002" y="14130"/>
                    </a:lnTo>
                    <a:lnTo>
                      <a:pt x="3012" y="14142"/>
                    </a:lnTo>
                    <a:lnTo>
                      <a:pt x="3022" y="14152"/>
                    </a:lnTo>
                    <a:lnTo>
                      <a:pt x="3034" y="14163"/>
                    </a:lnTo>
                    <a:lnTo>
                      <a:pt x="3045" y="14172"/>
                    </a:lnTo>
                    <a:lnTo>
                      <a:pt x="3057" y="14181"/>
                    </a:lnTo>
                    <a:lnTo>
                      <a:pt x="3068" y="14190"/>
                    </a:lnTo>
                    <a:lnTo>
                      <a:pt x="3080" y="14198"/>
                    </a:lnTo>
                    <a:lnTo>
                      <a:pt x="3092" y="14206"/>
                    </a:lnTo>
                    <a:lnTo>
                      <a:pt x="3105" y="14212"/>
                    </a:lnTo>
                    <a:lnTo>
                      <a:pt x="3117" y="14220"/>
                    </a:lnTo>
                    <a:lnTo>
                      <a:pt x="3130" y="14225"/>
                    </a:lnTo>
                    <a:lnTo>
                      <a:pt x="4669" y="14857"/>
                    </a:lnTo>
                    <a:lnTo>
                      <a:pt x="4682" y="14862"/>
                    </a:lnTo>
                    <a:lnTo>
                      <a:pt x="4694" y="14867"/>
                    </a:lnTo>
                    <a:lnTo>
                      <a:pt x="4706" y="14870"/>
                    </a:lnTo>
                    <a:lnTo>
                      <a:pt x="4719" y="14872"/>
                    </a:lnTo>
                    <a:lnTo>
                      <a:pt x="4731" y="14874"/>
                    </a:lnTo>
                    <a:lnTo>
                      <a:pt x="4743" y="14875"/>
                    </a:lnTo>
                    <a:lnTo>
                      <a:pt x="4754" y="14875"/>
                    </a:lnTo>
                    <a:lnTo>
                      <a:pt x="4765" y="14874"/>
                    </a:lnTo>
                    <a:lnTo>
                      <a:pt x="4776" y="14873"/>
                    </a:lnTo>
                    <a:lnTo>
                      <a:pt x="4787" y="14871"/>
                    </a:lnTo>
                    <a:lnTo>
                      <a:pt x="4798" y="14868"/>
                    </a:lnTo>
                    <a:lnTo>
                      <a:pt x="4808" y="14865"/>
                    </a:lnTo>
                    <a:lnTo>
                      <a:pt x="4817" y="14860"/>
                    </a:lnTo>
                    <a:lnTo>
                      <a:pt x="4826" y="14855"/>
                    </a:lnTo>
                    <a:lnTo>
                      <a:pt x="4835" y="14850"/>
                    </a:lnTo>
                    <a:lnTo>
                      <a:pt x="4844" y="14844"/>
                    </a:lnTo>
                    <a:lnTo>
                      <a:pt x="4852" y="14837"/>
                    </a:lnTo>
                    <a:lnTo>
                      <a:pt x="4861" y="14830"/>
                    </a:lnTo>
                    <a:lnTo>
                      <a:pt x="4868" y="14822"/>
                    </a:lnTo>
                    <a:lnTo>
                      <a:pt x="4875" y="14814"/>
                    </a:lnTo>
                    <a:lnTo>
                      <a:pt x="4881" y="14805"/>
                    </a:lnTo>
                    <a:lnTo>
                      <a:pt x="4887" y="14795"/>
                    </a:lnTo>
                    <a:lnTo>
                      <a:pt x="4892" y="14785"/>
                    </a:lnTo>
                    <a:lnTo>
                      <a:pt x="4897" y="14774"/>
                    </a:lnTo>
                    <a:lnTo>
                      <a:pt x="4902" y="14763"/>
                    </a:lnTo>
                    <a:lnTo>
                      <a:pt x="4905" y="14751"/>
                    </a:lnTo>
                    <a:lnTo>
                      <a:pt x="4909" y="14739"/>
                    </a:lnTo>
                    <a:lnTo>
                      <a:pt x="4911" y="14726"/>
                    </a:lnTo>
                    <a:lnTo>
                      <a:pt x="4914" y="14713"/>
                    </a:lnTo>
                    <a:lnTo>
                      <a:pt x="4915" y="14699"/>
                    </a:lnTo>
                    <a:lnTo>
                      <a:pt x="4916" y="14684"/>
                    </a:lnTo>
                    <a:lnTo>
                      <a:pt x="4916" y="14670"/>
                    </a:lnTo>
                    <a:lnTo>
                      <a:pt x="4916" y="13838"/>
                    </a:lnTo>
                    <a:lnTo>
                      <a:pt x="6480" y="14357"/>
                    </a:lnTo>
                    <a:lnTo>
                      <a:pt x="6492" y="14362"/>
                    </a:lnTo>
                    <a:lnTo>
                      <a:pt x="6504" y="14367"/>
                    </a:lnTo>
                    <a:lnTo>
                      <a:pt x="6516" y="14372"/>
                    </a:lnTo>
                    <a:lnTo>
                      <a:pt x="6526" y="14379"/>
                    </a:lnTo>
                    <a:lnTo>
                      <a:pt x="6537" y="14386"/>
                    </a:lnTo>
                    <a:lnTo>
                      <a:pt x="6545" y="14392"/>
                    </a:lnTo>
                    <a:lnTo>
                      <a:pt x="6554" y="14400"/>
                    </a:lnTo>
                    <a:lnTo>
                      <a:pt x="6561" y="14407"/>
                    </a:lnTo>
                    <a:lnTo>
                      <a:pt x="6567" y="14415"/>
                    </a:lnTo>
                    <a:lnTo>
                      <a:pt x="6573" y="14423"/>
                    </a:lnTo>
                    <a:lnTo>
                      <a:pt x="6578" y="14432"/>
                    </a:lnTo>
                    <a:lnTo>
                      <a:pt x="6582" y="14440"/>
                    </a:lnTo>
                    <a:lnTo>
                      <a:pt x="6585" y="14449"/>
                    </a:lnTo>
                    <a:lnTo>
                      <a:pt x="6587" y="14460"/>
                    </a:lnTo>
                    <a:lnTo>
                      <a:pt x="6589" y="14469"/>
                    </a:lnTo>
                    <a:lnTo>
                      <a:pt x="6590" y="14479"/>
                    </a:lnTo>
                    <a:lnTo>
                      <a:pt x="6590" y="14489"/>
                    </a:lnTo>
                    <a:lnTo>
                      <a:pt x="6589" y="14499"/>
                    </a:lnTo>
                    <a:lnTo>
                      <a:pt x="6588" y="14509"/>
                    </a:lnTo>
                    <a:lnTo>
                      <a:pt x="6585" y="14520"/>
                    </a:lnTo>
                    <a:lnTo>
                      <a:pt x="6582" y="14530"/>
                    </a:lnTo>
                    <a:lnTo>
                      <a:pt x="6578" y="14542"/>
                    </a:lnTo>
                    <a:lnTo>
                      <a:pt x="6574" y="14552"/>
                    </a:lnTo>
                    <a:lnTo>
                      <a:pt x="6568" y="14563"/>
                    </a:lnTo>
                    <a:lnTo>
                      <a:pt x="6562" y="14574"/>
                    </a:lnTo>
                    <a:lnTo>
                      <a:pt x="6554" y="14584"/>
                    </a:lnTo>
                    <a:lnTo>
                      <a:pt x="6546" y="14595"/>
                    </a:lnTo>
                    <a:lnTo>
                      <a:pt x="6537" y="14606"/>
                    </a:lnTo>
                    <a:lnTo>
                      <a:pt x="6527" y="14617"/>
                    </a:lnTo>
                    <a:lnTo>
                      <a:pt x="6516" y="14628"/>
                    </a:lnTo>
                    <a:lnTo>
                      <a:pt x="6505" y="14639"/>
                    </a:lnTo>
                    <a:lnTo>
                      <a:pt x="6493" y="14650"/>
                    </a:lnTo>
                    <a:lnTo>
                      <a:pt x="4811" y="16059"/>
                    </a:lnTo>
                    <a:lnTo>
                      <a:pt x="4799" y="16069"/>
                    </a:lnTo>
                    <a:lnTo>
                      <a:pt x="4785" y="16081"/>
                    </a:lnTo>
                    <a:lnTo>
                      <a:pt x="4771" y="16090"/>
                    </a:lnTo>
                    <a:lnTo>
                      <a:pt x="4756" y="16100"/>
                    </a:lnTo>
                    <a:lnTo>
                      <a:pt x="4727" y="16117"/>
                    </a:lnTo>
                    <a:lnTo>
                      <a:pt x="4695" y="16134"/>
                    </a:lnTo>
                    <a:lnTo>
                      <a:pt x="4663" y="16148"/>
                    </a:lnTo>
                    <a:lnTo>
                      <a:pt x="4629" y="16162"/>
                    </a:lnTo>
                    <a:lnTo>
                      <a:pt x="4595" y="16174"/>
                    </a:lnTo>
                    <a:lnTo>
                      <a:pt x="4560" y="16183"/>
                    </a:lnTo>
                    <a:lnTo>
                      <a:pt x="4543" y="16187"/>
                    </a:lnTo>
                    <a:lnTo>
                      <a:pt x="4526" y="16190"/>
                    </a:lnTo>
                    <a:lnTo>
                      <a:pt x="4509" y="16193"/>
                    </a:lnTo>
                    <a:lnTo>
                      <a:pt x="4492" y="16196"/>
                    </a:lnTo>
                    <a:lnTo>
                      <a:pt x="4475" y="16198"/>
                    </a:lnTo>
                    <a:lnTo>
                      <a:pt x="4458" y="16199"/>
                    </a:lnTo>
                    <a:lnTo>
                      <a:pt x="4442" y="16200"/>
                    </a:lnTo>
                    <a:lnTo>
                      <a:pt x="4425" y="16200"/>
                    </a:lnTo>
                    <a:lnTo>
                      <a:pt x="4409" y="16200"/>
                    </a:lnTo>
                    <a:lnTo>
                      <a:pt x="4393" y="16199"/>
                    </a:lnTo>
                    <a:lnTo>
                      <a:pt x="4378" y="16197"/>
                    </a:lnTo>
                    <a:lnTo>
                      <a:pt x="4363" y="16195"/>
                    </a:lnTo>
                    <a:lnTo>
                      <a:pt x="4348" y="16192"/>
                    </a:lnTo>
                    <a:lnTo>
                      <a:pt x="4333" y="16188"/>
                    </a:lnTo>
                    <a:lnTo>
                      <a:pt x="4319" y="16184"/>
                    </a:lnTo>
                    <a:lnTo>
                      <a:pt x="4306" y="16179"/>
                    </a:lnTo>
                    <a:lnTo>
                      <a:pt x="217" y="14540"/>
                    </a:lnTo>
                    <a:lnTo>
                      <a:pt x="205" y="14533"/>
                    </a:lnTo>
                    <a:lnTo>
                      <a:pt x="193" y="14527"/>
                    </a:lnTo>
                    <a:lnTo>
                      <a:pt x="181" y="14521"/>
                    </a:lnTo>
                    <a:lnTo>
                      <a:pt x="171" y="14514"/>
                    </a:lnTo>
                    <a:lnTo>
                      <a:pt x="161" y="14507"/>
                    </a:lnTo>
                    <a:lnTo>
                      <a:pt x="152" y="14500"/>
                    </a:lnTo>
                    <a:lnTo>
                      <a:pt x="144" y="14492"/>
                    </a:lnTo>
                    <a:lnTo>
                      <a:pt x="136" y="14484"/>
                    </a:lnTo>
                    <a:lnTo>
                      <a:pt x="129" y="14476"/>
                    </a:lnTo>
                    <a:lnTo>
                      <a:pt x="124" y="14467"/>
                    </a:lnTo>
                    <a:lnTo>
                      <a:pt x="118" y="14457"/>
                    </a:lnTo>
                    <a:lnTo>
                      <a:pt x="114" y="14448"/>
                    </a:lnTo>
                    <a:lnTo>
                      <a:pt x="109" y="14439"/>
                    </a:lnTo>
                    <a:lnTo>
                      <a:pt x="107" y="14429"/>
                    </a:lnTo>
                    <a:lnTo>
                      <a:pt x="105" y="14420"/>
                    </a:lnTo>
                    <a:lnTo>
                      <a:pt x="103" y="14410"/>
                    </a:lnTo>
                    <a:lnTo>
                      <a:pt x="103" y="14400"/>
                    </a:lnTo>
                    <a:lnTo>
                      <a:pt x="104" y="14390"/>
                    </a:lnTo>
                    <a:lnTo>
                      <a:pt x="105" y="14379"/>
                    </a:lnTo>
                    <a:lnTo>
                      <a:pt x="107" y="14368"/>
                    </a:lnTo>
                    <a:lnTo>
                      <a:pt x="111" y="14358"/>
                    </a:lnTo>
                    <a:lnTo>
                      <a:pt x="115" y="14348"/>
                    </a:lnTo>
                    <a:lnTo>
                      <a:pt x="120" y="14337"/>
                    </a:lnTo>
                    <a:lnTo>
                      <a:pt x="125" y="14327"/>
                    </a:lnTo>
                    <a:lnTo>
                      <a:pt x="132" y="14317"/>
                    </a:lnTo>
                    <a:lnTo>
                      <a:pt x="139" y="14307"/>
                    </a:lnTo>
                    <a:lnTo>
                      <a:pt x="148" y="14297"/>
                    </a:lnTo>
                    <a:lnTo>
                      <a:pt x="157" y="14286"/>
                    </a:lnTo>
                    <a:lnTo>
                      <a:pt x="167" y="14276"/>
                    </a:lnTo>
                    <a:lnTo>
                      <a:pt x="178" y="14266"/>
                    </a:lnTo>
                    <a:lnTo>
                      <a:pt x="191" y="14256"/>
                    </a:lnTo>
                    <a:lnTo>
                      <a:pt x="204" y="14247"/>
                    </a:lnTo>
                    <a:lnTo>
                      <a:pt x="1858" y="13108"/>
                    </a:lnTo>
                    <a:lnTo>
                      <a:pt x="1887" y="13090"/>
                    </a:lnTo>
                    <a:lnTo>
                      <a:pt x="1916" y="13071"/>
                    </a:lnTo>
                    <a:lnTo>
                      <a:pt x="1947" y="13055"/>
                    </a:lnTo>
                    <a:lnTo>
                      <a:pt x="1978" y="13040"/>
                    </a:lnTo>
                    <a:lnTo>
                      <a:pt x="2012" y="13026"/>
                    </a:lnTo>
                    <a:lnTo>
                      <a:pt x="2044" y="13014"/>
                    </a:lnTo>
                    <a:lnTo>
                      <a:pt x="2078" y="13002"/>
                    </a:lnTo>
                    <a:lnTo>
                      <a:pt x="2112" y="12992"/>
                    </a:lnTo>
                    <a:lnTo>
                      <a:pt x="2145" y="12984"/>
                    </a:lnTo>
                    <a:lnTo>
                      <a:pt x="2179" y="12978"/>
                    </a:lnTo>
                    <a:lnTo>
                      <a:pt x="2196" y="12976"/>
                    </a:lnTo>
                    <a:lnTo>
                      <a:pt x="2212" y="12974"/>
                    </a:lnTo>
                    <a:lnTo>
                      <a:pt x="2229" y="12973"/>
                    </a:lnTo>
                    <a:lnTo>
                      <a:pt x="2245" y="12972"/>
                    </a:lnTo>
                    <a:lnTo>
                      <a:pt x="2261" y="12972"/>
                    </a:lnTo>
                    <a:lnTo>
                      <a:pt x="2276" y="12972"/>
                    </a:lnTo>
                    <a:lnTo>
                      <a:pt x="2291" y="12973"/>
                    </a:lnTo>
                    <a:lnTo>
                      <a:pt x="2307" y="12975"/>
                    </a:lnTo>
                    <a:lnTo>
                      <a:pt x="2322" y="12977"/>
                    </a:lnTo>
                    <a:lnTo>
                      <a:pt x="2336" y="12980"/>
                    </a:lnTo>
                    <a:lnTo>
                      <a:pt x="2350" y="12983"/>
                    </a:lnTo>
                    <a:lnTo>
                      <a:pt x="2363" y="12987"/>
                    </a:lnTo>
                    <a:close/>
                    <a:moveTo>
                      <a:pt x="438" y="4231"/>
                    </a:moveTo>
                    <a:lnTo>
                      <a:pt x="8337" y="6892"/>
                    </a:lnTo>
                    <a:lnTo>
                      <a:pt x="8359" y="6900"/>
                    </a:lnTo>
                    <a:lnTo>
                      <a:pt x="8382" y="6909"/>
                    </a:lnTo>
                    <a:lnTo>
                      <a:pt x="8403" y="6920"/>
                    </a:lnTo>
                    <a:lnTo>
                      <a:pt x="8424" y="6932"/>
                    </a:lnTo>
                    <a:lnTo>
                      <a:pt x="8446" y="6944"/>
                    </a:lnTo>
                    <a:lnTo>
                      <a:pt x="8467" y="6958"/>
                    </a:lnTo>
                    <a:lnTo>
                      <a:pt x="8487" y="6972"/>
                    </a:lnTo>
                    <a:lnTo>
                      <a:pt x="8506" y="6987"/>
                    </a:lnTo>
                    <a:lnTo>
                      <a:pt x="8526" y="7004"/>
                    </a:lnTo>
                    <a:lnTo>
                      <a:pt x="8545" y="7021"/>
                    </a:lnTo>
                    <a:lnTo>
                      <a:pt x="8563" y="7039"/>
                    </a:lnTo>
                    <a:lnTo>
                      <a:pt x="8582" y="7058"/>
                    </a:lnTo>
                    <a:lnTo>
                      <a:pt x="8599" y="7077"/>
                    </a:lnTo>
                    <a:lnTo>
                      <a:pt x="8615" y="7098"/>
                    </a:lnTo>
                    <a:lnTo>
                      <a:pt x="8631" y="7118"/>
                    </a:lnTo>
                    <a:lnTo>
                      <a:pt x="8646" y="7139"/>
                    </a:lnTo>
                    <a:lnTo>
                      <a:pt x="8661" y="7161"/>
                    </a:lnTo>
                    <a:lnTo>
                      <a:pt x="8675" y="7184"/>
                    </a:lnTo>
                    <a:lnTo>
                      <a:pt x="8687" y="7206"/>
                    </a:lnTo>
                    <a:lnTo>
                      <a:pt x="8699" y="7229"/>
                    </a:lnTo>
                    <a:lnTo>
                      <a:pt x="8711" y="7253"/>
                    </a:lnTo>
                    <a:lnTo>
                      <a:pt x="8721" y="7277"/>
                    </a:lnTo>
                    <a:lnTo>
                      <a:pt x="8732" y="7301"/>
                    </a:lnTo>
                    <a:lnTo>
                      <a:pt x="8740" y="7325"/>
                    </a:lnTo>
                    <a:lnTo>
                      <a:pt x="8748" y="7351"/>
                    </a:lnTo>
                    <a:lnTo>
                      <a:pt x="8755" y="7375"/>
                    </a:lnTo>
                    <a:lnTo>
                      <a:pt x="8761" y="7400"/>
                    </a:lnTo>
                    <a:lnTo>
                      <a:pt x="8766" y="7426"/>
                    </a:lnTo>
                    <a:lnTo>
                      <a:pt x="8769" y="7451"/>
                    </a:lnTo>
                    <a:lnTo>
                      <a:pt x="8772" y="7476"/>
                    </a:lnTo>
                    <a:lnTo>
                      <a:pt x="8774" y="7501"/>
                    </a:lnTo>
                    <a:lnTo>
                      <a:pt x="8774" y="7526"/>
                    </a:lnTo>
                    <a:lnTo>
                      <a:pt x="8774" y="13692"/>
                    </a:lnTo>
                    <a:lnTo>
                      <a:pt x="8774" y="13717"/>
                    </a:lnTo>
                    <a:lnTo>
                      <a:pt x="8772" y="13742"/>
                    </a:lnTo>
                    <a:lnTo>
                      <a:pt x="8769" y="13765"/>
                    </a:lnTo>
                    <a:lnTo>
                      <a:pt x="8765" y="13787"/>
                    </a:lnTo>
                    <a:lnTo>
                      <a:pt x="8761" y="13809"/>
                    </a:lnTo>
                    <a:lnTo>
                      <a:pt x="8755" y="13831"/>
                    </a:lnTo>
                    <a:lnTo>
                      <a:pt x="8748" y="13852"/>
                    </a:lnTo>
                    <a:lnTo>
                      <a:pt x="8740" y="13871"/>
                    </a:lnTo>
                    <a:lnTo>
                      <a:pt x="8731" y="13890"/>
                    </a:lnTo>
                    <a:lnTo>
                      <a:pt x="8720" y="13909"/>
                    </a:lnTo>
                    <a:lnTo>
                      <a:pt x="8710" y="13926"/>
                    </a:lnTo>
                    <a:lnTo>
                      <a:pt x="8698" y="13942"/>
                    </a:lnTo>
                    <a:lnTo>
                      <a:pt x="8686" y="13957"/>
                    </a:lnTo>
                    <a:lnTo>
                      <a:pt x="8673" y="13971"/>
                    </a:lnTo>
                    <a:lnTo>
                      <a:pt x="8660" y="13985"/>
                    </a:lnTo>
                    <a:lnTo>
                      <a:pt x="8644" y="13997"/>
                    </a:lnTo>
                    <a:lnTo>
                      <a:pt x="8629" y="14008"/>
                    </a:lnTo>
                    <a:lnTo>
                      <a:pt x="8613" y="14018"/>
                    </a:lnTo>
                    <a:lnTo>
                      <a:pt x="8597" y="14027"/>
                    </a:lnTo>
                    <a:lnTo>
                      <a:pt x="8579" y="14035"/>
                    </a:lnTo>
                    <a:lnTo>
                      <a:pt x="8561" y="14042"/>
                    </a:lnTo>
                    <a:lnTo>
                      <a:pt x="8543" y="14047"/>
                    </a:lnTo>
                    <a:lnTo>
                      <a:pt x="8525" y="14052"/>
                    </a:lnTo>
                    <a:lnTo>
                      <a:pt x="8505" y="14056"/>
                    </a:lnTo>
                    <a:lnTo>
                      <a:pt x="8485" y="14057"/>
                    </a:lnTo>
                    <a:lnTo>
                      <a:pt x="8465" y="14058"/>
                    </a:lnTo>
                    <a:lnTo>
                      <a:pt x="8445" y="14057"/>
                    </a:lnTo>
                    <a:lnTo>
                      <a:pt x="8423" y="14055"/>
                    </a:lnTo>
                    <a:lnTo>
                      <a:pt x="8402" y="14051"/>
                    </a:lnTo>
                    <a:lnTo>
                      <a:pt x="8381" y="14046"/>
                    </a:lnTo>
                    <a:lnTo>
                      <a:pt x="8359" y="14039"/>
                    </a:lnTo>
                    <a:lnTo>
                      <a:pt x="8337" y="14032"/>
                    </a:lnTo>
                    <a:lnTo>
                      <a:pt x="4925" y="12708"/>
                    </a:lnTo>
                    <a:lnTo>
                      <a:pt x="4925" y="11488"/>
                    </a:lnTo>
                    <a:lnTo>
                      <a:pt x="4962" y="11456"/>
                    </a:lnTo>
                    <a:lnTo>
                      <a:pt x="4997" y="11423"/>
                    </a:lnTo>
                    <a:lnTo>
                      <a:pt x="5033" y="11388"/>
                    </a:lnTo>
                    <a:lnTo>
                      <a:pt x="5066" y="11350"/>
                    </a:lnTo>
                    <a:lnTo>
                      <a:pt x="5100" y="11312"/>
                    </a:lnTo>
                    <a:lnTo>
                      <a:pt x="5132" y="11270"/>
                    </a:lnTo>
                    <a:lnTo>
                      <a:pt x="5164" y="11229"/>
                    </a:lnTo>
                    <a:lnTo>
                      <a:pt x="5194" y="11184"/>
                    </a:lnTo>
                    <a:lnTo>
                      <a:pt x="5224" y="11139"/>
                    </a:lnTo>
                    <a:lnTo>
                      <a:pt x="5252" y="11092"/>
                    </a:lnTo>
                    <a:lnTo>
                      <a:pt x="5279" y="11043"/>
                    </a:lnTo>
                    <a:lnTo>
                      <a:pt x="5306" y="10994"/>
                    </a:lnTo>
                    <a:lnTo>
                      <a:pt x="5331" y="10942"/>
                    </a:lnTo>
                    <a:lnTo>
                      <a:pt x="5355" y="10888"/>
                    </a:lnTo>
                    <a:lnTo>
                      <a:pt x="5378" y="10834"/>
                    </a:lnTo>
                    <a:lnTo>
                      <a:pt x="5400" y="10778"/>
                    </a:lnTo>
                    <a:lnTo>
                      <a:pt x="5421" y="10721"/>
                    </a:lnTo>
                    <a:lnTo>
                      <a:pt x="5441" y="10663"/>
                    </a:lnTo>
                    <a:lnTo>
                      <a:pt x="5459" y="10603"/>
                    </a:lnTo>
                    <a:lnTo>
                      <a:pt x="5476" y="10541"/>
                    </a:lnTo>
                    <a:lnTo>
                      <a:pt x="5492" y="10479"/>
                    </a:lnTo>
                    <a:lnTo>
                      <a:pt x="5506" y="10416"/>
                    </a:lnTo>
                    <a:lnTo>
                      <a:pt x="5520" y="10351"/>
                    </a:lnTo>
                    <a:lnTo>
                      <a:pt x="5532" y="10284"/>
                    </a:lnTo>
                    <a:lnTo>
                      <a:pt x="5543" y="10217"/>
                    </a:lnTo>
                    <a:lnTo>
                      <a:pt x="5552" y="10149"/>
                    </a:lnTo>
                    <a:lnTo>
                      <a:pt x="5560" y="10079"/>
                    </a:lnTo>
                    <a:lnTo>
                      <a:pt x="5567" y="10010"/>
                    </a:lnTo>
                    <a:lnTo>
                      <a:pt x="5572" y="9938"/>
                    </a:lnTo>
                    <a:lnTo>
                      <a:pt x="5575" y="9865"/>
                    </a:lnTo>
                    <a:lnTo>
                      <a:pt x="5578" y="9792"/>
                    </a:lnTo>
                    <a:lnTo>
                      <a:pt x="5578" y="9717"/>
                    </a:lnTo>
                    <a:lnTo>
                      <a:pt x="5576" y="9595"/>
                    </a:lnTo>
                    <a:lnTo>
                      <a:pt x="5570" y="9475"/>
                    </a:lnTo>
                    <a:lnTo>
                      <a:pt x="5561" y="9354"/>
                    </a:lnTo>
                    <a:lnTo>
                      <a:pt x="5548" y="9236"/>
                    </a:lnTo>
                    <a:lnTo>
                      <a:pt x="5531" y="9118"/>
                    </a:lnTo>
                    <a:lnTo>
                      <a:pt x="5509" y="9001"/>
                    </a:lnTo>
                    <a:lnTo>
                      <a:pt x="5486" y="8886"/>
                    </a:lnTo>
                    <a:lnTo>
                      <a:pt x="5459" y="8772"/>
                    </a:lnTo>
                    <a:lnTo>
                      <a:pt x="5427" y="8661"/>
                    </a:lnTo>
                    <a:lnTo>
                      <a:pt x="5394" y="8552"/>
                    </a:lnTo>
                    <a:lnTo>
                      <a:pt x="5357" y="8444"/>
                    </a:lnTo>
                    <a:lnTo>
                      <a:pt x="5318" y="8339"/>
                    </a:lnTo>
                    <a:lnTo>
                      <a:pt x="5274" y="8237"/>
                    </a:lnTo>
                    <a:lnTo>
                      <a:pt x="5230" y="8136"/>
                    </a:lnTo>
                    <a:lnTo>
                      <a:pt x="5181" y="8039"/>
                    </a:lnTo>
                    <a:lnTo>
                      <a:pt x="5130" y="7945"/>
                    </a:lnTo>
                    <a:lnTo>
                      <a:pt x="5078" y="7855"/>
                    </a:lnTo>
                    <a:lnTo>
                      <a:pt x="5022" y="7768"/>
                    </a:lnTo>
                    <a:lnTo>
                      <a:pt x="4964" y="7684"/>
                    </a:lnTo>
                    <a:lnTo>
                      <a:pt x="4904" y="7604"/>
                    </a:lnTo>
                    <a:lnTo>
                      <a:pt x="4842" y="7527"/>
                    </a:lnTo>
                    <a:lnTo>
                      <a:pt x="4777" y="7455"/>
                    </a:lnTo>
                    <a:lnTo>
                      <a:pt x="4712" y="7387"/>
                    </a:lnTo>
                    <a:lnTo>
                      <a:pt x="4645" y="7324"/>
                    </a:lnTo>
                    <a:lnTo>
                      <a:pt x="4575" y="7265"/>
                    </a:lnTo>
                    <a:lnTo>
                      <a:pt x="4504" y="7211"/>
                    </a:lnTo>
                    <a:lnTo>
                      <a:pt x="4431" y="7161"/>
                    </a:lnTo>
                    <a:lnTo>
                      <a:pt x="4357" y="7118"/>
                    </a:lnTo>
                    <a:lnTo>
                      <a:pt x="4282" y="7078"/>
                    </a:lnTo>
                    <a:lnTo>
                      <a:pt x="4205" y="7045"/>
                    </a:lnTo>
                    <a:lnTo>
                      <a:pt x="4128" y="7018"/>
                    </a:lnTo>
                    <a:lnTo>
                      <a:pt x="4048" y="6995"/>
                    </a:lnTo>
                    <a:lnTo>
                      <a:pt x="3969" y="6979"/>
                    </a:lnTo>
                    <a:lnTo>
                      <a:pt x="3892" y="6970"/>
                    </a:lnTo>
                    <a:lnTo>
                      <a:pt x="3815" y="6966"/>
                    </a:lnTo>
                    <a:lnTo>
                      <a:pt x="3740" y="6969"/>
                    </a:lnTo>
                    <a:lnTo>
                      <a:pt x="3666" y="6977"/>
                    </a:lnTo>
                    <a:lnTo>
                      <a:pt x="3593" y="6991"/>
                    </a:lnTo>
                    <a:lnTo>
                      <a:pt x="3522" y="7012"/>
                    </a:lnTo>
                    <a:lnTo>
                      <a:pt x="3453" y="7037"/>
                    </a:lnTo>
                    <a:lnTo>
                      <a:pt x="3385" y="7067"/>
                    </a:lnTo>
                    <a:lnTo>
                      <a:pt x="3319" y="7104"/>
                    </a:lnTo>
                    <a:lnTo>
                      <a:pt x="3256" y="7144"/>
                    </a:lnTo>
                    <a:lnTo>
                      <a:pt x="3193" y="7191"/>
                    </a:lnTo>
                    <a:lnTo>
                      <a:pt x="3133" y="7241"/>
                    </a:lnTo>
                    <a:lnTo>
                      <a:pt x="3075" y="7298"/>
                    </a:lnTo>
                    <a:lnTo>
                      <a:pt x="3019" y="7358"/>
                    </a:lnTo>
                    <a:lnTo>
                      <a:pt x="2967" y="7424"/>
                    </a:lnTo>
                    <a:lnTo>
                      <a:pt x="2916" y="7493"/>
                    </a:lnTo>
                    <a:lnTo>
                      <a:pt x="2868" y="7566"/>
                    </a:lnTo>
                    <a:lnTo>
                      <a:pt x="2823" y="7644"/>
                    </a:lnTo>
                    <a:lnTo>
                      <a:pt x="2780" y="7726"/>
                    </a:lnTo>
                    <a:lnTo>
                      <a:pt x="2740" y="7812"/>
                    </a:lnTo>
                    <a:lnTo>
                      <a:pt x="2703" y="7902"/>
                    </a:lnTo>
                    <a:lnTo>
                      <a:pt x="2670" y="7995"/>
                    </a:lnTo>
                    <a:lnTo>
                      <a:pt x="2639" y="8092"/>
                    </a:lnTo>
                    <a:lnTo>
                      <a:pt x="2611" y="8192"/>
                    </a:lnTo>
                    <a:lnTo>
                      <a:pt x="2587" y="8295"/>
                    </a:lnTo>
                    <a:lnTo>
                      <a:pt x="2566" y="8403"/>
                    </a:lnTo>
                    <a:lnTo>
                      <a:pt x="2550" y="8512"/>
                    </a:lnTo>
                    <a:lnTo>
                      <a:pt x="2536" y="8624"/>
                    </a:lnTo>
                    <a:lnTo>
                      <a:pt x="2527" y="8740"/>
                    </a:lnTo>
                    <a:lnTo>
                      <a:pt x="2521" y="8858"/>
                    </a:lnTo>
                    <a:lnTo>
                      <a:pt x="2518" y="8979"/>
                    </a:lnTo>
                    <a:lnTo>
                      <a:pt x="2518" y="9033"/>
                    </a:lnTo>
                    <a:lnTo>
                      <a:pt x="2520" y="9086"/>
                    </a:lnTo>
                    <a:lnTo>
                      <a:pt x="2522" y="9140"/>
                    </a:lnTo>
                    <a:lnTo>
                      <a:pt x="2525" y="9194"/>
                    </a:lnTo>
                    <a:lnTo>
                      <a:pt x="2528" y="9246"/>
                    </a:lnTo>
                    <a:lnTo>
                      <a:pt x="2532" y="9300"/>
                    </a:lnTo>
                    <a:lnTo>
                      <a:pt x="2537" y="9352"/>
                    </a:lnTo>
                    <a:lnTo>
                      <a:pt x="2543" y="9405"/>
                    </a:lnTo>
                    <a:lnTo>
                      <a:pt x="2549" y="9458"/>
                    </a:lnTo>
                    <a:lnTo>
                      <a:pt x="2556" y="9509"/>
                    </a:lnTo>
                    <a:lnTo>
                      <a:pt x="2564" y="9562"/>
                    </a:lnTo>
                    <a:lnTo>
                      <a:pt x="2572" y="9614"/>
                    </a:lnTo>
                    <a:lnTo>
                      <a:pt x="2581" y="9665"/>
                    </a:lnTo>
                    <a:lnTo>
                      <a:pt x="2591" y="9716"/>
                    </a:lnTo>
                    <a:lnTo>
                      <a:pt x="2602" y="9768"/>
                    </a:lnTo>
                    <a:lnTo>
                      <a:pt x="2613" y="9817"/>
                    </a:lnTo>
                    <a:lnTo>
                      <a:pt x="2625" y="9868"/>
                    </a:lnTo>
                    <a:lnTo>
                      <a:pt x="2637" y="9917"/>
                    </a:lnTo>
                    <a:lnTo>
                      <a:pt x="2650" y="9967"/>
                    </a:lnTo>
                    <a:lnTo>
                      <a:pt x="2663" y="10017"/>
                    </a:lnTo>
                    <a:lnTo>
                      <a:pt x="2679" y="10065"/>
                    </a:lnTo>
                    <a:lnTo>
                      <a:pt x="2693" y="10114"/>
                    </a:lnTo>
                    <a:lnTo>
                      <a:pt x="2709" y="10161"/>
                    </a:lnTo>
                    <a:lnTo>
                      <a:pt x="2725" y="10209"/>
                    </a:lnTo>
                    <a:lnTo>
                      <a:pt x="2742" y="10257"/>
                    </a:lnTo>
                    <a:lnTo>
                      <a:pt x="2759" y="10303"/>
                    </a:lnTo>
                    <a:lnTo>
                      <a:pt x="2777" y="10350"/>
                    </a:lnTo>
                    <a:lnTo>
                      <a:pt x="2795" y="10395"/>
                    </a:lnTo>
                    <a:lnTo>
                      <a:pt x="2814" y="10440"/>
                    </a:lnTo>
                    <a:lnTo>
                      <a:pt x="2834" y="10484"/>
                    </a:lnTo>
                    <a:lnTo>
                      <a:pt x="2853" y="10529"/>
                    </a:lnTo>
                    <a:lnTo>
                      <a:pt x="2874" y="10573"/>
                    </a:lnTo>
                    <a:lnTo>
                      <a:pt x="2874" y="11911"/>
                    </a:lnTo>
                    <a:lnTo>
                      <a:pt x="438" y="10965"/>
                    </a:lnTo>
                    <a:lnTo>
                      <a:pt x="416" y="10956"/>
                    </a:lnTo>
                    <a:lnTo>
                      <a:pt x="393" y="10946"/>
                    </a:lnTo>
                    <a:lnTo>
                      <a:pt x="372" y="10935"/>
                    </a:lnTo>
                    <a:lnTo>
                      <a:pt x="351" y="10923"/>
                    </a:lnTo>
                    <a:lnTo>
                      <a:pt x="330" y="10910"/>
                    </a:lnTo>
                    <a:lnTo>
                      <a:pt x="309" y="10896"/>
                    </a:lnTo>
                    <a:lnTo>
                      <a:pt x="289" y="10881"/>
                    </a:lnTo>
                    <a:lnTo>
                      <a:pt x="270" y="10865"/>
                    </a:lnTo>
                    <a:lnTo>
                      <a:pt x="250" y="10849"/>
                    </a:lnTo>
                    <a:lnTo>
                      <a:pt x="231" y="10832"/>
                    </a:lnTo>
                    <a:lnTo>
                      <a:pt x="213" y="10814"/>
                    </a:lnTo>
                    <a:lnTo>
                      <a:pt x="196" y="10795"/>
                    </a:lnTo>
                    <a:lnTo>
                      <a:pt x="178" y="10776"/>
                    </a:lnTo>
                    <a:lnTo>
                      <a:pt x="161" y="10756"/>
                    </a:lnTo>
                    <a:lnTo>
                      <a:pt x="145" y="10736"/>
                    </a:lnTo>
                    <a:lnTo>
                      <a:pt x="130" y="10714"/>
                    </a:lnTo>
                    <a:lnTo>
                      <a:pt x="116" y="10693"/>
                    </a:lnTo>
                    <a:lnTo>
                      <a:pt x="101" y="10671"/>
                    </a:lnTo>
                    <a:lnTo>
                      <a:pt x="88" y="10648"/>
                    </a:lnTo>
                    <a:lnTo>
                      <a:pt x="76" y="10625"/>
                    </a:lnTo>
                    <a:lnTo>
                      <a:pt x="65" y="10602"/>
                    </a:lnTo>
                    <a:lnTo>
                      <a:pt x="54" y="10579"/>
                    </a:lnTo>
                    <a:lnTo>
                      <a:pt x="44" y="10554"/>
                    </a:lnTo>
                    <a:lnTo>
                      <a:pt x="35" y="10530"/>
                    </a:lnTo>
                    <a:lnTo>
                      <a:pt x="27" y="10506"/>
                    </a:lnTo>
                    <a:lnTo>
                      <a:pt x="20" y="10481"/>
                    </a:lnTo>
                    <a:lnTo>
                      <a:pt x="14" y="10457"/>
                    </a:lnTo>
                    <a:lnTo>
                      <a:pt x="9" y="10432"/>
                    </a:lnTo>
                    <a:lnTo>
                      <a:pt x="5" y="10406"/>
                    </a:lnTo>
                    <a:lnTo>
                      <a:pt x="2" y="10381"/>
                    </a:lnTo>
                    <a:lnTo>
                      <a:pt x="1" y="10357"/>
                    </a:lnTo>
                    <a:lnTo>
                      <a:pt x="0" y="10332"/>
                    </a:lnTo>
                    <a:lnTo>
                      <a:pt x="0" y="4570"/>
                    </a:lnTo>
                    <a:lnTo>
                      <a:pt x="1" y="4546"/>
                    </a:lnTo>
                    <a:lnTo>
                      <a:pt x="2" y="4522"/>
                    </a:lnTo>
                    <a:lnTo>
                      <a:pt x="5" y="4499"/>
                    </a:lnTo>
                    <a:lnTo>
                      <a:pt x="9" y="4476"/>
                    </a:lnTo>
                    <a:lnTo>
                      <a:pt x="14" y="4454"/>
                    </a:lnTo>
                    <a:lnTo>
                      <a:pt x="20" y="4433"/>
                    </a:lnTo>
                    <a:lnTo>
                      <a:pt x="26" y="4412"/>
                    </a:lnTo>
                    <a:lnTo>
                      <a:pt x="34" y="4393"/>
                    </a:lnTo>
                    <a:lnTo>
                      <a:pt x="44" y="4375"/>
                    </a:lnTo>
                    <a:lnTo>
                      <a:pt x="53" y="4357"/>
                    </a:lnTo>
                    <a:lnTo>
                      <a:pt x="64" y="4341"/>
                    </a:lnTo>
                    <a:lnTo>
                      <a:pt x="75" y="4324"/>
                    </a:lnTo>
                    <a:lnTo>
                      <a:pt x="87" y="4309"/>
                    </a:lnTo>
                    <a:lnTo>
                      <a:pt x="100" y="4295"/>
                    </a:lnTo>
                    <a:lnTo>
                      <a:pt x="114" y="4283"/>
                    </a:lnTo>
                    <a:lnTo>
                      <a:pt x="129" y="4271"/>
                    </a:lnTo>
                    <a:lnTo>
                      <a:pt x="144" y="4260"/>
                    </a:lnTo>
                    <a:lnTo>
                      <a:pt x="160" y="4249"/>
                    </a:lnTo>
                    <a:lnTo>
                      <a:pt x="176" y="4240"/>
                    </a:lnTo>
                    <a:lnTo>
                      <a:pt x="194" y="4232"/>
                    </a:lnTo>
                    <a:lnTo>
                      <a:pt x="211" y="4226"/>
                    </a:lnTo>
                    <a:lnTo>
                      <a:pt x="229" y="4220"/>
                    </a:lnTo>
                    <a:lnTo>
                      <a:pt x="248" y="4216"/>
                    </a:lnTo>
                    <a:lnTo>
                      <a:pt x="268" y="4213"/>
                    </a:lnTo>
                    <a:lnTo>
                      <a:pt x="288" y="4211"/>
                    </a:lnTo>
                    <a:lnTo>
                      <a:pt x="308" y="4210"/>
                    </a:lnTo>
                    <a:lnTo>
                      <a:pt x="328" y="4210"/>
                    </a:lnTo>
                    <a:lnTo>
                      <a:pt x="350" y="4212"/>
                    </a:lnTo>
                    <a:lnTo>
                      <a:pt x="371" y="4215"/>
                    </a:lnTo>
                    <a:lnTo>
                      <a:pt x="393" y="4219"/>
                    </a:lnTo>
                    <a:lnTo>
                      <a:pt x="416" y="4224"/>
                    </a:lnTo>
                    <a:lnTo>
                      <a:pt x="438" y="4231"/>
                    </a:lnTo>
                    <a:close/>
                    <a:moveTo>
                      <a:pt x="3285" y="9333"/>
                    </a:moveTo>
                    <a:lnTo>
                      <a:pt x="4515" y="9838"/>
                    </a:lnTo>
                    <a:lnTo>
                      <a:pt x="4525" y="9843"/>
                    </a:lnTo>
                    <a:lnTo>
                      <a:pt x="4535" y="9848"/>
                    </a:lnTo>
                    <a:lnTo>
                      <a:pt x="4544" y="9854"/>
                    </a:lnTo>
                    <a:lnTo>
                      <a:pt x="4554" y="9860"/>
                    </a:lnTo>
                    <a:lnTo>
                      <a:pt x="4573" y="9873"/>
                    </a:lnTo>
                    <a:lnTo>
                      <a:pt x="4591" y="9888"/>
                    </a:lnTo>
                    <a:lnTo>
                      <a:pt x="4608" y="9905"/>
                    </a:lnTo>
                    <a:lnTo>
                      <a:pt x="4624" y="9924"/>
                    </a:lnTo>
                    <a:lnTo>
                      <a:pt x="4640" y="9943"/>
                    </a:lnTo>
                    <a:lnTo>
                      <a:pt x="4654" y="9963"/>
                    </a:lnTo>
                    <a:lnTo>
                      <a:pt x="4667" y="9985"/>
                    </a:lnTo>
                    <a:lnTo>
                      <a:pt x="4678" y="10008"/>
                    </a:lnTo>
                    <a:lnTo>
                      <a:pt x="4688" y="10031"/>
                    </a:lnTo>
                    <a:lnTo>
                      <a:pt x="4696" y="10054"/>
                    </a:lnTo>
                    <a:lnTo>
                      <a:pt x="4703" y="10078"/>
                    </a:lnTo>
                    <a:lnTo>
                      <a:pt x="4708" y="10102"/>
                    </a:lnTo>
                    <a:lnTo>
                      <a:pt x="4712" y="10126"/>
                    </a:lnTo>
                    <a:lnTo>
                      <a:pt x="4712" y="10150"/>
                    </a:lnTo>
                    <a:lnTo>
                      <a:pt x="4712" y="14354"/>
                    </a:lnTo>
                    <a:lnTo>
                      <a:pt x="4712" y="14365"/>
                    </a:lnTo>
                    <a:lnTo>
                      <a:pt x="4712" y="14378"/>
                    </a:lnTo>
                    <a:lnTo>
                      <a:pt x="4709" y="14388"/>
                    </a:lnTo>
                    <a:lnTo>
                      <a:pt x="4708" y="14399"/>
                    </a:lnTo>
                    <a:lnTo>
                      <a:pt x="4705" y="14409"/>
                    </a:lnTo>
                    <a:lnTo>
                      <a:pt x="4703" y="14419"/>
                    </a:lnTo>
                    <a:lnTo>
                      <a:pt x="4700" y="14428"/>
                    </a:lnTo>
                    <a:lnTo>
                      <a:pt x="4696" y="14437"/>
                    </a:lnTo>
                    <a:lnTo>
                      <a:pt x="4692" y="14445"/>
                    </a:lnTo>
                    <a:lnTo>
                      <a:pt x="4688" y="14453"/>
                    </a:lnTo>
                    <a:lnTo>
                      <a:pt x="4683" y="14462"/>
                    </a:lnTo>
                    <a:lnTo>
                      <a:pt x="4678" y="14469"/>
                    </a:lnTo>
                    <a:lnTo>
                      <a:pt x="4673" y="14476"/>
                    </a:lnTo>
                    <a:lnTo>
                      <a:pt x="4667" y="14482"/>
                    </a:lnTo>
                    <a:lnTo>
                      <a:pt x="4661" y="14488"/>
                    </a:lnTo>
                    <a:lnTo>
                      <a:pt x="4654" y="14493"/>
                    </a:lnTo>
                    <a:lnTo>
                      <a:pt x="4648" y="14498"/>
                    </a:lnTo>
                    <a:lnTo>
                      <a:pt x="4640" y="14502"/>
                    </a:lnTo>
                    <a:lnTo>
                      <a:pt x="4632" y="14506"/>
                    </a:lnTo>
                    <a:lnTo>
                      <a:pt x="4624" y="14509"/>
                    </a:lnTo>
                    <a:lnTo>
                      <a:pt x="4617" y="14512"/>
                    </a:lnTo>
                    <a:lnTo>
                      <a:pt x="4608" y="14514"/>
                    </a:lnTo>
                    <a:lnTo>
                      <a:pt x="4600" y="14516"/>
                    </a:lnTo>
                    <a:lnTo>
                      <a:pt x="4591" y="14517"/>
                    </a:lnTo>
                    <a:lnTo>
                      <a:pt x="4582" y="14517"/>
                    </a:lnTo>
                    <a:lnTo>
                      <a:pt x="4573" y="14517"/>
                    </a:lnTo>
                    <a:lnTo>
                      <a:pt x="4563" y="14516"/>
                    </a:lnTo>
                    <a:lnTo>
                      <a:pt x="4554" y="14515"/>
                    </a:lnTo>
                    <a:lnTo>
                      <a:pt x="4544" y="14513"/>
                    </a:lnTo>
                    <a:lnTo>
                      <a:pt x="4535" y="14510"/>
                    </a:lnTo>
                    <a:lnTo>
                      <a:pt x="4525" y="14507"/>
                    </a:lnTo>
                    <a:lnTo>
                      <a:pt x="4515" y="14503"/>
                    </a:lnTo>
                    <a:lnTo>
                      <a:pt x="3285" y="13998"/>
                    </a:lnTo>
                    <a:lnTo>
                      <a:pt x="3275" y="13994"/>
                    </a:lnTo>
                    <a:lnTo>
                      <a:pt x="3265" y="13989"/>
                    </a:lnTo>
                    <a:lnTo>
                      <a:pt x="3255" y="13984"/>
                    </a:lnTo>
                    <a:lnTo>
                      <a:pt x="3245" y="13978"/>
                    </a:lnTo>
                    <a:lnTo>
                      <a:pt x="3226" y="13963"/>
                    </a:lnTo>
                    <a:lnTo>
                      <a:pt x="3208" y="13948"/>
                    </a:lnTo>
                    <a:lnTo>
                      <a:pt x="3191" y="13932"/>
                    </a:lnTo>
                    <a:lnTo>
                      <a:pt x="3174" y="13914"/>
                    </a:lnTo>
                    <a:lnTo>
                      <a:pt x="3159" y="13894"/>
                    </a:lnTo>
                    <a:lnTo>
                      <a:pt x="3145" y="13873"/>
                    </a:lnTo>
                    <a:lnTo>
                      <a:pt x="3132" y="13852"/>
                    </a:lnTo>
                    <a:lnTo>
                      <a:pt x="3121" y="13829"/>
                    </a:lnTo>
                    <a:lnTo>
                      <a:pt x="3111" y="13806"/>
                    </a:lnTo>
                    <a:lnTo>
                      <a:pt x="3102" y="13782"/>
                    </a:lnTo>
                    <a:lnTo>
                      <a:pt x="3096" y="13759"/>
                    </a:lnTo>
                    <a:lnTo>
                      <a:pt x="3091" y="13735"/>
                    </a:lnTo>
                    <a:lnTo>
                      <a:pt x="3088" y="13710"/>
                    </a:lnTo>
                    <a:lnTo>
                      <a:pt x="3087" y="13687"/>
                    </a:lnTo>
                    <a:lnTo>
                      <a:pt x="3087" y="9483"/>
                    </a:lnTo>
                    <a:lnTo>
                      <a:pt x="3087" y="9471"/>
                    </a:lnTo>
                    <a:lnTo>
                      <a:pt x="3088" y="9460"/>
                    </a:lnTo>
                    <a:lnTo>
                      <a:pt x="3089" y="9449"/>
                    </a:lnTo>
                    <a:lnTo>
                      <a:pt x="3091" y="9438"/>
                    </a:lnTo>
                    <a:lnTo>
                      <a:pt x="3093" y="9427"/>
                    </a:lnTo>
                    <a:lnTo>
                      <a:pt x="3096" y="9418"/>
                    </a:lnTo>
                    <a:lnTo>
                      <a:pt x="3099" y="9408"/>
                    </a:lnTo>
                    <a:lnTo>
                      <a:pt x="3102" y="9399"/>
                    </a:lnTo>
                    <a:lnTo>
                      <a:pt x="3107" y="9391"/>
                    </a:lnTo>
                    <a:lnTo>
                      <a:pt x="3111" y="9383"/>
                    </a:lnTo>
                    <a:lnTo>
                      <a:pt x="3116" y="9375"/>
                    </a:lnTo>
                    <a:lnTo>
                      <a:pt x="3121" y="9368"/>
                    </a:lnTo>
                    <a:lnTo>
                      <a:pt x="3127" y="9361"/>
                    </a:lnTo>
                    <a:lnTo>
                      <a:pt x="3132" y="9354"/>
                    </a:lnTo>
                    <a:lnTo>
                      <a:pt x="3139" y="9348"/>
                    </a:lnTo>
                    <a:lnTo>
                      <a:pt x="3145" y="9343"/>
                    </a:lnTo>
                    <a:lnTo>
                      <a:pt x="3152" y="9338"/>
                    </a:lnTo>
                    <a:lnTo>
                      <a:pt x="3159" y="9334"/>
                    </a:lnTo>
                    <a:lnTo>
                      <a:pt x="3166" y="9330"/>
                    </a:lnTo>
                    <a:lnTo>
                      <a:pt x="3174" y="9327"/>
                    </a:lnTo>
                    <a:lnTo>
                      <a:pt x="3183" y="9324"/>
                    </a:lnTo>
                    <a:lnTo>
                      <a:pt x="3191" y="9322"/>
                    </a:lnTo>
                    <a:lnTo>
                      <a:pt x="3199" y="9321"/>
                    </a:lnTo>
                    <a:lnTo>
                      <a:pt x="3208" y="9320"/>
                    </a:lnTo>
                    <a:lnTo>
                      <a:pt x="3217" y="9319"/>
                    </a:lnTo>
                    <a:lnTo>
                      <a:pt x="3226" y="9319"/>
                    </a:lnTo>
                    <a:lnTo>
                      <a:pt x="3235" y="9320"/>
                    </a:lnTo>
                    <a:lnTo>
                      <a:pt x="3245" y="9321"/>
                    </a:lnTo>
                    <a:lnTo>
                      <a:pt x="3255" y="9323"/>
                    </a:lnTo>
                    <a:lnTo>
                      <a:pt x="3265" y="9326"/>
                    </a:lnTo>
                    <a:lnTo>
                      <a:pt x="3275" y="9329"/>
                    </a:lnTo>
                    <a:lnTo>
                      <a:pt x="3285" y="9333"/>
                    </a:lnTo>
                    <a:close/>
                    <a:moveTo>
                      <a:pt x="11212" y="0"/>
                    </a:moveTo>
                    <a:lnTo>
                      <a:pt x="11369" y="4"/>
                    </a:lnTo>
                    <a:lnTo>
                      <a:pt x="11524" y="17"/>
                    </a:lnTo>
                    <a:lnTo>
                      <a:pt x="11678" y="38"/>
                    </a:lnTo>
                    <a:lnTo>
                      <a:pt x="11828" y="68"/>
                    </a:lnTo>
                    <a:lnTo>
                      <a:pt x="11976" y="104"/>
                    </a:lnTo>
                    <a:lnTo>
                      <a:pt x="12121" y="150"/>
                    </a:lnTo>
                    <a:lnTo>
                      <a:pt x="12264" y="201"/>
                    </a:lnTo>
                    <a:lnTo>
                      <a:pt x="12403" y="261"/>
                    </a:lnTo>
                    <a:lnTo>
                      <a:pt x="12538" y="328"/>
                    </a:lnTo>
                    <a:lnTo>
                      <a:pt x="12671" y="402"/>
                    </a:lnTo>
                    <a:lnTo>
                      <a:pt x="12798" y="482"/>
                    </a:lnTo>
                    <a:lnTo>
                      <a:pt x="12922" y="568"/>
                    </a:lnTo>
                    <a:lnTo>
                      <a:pt x="13043" y="661"/>
                    </a:lnTo>
                    <a:lnTo>
                      <a:pt x="13158" y="759"/>
                    </a:lnTo>
                    <a:lnTo>
                      <a:pt x="13269" y="864"/>
                    </a:lnTo>
                    <a:lnTo>
                      <a:pt x="13375" y="974"/>
                    </a:lnTo>
                    <a:lnTo>
                      <a:pt x="13477" y="1089"/>
                    </a:lnTo>
                    <a:lnTo>
                      <a:pt x="13573" y="1211"/>
                    </a:lnTo>
                    <a:lnTo>
                      <a:pt x="13664" y="1337"/>
                    </a:lnTo>
                    <a:lnTo>
                      <a:pt x="13749" y="1467"/>
                    </a:lnTo>
                    <a:lnTo>
                      <a:pt x="13828" y="1602"/>
                    </a:lnTo>
                    <a:lnTo>
                      <a:pt x="13902" y="1740"/>
                    </a:lnTo>
                    <a:lnTo>
                      <a:pt x="13970" y="1884"/>
                    </a:lnTo>
                    <a:lnTo>
                      <a:pt x="14031" y="2032"/>
                    </a:lnTo>
                    <a:lnTo>
                      <a:pt x="14086" y="2183"/>
                    </a:lnTo>
                    <a:lnTo>
                      <a:pt x="14135" y="2337"/>
                    </a:lnTo>
                    <a:lnTo>
                      <a:pt x="14175" y="2495"/>
                    </a:lnTo>
                    <a:lnTo>
                      <a:pt x="14210" y="2656"/>
                    </a:lnTo>
                    <a:lnTo>
                      <a:pt x="14236" y="2820"/>
                    </a:lnTo>
                    <a:lnTo>
                      <a:pt x="14256" y="2987"/>
                    </a:lnTo>
                    <a:lnTo>
                      <a:pt x="14267" y="3155"/>
                    </a:lnTo>
                    <a:lnTo>
                      <a:pt x="14271" y="3326"/>
                    </a:lnTo>
                    <a:lnTo>
                      <a:pt x="14267" y="3497"/>
                    </a:lnTo>
                    <a:lnTo>
                      <a:pt x="14256" y="3666"/>
                    </a:lnTo>
                    <a:lnTo>
                      <a:pt x="14236" y="3833"/>
                    </a:lnTo>
                    <a:lnTo>
                      <a:pt x="14210" y="3997"/>
                    </a:lnTo>
                    <a:lnTo>
                      <a:pt x="14175" y="4157"/>
                    </a:lnTo>
                    <a:lnTo>
                      <a:pt x="14135" y="4315"/>
                    </a:lnTo>
                    <a:lnTo>
                      <a:pt x="14086" y="4470"/>
                    </a:lnTo>
                    <a:lnTo>
                      <a:pt x="14031" y="4621"/>
                    </a:lnTo>
                    <a:lnTo>
                      <a:pt x="13970" y="4769"/>
                    </a:lnTo>
                    <a:lnTo>
                      <a:pt x="13902" y="4912"/>
                    </a:lnTo>
                    <a:lnTo>
                      <a:pt x="13828" y="5051"/>
                    </a:lnTo>
                    <a:lnTo>
                      <a:pt x="13749" y="5186"/>
                    </a:lnTo>
                    <a:lnTo>
                      <a:pt x="13664" y="5317"/>
                    </a:lnTo>
                    <a:lnTo>
                      <a:pt x="13573" y="5442"/>
                    </a:lnTo>
                    <a:lnTo>
                      <a:pt x="13477" y="5563"/>
                    </a:lnTo>
                    <a:lnTo>
                      <a:pt x="13375" y="5679"/>
                    </a:lnTo>
                    <a:lnTo>
                      <a:pt x="13269" y="5788"/>
                    </a:lnTo>
                    <a:lnTo>
                      <a:pt x="13158" y="5894"/>
                    </a:lnTo>
                    <a:lnTo>
                      <a:pt x="13043" y="5992"/>
                    </a:lnTo>
                    <a:lnTo>
                      <a:pt x="12922" y="6085"/>
                    </a:lnTo>
                    <a:lnTo>
                      <a:pt x="12798" y="6171"/>
                    </a:lnTo>
                    <a:lnTo>
                      <a:pt x="12671" y="6251"/>
                    </a:lnTo>
                    <a:lnTo>
                      <a:pt x="12538" y="6325"/>
                    </a:lnTo>
                    <a:lnTo>
                      <a:pt x="12403" y="6392"/>
                    </a:lnTo>
                    <a:lnTo>
                      <a:pt x="12264" y="6451"/>
                    </a:lnTo>
                    <a:lnTo>
                      <a:pt x="12121" y="6503"/>
                    </a:lnTo>
                    <a:lnTo>
                      <a:pt x="11976" y="6548"/>
                    </a:lnTo>
                    <a:lnTo>
                      <a:pt x="11828" y="6585"/>
                    </a:lnTo>
                    <a:lnTo>
                      <a:pt x="11678" y="6615"/>
                    </a:lnTo>
                    <a:lnTo>
                      <a:pt x="11524" y="6636"/>
                    </a:lnTo>
                    <a:lnTo>
                      <a:pt x="11369" y="6649"/>
                    </a:lnTo>
                    <a:lnTo>
                      <a:pt x="11212" y="6653"/>
                    </a:lnTo>
                    <a:lnTo>
                      <a:pt x="11054" y="6649"/>
                    </a:lnTo>
                    <a:lnTo>
                      <a:pt x="10898" y="6636"/>
                    </a:lnTo>
                    <a:lnTo>
                      <a:pt x="10745" y="6615"/>
                    </a:lnTo>
                    <a:lnTo>
                      <a:pt x="10595" y="6585"/>
                    </a:lnTo>
                    <a:lnTo>
                      <a:pt x="10447" y="6548"/>
                    </a:lnTo>
                    <a:lnTo>
                      <a:pt x="10301" y="6503"/>
                    </a:lnTo>
                    <a:lnTo>
                      <a:pt x="10159" y="6451"/>
                    </a:lnTo>
                    <a:lnTo>
                      <a:pt x="10020" y="6392"/>
                    </a:lnTo>
                    <a:lnTo>
                      <a:pt x="9884" y="6325"/>
                    </a:lnTo>
                    <a:lnTo>
                      <a:pt x="9753" y="6251"/>
                    </a:lnTo>
                    <a:lnTo>
                      <a:pt x="9625" y="6171"/>
                    </a:lnTo>
                    <a:lnTo>
                      <a:pt x="9500" y="6085"/>
                    </a:lnTo>
                    <a:lnTo>
                      <a:pt x="9380" y="5992"/>
                    </a:lnTo>
                    <a:lnTo>
                      <a:pt x="9265" y="5894"/>
                    </a:lnTo>
                    <a:lnTo>
                      <a:pt x="9153" y="5788"/>
                    </a:lnTo>
                    <a:lnTo>
                      <a:pt x="9048" y="5679"/>
                    </a:lnTo>
                    <a:lnTo>
                      <a:pt x="8947" y="5563"/>
                    </a:lnTo>
                    <a:lnTo>
                      <a:pt x="8850" y="5442"/>
                    </a:lnTo>
                    <a:lnTo>
                      <a:pt x="8759" y="5317"/>
                    </a:lnTo>
                    <a:lnTo>
                      <a:pt x="8674" y="5186"/>
                    </a:lnTo>
                    <a:lnTo>
                      <a:pt x="8595" y="5051"/>
                    </a:lnTo>
                    <a:lnTo>
                      <a:pt x="8521" y="4912"/>
                    </a:lnTo>
                    <a:lnTo>
                      <a:pt x="8453" y="4769"/>
                    </a:lnTo>
                    <a:lnTo>
                      <a:pt x="8392" y="4621"/>
                    </a:lnTo>
                    <a:lnTo>
                      <a:pt x="8337" y="4470"/>
                    </a:lnTo>
                    <a:lnTo>
                      <a:pt x="8289" y="4315"/>
                    </a:lnTo>
                    <a:lnTo>
                      <a:pt x="8248" y="4157"/>
                    </a:lnTo>
                    <a:lnTo>
                      <a:pt x="8213" y="3997"/>
                    </a:lnTo>
                    <a:lnTo>
                      <a:pt x="8186" y="3833"/>
                    </a:lnTo>
                    <a:lnTo>
                      <a:pt x="8167" y="3666"/>
                    </a:lnTo>
                    <a:lnTo>
                      <a:pt x="8155" y="3497"/>
                    </a:lnTo>
                    <a:lnTo>
                      <a:pt x="8152" y="3326"/>
                    </a:lnTo>
                    <a:lnTo>
                      <a:pt x="8155" y="3155"/>
                    </a:lnTo>
                    <a:lnTo>
                      <a:pt x="8167" y="2987"/>
                    </a:lnTo>
                    <a:lnTo>
                      <a:pt x="8186" y="2820"/>
                    </a:lnTo>
                    <a:lnTo>
                      <a:pt x="8213" y="2656"/>
                    </a:lnTo>
                    <a:lnTo>
                      <a:pt x="8248" y="2495"/>
                    </a:lnTo>
                    <a:lnTo>
                      <a:pt x="8289" y="2337"/>
                    </a:lnTo>
                    <a:lnTo>
                      <a:pt x="8337" y="2183"/>
                    </a:lnTo>
                    <a:lnTo>
                      <a:pt x="8392" y="2032"/>
                    </a:lnTo>
                    <a:lnTo>
                      <a:pt x="8453" y="1884"/>
                    </a:lnTo>
                    <a:lnTo>
                      <a:pt x="8521" y="1740"/>
                    </a:lnTo>
                    <a:lnTo>
                      <a:pt x="8595" y="1602"/>
                    </a:lnTo>
                    <a:lnTo>
                      <a:pt x="8674" y="1467"/>
                    </a:lnTo>
                    <a:lnTo>
                      <a:pt x="8759" y="1337"/>
                    </a:lnTo>
                    <a:lnTo>
                      <a:pt x="8850" y="1211"/>
                    </a:lnTo>
                    <a:lnTo>
                      <a:pt x="8947" y="1089"/>
                    </a:lnTo>
                    <a:lnTo>
                      <a:pt x="9048" y="974"/>
                    </a:lnTo>
                    <a:lnTo>
                      <a:pt x="9153" y="864"/>
                    </a:lnTo>
                    <a:lnTo>
                      <a:pt x="9265" y="759"/>
                    </a:lnTo>
                    <a:lnTo>
                      <a:pt x="9380" y="661"/>
                    </a:lnTo>
                    <a:lnTo>
                      <a:pt x="9500" y="568"/>
                    </a:lnTo>
                    <a:lnTo>
                      <a:pt x="9625" y="482"/>
                    </a:lnTo>
                    <a:lnTo>
                      <a:pt x="9753" y="402"/>
                    </a:lnTo>
                    <a:lnTo>
                      <a:pt x="9884" y="328"/>
                    </a:lnTo>
                    <a:lnTo>
                      <a:pt x="10020" y="261"/>
                    </a:lnTo>
                    <a:lnTo>
                      <a:pt x="10159" y="201"/>
                    </a:lnTo>
                    <a:lnTo>
                      <a:pt x="10301" y="150"/>
                    </a:lnTo>
                    <a:lnTo>
                      <a:pt x="10447" y="104"/>
                    </a:lnTo>
                    <a:lnTo>
                      <a:pt x="10595" y="68"/>
                    </a:lnTo>
                    <a:lnTo>
                      <a:pt x="10745" y="38"/>
                    </a:lnTo>
                    <a:lnTo>
                      <a:pt x="10898" y="17"/>
                    </a:lnTo>
                    <a:lnTo>
                      <a:pt x="11054" y="4"/>
                    </a:lnTo>
                    <a:lnTo>
                      <a:pt x="11212" y="0"/>
                    </a:lnTo>
                    <a:close/>
                    <a:moveTo>
                      <a:pt x="16005" y="12603"/>
                    </a:moveTo>
                    <a:lnTo>
                      <a:pt x="16008" y="12578"/>
                    </a:lnTo>
                    <a:lnTo>
                      <a:pt x="16016" y="12509"/>
                    </a:lnTo>
                    <a:lnTo>
                      <a:pt x="16021" y="12459"/>
                    </a:lnTo>
                    <a:lnTo>
                      <a:pt x="16027" y="12398"/>
                    </a:lnTo>
                    <a:lnTo>
                      <a:pt x="16034" y="12328"/>
                    </a:lnTo>
                    <a:lnTo>
                      <a:pt x="16040" y="12250"/>
                    </a:lnTo>
                    <a:lnTo>
                      <a:pt x="16046" y="12163"/>
                    </a:lnTo>
                    <a:lnTo>
                      <a:pt x="16052" y="12068"/>
                    </a:lnTo>
                    <a:lnTo>
                      <a:pt x="16057" y="11966"/>
                    </a:lnTo>
                    <a:lnTo>
                      <a:pt x="16061" y="11856"/>
                    </a:lnTo>
                    <a:lnTo>
                      <a:pt x="16063" y="11741"/>
                    </a:lnTo>
                    <a:lnTo>
                      <a:pt x="16065" y="11620"/>
                    </a:lnTo>
                    <a:lnTo>
                      <a:pt x="16065" y="11494"/>
                    </a:lnTo>
                    <a:lnTo>
                      <a:pt x="16063" y="11362"/>
                    </a:lnTo>
                    <a:lnTo>
                      <a:pt x="16058" y="11227"/>
                    </a:lnTo>
                    <a:lnTo>
                      <a:pt x="16052" y="11087"/>
                    </a:lnTo>
                    <a:lnTo>
                      <a:pt x="16043" y="10943"/>
                    </a:lnTo>
                    <a:lnTo>
                      <a:pt x="16030" y="10797"/>
                    </a:lnTo>
                    <a:lnTo>
                      <a:pt x="16014" y="10649"/>
                    </a:lnTo>
                    <a:lnTo>
                      <a:pt x="15996" y="10500"/>
                    </a:lnTo>
                    <a:lnTo>
                      <a:pt x="15974" y="10348"/>
                    </a:lnTo>
                    <a:lnTo>
                      <a:pt x="15947" y="10195"/>
                    </a:lnTo>
                    <a:lnTo>
                      <a:pt x="15918" y="10043"/>
                    </a:lnTo>
                    <a:lnTo>
                      <a:pt x="15884" y="9890"/>
                    </a:lnTo>
                    <a:lnTo>
                      <a:pt x="15844" y="9738"/>
                    </a:lnTo>
                    <a:lnTo>
                      <a:pt x="15800" y="9587"/>
                    </a:lnTo>
                    <a:lnTo>
                      <a:pt x="15751" y="9439"/>
                    </a:lnTo>
                    <a:lnTo>
                      <a:pt x="15697" y="9292"/>
                    </a:lnTo>
                    <a:lnTo>
                      <a:pt x="15637" y="9147"/>
                    </a:lnTo>
                    <a:lnTo>
                      <a:pt x="15571" y="9006"/>
                    </a:lnTo>
                    <a:lnTo>
                      <a:pt x="15500" y="8868"/>
                    </a:lnTo>
                    <a:lnTo>
                      <a:pt x="15425" y="8736"/>
                    </a:lnTo>
                    <a:lnTo>
                      <a:pt x="15346" y="8606"/>
                    </a:lnTo>
                    <a:lnTo>
                      <a:pt x="15263" y="8483"/>
                    </a:lnTo>
                    <a:lnTo>
                      <a:pt x="15177" y="8362"/>
                    </a:lnTo>
                    <a:lnTo>
                      <a:pt x="15088" y="8246"/>
                    </a:lnTo>
                    <a:lnTo>
                      <a:pt x="14996" y="8134"/>
                    </a:lnTo>
                    <a:lnTo>
                      <a:pt x="14903" y="8027"/>
                    </a:lnTo>
                    <a:lnTo>
                      <a:pt x="14809" y="7925"/>
                    </a:lnTo>
                    <a:lnTo>
                      <a:pt x="14713" y="7826"/>
                    </a:lnTo>
                    <a:lnTo>
                      <a:pt x="14618" y="7731"/>
                    </a:lnTo>
                    <a:lnTo>
                      <a:pt x="14522" y="7642"/>
                    </a:lnTo>
                    <a:lnTo>
                      <a:pt x="14427" y="7556"/>
                    </a:lnTo>
                    <a:lnTo>
                      <a:pt x="14331" y="7475"/>
                    </a:lnTo>
                    <a:lnTo>
                      <a:pt x="14238" y="7398"/>
                    </a:lnTo>
                    <a:lnTo>
                      <a:pt x="14147" y="7325"/>
                    </a:lnTo>
                    <a:lnTo>
                      <a:pt x="14056" y="7258"/>
                    </a:lnTo>
                    <a:lnTo>
                      <a:pt x="13969" y="7194"/>
                    </a:lnTo>
                    <a:lnTo>
                      <a:pt x="13886" y="7134"/>
                    </a:lnTo>
                    <a:lnTo>
                      <a:pt x="13805" y="7079"/>
                    </a:lnTo>
                    <a:lnTo>
                      <a:pt x="13729" y="7029"/>
                    </a:lnTo>
                    <a:lnTo>
                      <a:pt x="13656" y="6982"/>
                    </a:lnTo>
                    <a:lnTo>
                      <a:pt x="13589" y="6941"/>
                    </a:lnTo>
                    <a:lnTo>
                      <a:pt x="13526" y="6902"/>
                    </a:lnTo>
                    <a:lnTo>
                      <a:pt x="13469" y="6870"/>
                    </a:lnTo>
                    <a:lnTo>
                      <a:pt x="13420" y="6840"/>
                    </a:lnTo>
                    <a:lnTo>
                      <a:pt x="13375" y="6816"/>
                    </a:lnTo>
                    <a:lnTo>
                      <a:pt x="13339" y="6797"/>
                    </a:lnTo>
                    <a:lnTo>
                      <a:pt x="13288" y="6770"/>
                    </a:lnTo>
                    <a:lnTo>
                      <a:pt x="13270" y="6761"/>
                    </a:lnTo>
                    <a:lnTo>
                      <a:pt x="9485" y="11548"/>
                    </a:lnTo>
                    <a:lnTo>
                      <a:pt x="9478" y="13333"/>
                    </a:lnTo>
                    <a:lnTo>
                      <a:pt x="9505" y="13341"/>
                    </a:lnTo>
                    <a:lnTo>
                      <a:pt x="9584" y="13361"/>
                    </a:lnTo>
                    <a:lnTo>
                      <a:pt x="9709" y="13393"/>
                    </a:lnTo>
                    <a:lnTo>
                      <a:pt x="9877" y="13435"/>
                    </a:lnTo>
                    <a:lnTo>
                      <a:pt x="9976" y="13458"/>
                    </a:lnTo>
                    <a:lnTo>
                      <a:pt x="10083" y="13482"/>
                    </a:lnTo>
                    <a:lnTo>
                      <a:pt x="10199" y="13508"/>
                    </a:lnTo>
                    <a:lnTo>
                      <a:pt x="10322" y="13534"/>
                    </a:lnTo>
                    <a:lnTo>
                      <a:pt x="10453" y="13560"/>
                    </a:lnTo>
                    <a:lnTo>
                      <a:pt x="10590" y="13588"/>
                    </a:lnTo>
                    <a:lnTo>
                      <a:pt x="10734" y="13614"/>
                    </a:lnTo>
                    <a:lnTo>
                      <a:pt x="10883" y="13640"/>
                    </a:lnTo>
                    <a:lnTo>
                      <a:pt x="11037" y="13666"/>
                    </a:lnTo>
                    <a:lnTo>
                      <a:pt x="11195" y="13691"/>
                    </a:lnTo>
                    <a:lnTo>
                      <a:pt x="11359" y="13714"/>
                    </a:lnTo>
                    <a:lnTo>
                      <a:pt x="11524" y="13736"/>
                    </a:lnTo>
                    <a:lnTo>
                      <a:pt x="11692" y="13756"/>
                    </a:lnTo>
                    <a:lnTo>
                      <a:pt x="11863" y="13773"/>
                    </a:lnTo>
                    <a:lnTo>
                      <a:pt x="12036" y="13788"/>
                    </a:lnTo>
                    <a:lnTo>
                      <a:pt x="12209" y="13800"/>
                    </a:lnTo>
                    <a:lnTo>
                      <a:pt x="12383" y="13809"/>
                    </a:lnTo>
                    <a:lnTo>
                      <a:pt x="12557" y="13816"/>
                    </a:lnTo>
                    <a:lnTo>
                      <a:pt x="12730" y="13819"/>
                    </a:lnTo>
                    <a:lnTo>
                      <a:pt x="12902" y="13817"/>
                    </a:lnTo>
                    <a:lnTo>
                      <a:pt x="13072" y="13812"/>
                    </a:lnTo>
                    <a:lnTo>
                      <a:pt x="13240" y="13800"/>
                    </a:lnTo>
                    <a:lnTo>
                      <a:pt x="13406" y="13786"/>
                    </a:lnTo>
                    <a:lnTo>
                      <a:pt x="13568" y="13766"/>
                    </a:lnTo>
                    <a:lnTo>
                      <a:pt x="13725" y="13741"/>
                    </a:lnTo>
                    <a:lnTo>
                      <a:pt x="13876" y="13712"/>
                    </a:lnTo>
                    <a:lnTo>
                      <a:pt x="14022" y="13681"/>
                    </a:lnTo>
                    <a:lnTo>
                      <a:pt x="14162" y="13645"/>
                    </a:lnTo>
                    <a:lnTo>
                      <a:pt x="14297" y="13608"/>
                    </a:lnTo>
                    <a:lnTo>
                      <a:pt x="14427" y="13568"/>
                    </a:lnTo>
                    <a:lnTo>
                      <a:pt x="14550" y="13525"/>
                    </a:lnTo>
                    <a:lnTo>
                      <a:pt x="14668" y="13481"/>
                    </a:lnTo>
                    <a:lnTo>
                      <a:pt x="14781" y="13435"/>
                    </a:lnTo>
                    <a:lnTo>
                      <a:pt x="14889" y="13388"/>
                    </a:lnTo>
                    <a:lnTo>
                      <a:pt x="14991" y="13340"/>
                    </a:lnTo>
                    <a:lnTo>
                      <a:pt x="15089" y="13291"/>
                    </a:lnTo>
                    <a:lnTo>
                      <a:pt x="15181" y="13241"/>
                    </a:lnTo>
                    <a:lnTo>
                      <a:pt x="15267" y="13192"/>
                    </a:lnTo>
                    <a:lnTo>
                      <a:pt x="15349" y="13142"/>
                    </a:lnTo>
                    <a:lnTo>
                      <a:pt x="15426" y="13093"/>
                    </a:lnTo>
                    <a:lnTo>
                      <a:pt x="15498" y="13044"/>
                    </a:lnTo>
                    <a:lnTo>
                      <a:pt x="15564" y="12997"/>
                    </a:lnTo>
                    <a:lnTo>
                      <a:pt x="15627" y="12951"/>
                    </a:lnTo>
                    <a:lnTo>
                      <a:pt x="15684" y="12906"/>
                    </a:lnTo>
                    <a:lnTo>
                      <a:pt x="15735" y="12864"/>
                    </a:lnTo>
                    <a:lnTo>
                      <a:pt x="15783" y="12823"/>
                    </a:lnTo>
                    <a:lnTo>
                      <a:pt x="15826" y="12786"/>
                    </a:lnTo>
                    <a:lnTo>
                      <a:pt x="15864" y="12750"/>
                    </a:lnTo>
                    <a:lnTo>
                      <a:pt x="15898" y="12718"/>
                    </a:lnTo>
                    <a:lnTo>
                      <a:pt x="15926" y="12689"/>
                    </a:lnTo>
                    <a:lnTo>
                      <a:pt x="15950" y="12664"/>
                    </a:lnTo>
                    <a:lnTo>
                      <a:pt x="15970" y="12643"/>
                    </a:lnTo>
                    <a:lnTo>
                      <a:pt x="15996" y="12613"/>
                    </a:lnTo>
                    <a:lnTo>
                      <a:pt x="16005" y="12603"/>
                    </a:lnTo>
                    <a:close/>
                    <a:moveTo>
                      <a:pt x="9884" y="6923"/>
                    </a:moveTo>
                    <a:lnTo>
                      <a:pt x="10995" y="7166"/>
                    </a:lnTo>
                    <a:lnTo>
                      <a:pt x="10223" y="7815"/>
                    </a:lnTo>
                    <a:lnTo>
                      <a:pt x="9512" y="10885"/>
                    </a:lnTo>
                    <a:lnTo>
                      <a:pt x="9518" y="8113"/>
                    </a:lnTo>
                    <a:lnTo>
                      <a:pt x="9871" y="7586"/>
                    </a:lnTo>
                    <a:lnTo>
                      <a:pt x="9884" y="692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1632;p19">
                <a:extLst>
                  <a:ext uri="{FF2B5EF4-FFF2-40B4-BE49-F238E27FC236}">
                    <a16:creationId xmlns:a16="http://schemas.microsoft.com/office/drawing/2014/main" id="{F0D88200-3AC7-D703-D300-271281FEFD9D}"/>
                  </a:ext>
                </a:extLst>
              </p:cNvPr>
              <p:cNvSpPr/>
              <p:nvPr/>
            </p:nvSpPr>
            <p:spPr>
              <a:xfrm>
                <a:off x="5912187" y="2418361"/>
                <a:ext cx="50370" cy="50563"/>
              </a:xfrm>
              <a:prstGeom prst="flowChartConnector">
                <a:avLst/>
              </a:prstGeom>
              <a:solidFill>
                <a:srgbClr val="FFFFFF"/>
              </a:solidFill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3" name="Google Shape;1633;p19">
              <a:extLst>
                <a:ext uri="{FF2B5EF4-FFF2-40B4-BE49-F238E27FC236}">
                  <a16:creationId xmlns:a16="http://schemas.microsoft.com/office/drawing/2014/main" id="{EADDFD88-E3E6-EEC0-C472-20311F05312C}"/>
                </a:ext>
              </a:extLst>
            </p:cNvPr>
            <p:cNvGrpSpPr/>
            <p:nvPr/>
          </p:nvGrpSpPr>
          <p:grpSpPr>
            <a:xfrm>
              <a:off x="9571091" y="2459258"/>
              <a:ext cx="215900" cy="219228"/>
              <a:chOff x="639174" y="3405002"/>
              <a:chExt cx="320676" cy="325618"/>
            </a:xfrm>
          </p:grpSpPr>
          <p:grpSp>
            <p:nvGrpSpPr>
              <p:cNvPr id="936" name="Google Shape;1634;p19">
                <a:extLst>
                  <a:ext uri="{FF2B5EF4-FFF2-40B4-BE49-F238E27FC236}">
                    <a16:creationId xmlns:a16="http://schemas.microsoft.com/office/drawing/2014/main" id="{162FB62B-2EB2-B960-69B0-67990A9D09BB}"/>
                  </a:ext>
                </a:extLst>
              </p:cNvPr>
              <p:cNvGrpSpPr/>
              <p:nvPr/>
            </p:nvGrpSpPr>
            <p:grpSpPr>
              <a:xfrm>
                <a:off x="639174" y="3409448"/>
                <a:ext cx="320676" cy="321172"/>
                <a:chOff x="1700" y="-1027"/>
                <a:chExt cx="647" cy="648"/>
              </a:xfrm>
            </p:grpSpPr>
            <p:sp>
              <p:nvSpPr>
                <p:cNvPr id="938" name="Google Shape;1635;p19">
                  <a:extLst>
                    <a:ext uri="{FF2B5EF4-FFF2-40B4-BE49-F238E27FC236}">
                      <a16:creationId xmlns:a16="http://schemas.microsoft.com/office/drawing/2014/main" id="{D68D4007-94E8-E77B-4B74-9DE9EF007FD8}"/>
                    </a:ext>
                  </a:extLst>
                </p:cNvPr>
                <p:cNvSpPr/>
                <p:nvPr/>
              </p:nvSpPr>
              <p:spPr>
                <a:xfrm>
                  <a:off x="1908" y="-1024"/>
                  <a:ext cx="240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20" extrusionOk="0">
                      <a:moveTo>
                        <a:pt x="3" y="19"/>
                      </a:moveTo>
                      <a:cubicBezTo>
                        <a:pt x="29" y="8"/>
                        <a:pt x="59" y="8"/>
                        <a:pt x="85" y="20"/>
                      </a:cubicBezTo>
                      <a:cubicBezTo>
                        <a:pt x="89" y="12"/>
                        <a:pt x="89" y="12"/>
                        <a:pt x="89" y="12"/>
                      </a:cubicBezTo>
                      <a:cubicBezTo>
                        <a:pt x="60" y="0"/>
                        <a:pt x="28" y="0"/>
                        <a:pt x="0" y="11"/>
                      </a:cubicBezTo>
                      <a:lnTo>
                        <a:pt x="3" y="19"/>
                      </a:lnTo>
                      <a:close/>
                    </a:path>
                  </a:pathLst>
                </a:custGeom>
                <a:solidFill>
                  <a:srgbClr val="0084AE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1636;p19">
                  <a:extLst>
                    <a:ext uri="{FF2B5EF4-FFF2-40B4-BE49-F238E27FC236}">
                      <a16:creationId xmlns:a16="http://schemas.microsoft.com/office/drawing/2014/main" id="{4A5DB752-548A-4BC5-01EC-40095BC931B8}"/>
                    </a:ext>
                  </a:extLst>
                </p:cNvPr>
                <p:cNvSpPr/>
                <p:nvPr/>
              </p:nvSpPr>
              <p:spPr>
                <a:xfrm>
                  <a:off x="1703" y="-827"/>
                  <a:ext cx="54" cy="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92" extrusionOk="0">
                      <a:moveTo>
                        <a:pt x="12" y="0"/>
                      </a:moveTo>
                      <a:cubicBezTo>
                        <a:pt x="0" y="30"/>
                        <a:pt x="0" y="62"/>
                        <a:pt x="12" y="92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8" y="61"/>
                        <a:pt x="8" y="31"/>
                        <a:pt x="20" y="4"/>
                      </a:cubicBez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84AE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1637;p19">
                  <a:extLst>
                    <a:ext uri="{FF2B5EF4-FFF2-40B4-BE49-F238E27FC236}">
                      <a16:creationId xmlns:a16="http://schemas.microsoft.com/office/drawing/2014/main" id="{5ADAAA69-AAB2-FF28-31F1-64E04EEDCF47}"/>
                    </a:ext>
                  </a:extLst>
                </p:cNvPr>
                <p:cNvSpPr/>
                <p:nvPr/>
              </p:nvSpPr>
              <p:spPr>
                <a:xfrm>
                  <a:off x="1900" y="-436"/>
                  <a:ext cx="248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20" extrusionOk="0">
                      <a:moveTo>
                        <a:pt x="46" y="9"/>
                      </a:moveTo>
                      <a:cubicBezTo>
                        <a:pt x="31" y="9"/>
                        <a:pt x="17" y="6"/>
                        <a:pt x="4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0" y="20"/>
                        <a:pt x="62" y="20"/>
                        <a:pt x="92" y="8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75" y="6"/>
                        <a:pt x="61" y="9"/>
                        <a:pt x="46" y="9"/>
                      </a:cubicBezTo>
                      <a:close/>
                    </a:path>
                  </a:pathLst>
                </a:custGeom>
                <a:solidFill>
                  <a:srgbClr val="0084AE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1638;p19">
                  <a:extLst>
                    <a:ext uri="{FF2B5EF4-FFF2-40B4-BE49-F238E27FC236}">
                      <a16:creationId xmlns:a16="http://schemas.microsoft.com/office/drawing/2014/main" id="{E617E9E0-B6AB-0810-45EF-55FD290C97B4}"/>
                    </a:ext>
                  </a:extLst>
                </p:cNvPr>
                <p:cNvSpPr/>
                <p:nvPr/>
              </p:nvSpPr>
              <p:spPr>
                <a:xfrm>
                  <a:off x="2291" y="-827"/>
                  <a:ext cx="54" cy="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92" extrusionOk="0">
                      <a:moveTo>
                        <a:pt x="8" y="92"/>
                      </a:moveTo>
                      <a:cubicBezTo>
                        <a:pt x="20" y="62"/>
                        <a:pt x="20" y="30"/>
                        <a:pt x="8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2" y="31"/>
                        <a:pt x="12" y="61"/>
                        <a:pt x="0" y="88"/>
                      </a:cubicBezTo>
                      <a:lnTo>
                        <a:pt x="8" y="92"/>
                      </a:lnTo>
                      <a:close/>
                    </a:path>
                  </a:pathLst>
                </a:custGeom>
                <a:solidFill>
                  <a:srgbClr val="0084AE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1639;p19">
                  <a:extLst>
                    <a:ext uri="{FF2B5EF4-FFF2-40B4-BE49-F238E27FC236}">
                      <a16:creationId xmlns:a16="http://schemas.microsoft.com/office/drawing/2014/main" id="{EAAD2272-84F6-7284-E0C1-E7E80ED8B5EB}"/>
                    </a:ext>
                  </a:extLst>
                </p:cNvPr>
                <p:cNvSpPr/>
                <p:nvPr/>
              </p:nvSpPr>
              <p:spPr>
                <a:xfrm>
                  <a:off x="1959" y="-768"/>
                  <a:ext cx="129" cy="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8" extrusionOk="0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close/>
                      <a:moveTo>
                        <a:pt x="24" y="40"/>
                      </a:moveTo>
                      <a:cubicBezTo>
                        <a:pt x="15" y="40"/>
                        <a:pt x="8" y="33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33" y="8"/>
                        <a:pt x="40" y="15"/>
                        <a:pt x="40" y="24"/>
                      </a:cubicBezTo>
                      <a:cubicBezTo>
                        <a:pt x="40" y="33"/>
                        <a:pt x="33" y="40"/>
                        <a:pt x="24" y="40"/>
                      </a:cubicBezTo>
                      <a:close/>
                    </a:path>
                  </a:pathLst>
                </a:custGeom>
                <a:solidFill>
                  <a:srgbClr val="0084AE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1640;p19">
                  <a:extLst>
                    <a:ext uri="{FF2B5EF4-FFF2-40B4-BE49-F238E27FC236}">
                      <a16:creationId xmlns:a16="http://schemas.microsoft.com/office/drawing/2014/main" id="{EFA67E32-4F3F-F61D-F881-6385897D9D35}"/>
                    </a:ext>
                  </a:extLst>
                </p:cNvPr>
                <p:cNvSpPr/>
                <p:nvPr/>
              </p:nvSpPr>
              <p:spPr>
                <a:xfrm>
                  <a:off x="1894" y="-833"/>
                  <a:ext cx="259" cy="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96" extrusionOk="0">
                      <a:moveTo>
                        <a:pt x="96" y="55"/>
                      </a:moveTo>
                      <a:cubicBezTo>
                        <a:pt x="96" y="41"/>
                        <a:pt x="96" y="41"/>
                        <a:pt x="96" y="41"/>
                      </a:cubicBezTo>
                      <a:cubicBezTo>
                        <a:pt x="96" y="39"/>
                        <a:pt x="95" y="37"/>
                        <a:pt x="93" y="37"/>
                      </a:cubicBezTo>
                      <a:cubicBezTo>
                        <a:pt x="86" y="34"/>
                        <a:pt x="86" y="34"/>
                        <a:pt x="86" y="34"/>
                      </a:cubicBezTo>
                      <a:cubicBezTo>
                        <a:pt x="85" y="33"/>
                        <a:pt x="85" y="32"/>
                        <a:pt x="84" y="31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88" y="23"/>
                        <a:pt x="88" y="21"/>
                        <a:pt x="87" y="20"/>
                      </a:cubicBezTo>
                      <a:cubicBezTo>
                        <a:pt x="84" y="16"/>
                        <a:pt x="80" y="12"/>
                        <a:pt x="76" y="9"/>
                      </a:cubicBezTo>
                      <a:cubicBezTo>
                        <a:pt x="75" y="8"/>
                        <a:pt x="73" y="8"/>
                        <a:pt x="72" y="9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4" y="11"/>
                        <a:pt x="63" y="11"/>
                        <a:pt x="62" y="10"/>
                      </a:cubicBezTo>
                      <a:cubicBezTo>
                        <a:pt x="59" y="3"/>
                        <a:pt x="59" y="3"/>
                        <a:pt x="59" y="3"/>
                      </a:cubicBezTo>
                      <a:cubicBezTo>
                        <a:pt x="59" y="1"/>
                        <a:pt x="57" y="0"/>
                        <a:pt x="5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9" y="0"/>
                        <a:pt x="37" y="1"/>
                        <a:pt x="37" y="3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3" y="11"/>
                        <a:pt x="32" y="11"/>
                        <a:pt x="31" y="12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8"/>
                        <a:pt x="21" y="8"/>
                        <a:pt x="20" y="9"/>
                      </a:cubicBezTo>
                      <a:cubicBezTo>
                        <a:pt x="16" y="12"/>
                        <a:pt x="12" y="16"/>
                        <a:pt x="9" y="20"/>
                      </a:cubicBezTo>
                      <a:cubicBezTo>
                        <a:pt x="8" y="21"/>
                        <a:pt x="8" y="23"/>
                        <a:pt x="9" y="24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1" y="33"/>
                        <a:pt x="10" y="34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1" y="37"/>
                        <a:pt x="0" y="39"/>
                        <a:pt x="0" y="41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57"/>
                        <a:pt x="1" y="59"/>
                        <a:pt x="3" y="59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11" y="63"/>
                        <a:pt x="11" y="64"/>
                        <a:pt x="12" y="65"/>
                      </a:cubicBezTo>
                      <a:cubicBezTo>
                        <a:pt x="9" y="72"/>
                        <a:pt x="9" y="72"/>
                        <a:pt x="9" y="72"/>
                      </a:cubicBezTo>
                      <a:cubicBezTo>
                        <a:pt x="8" y="73"/>
                        <a:pt x="8" y="75"/>
                        <a:pt x="9" y="76"/>
                      </a:cubicBezTo>
                      <a:cubicBezTo>
                        <a:pt x="12" y="80"/>
                        <a:pt x="16" y="84"/>
                        <a:pt x="20" y="87"/>
                      </a:cubicBezTo>
                      <a:cubicBezTo>
                        <a:pt x="21" y="88"/>
                        <a:pt x="23" y="88"/>
                        <a:pt x="24" y="87"/>
                      </a:cubicBezTo>
                      <a:cubicBezTo>
                        <a:pt x="31" y="84"/>
                        <a:pt x="31" y="84"/>
                        <a:pt x="31" y="84"/>
                      </a:cubicBezTo>
                      <a:cubicBezTo>
                        <a:pt x="32" y="85"/>
                        <a:pt x="33" y="85"/>
                        <a:pt x="34" y="86"/>
                      </a:cubicBezTo>
                      <a:cubicBezTo>
                        <a:pt x="37" y="93"/>
                        <a:pt x="37" y="93"/>
                        <a:pt x="37" y="93"/>
                      </a:cubicBezTo>
                      <a:cubicBezTo>
                        <a:pt x="37" y="95"/>
                        <a:pt x="39" y="96"/>
                        <a:pt x="41" y="96"/>
                      </a:cubicBezTo>
                      <a:cubicBezTo>
                        <a:pt x="55" y="96"/>
                        <a:pt x="55" y="96"/>
                        <a:pt x="55" y="96"/>
                      </a:cubicBezTo>
                      <a:cubicBezTo>
                        <a:pt x="57" y="96"/>
                        <a:pt x="59" y="95"/>
                        <a:pt x="59" y="93"/>
                      </a:cubicBezTo>
                      <a:cubicBezTo>
                        <a:pt x="62" y="86"/>
                        <a:pt x="62" y="86"/>
                        <a:pt x="62" y="86"/>
                      </a:cubicBezTo>
                      <a:cubicBezTo>
                        <a:pt x="63" y="85"/>
                        <a:pt x="64" y="85"/>
                        <a:pt x="65" y="84"/>
                      </a:cubicBezTo>
                      <a:cubicBezTo>
                        <a:pt x="72" y="87"/>
                        <a:pt x="72" y="87"/>
                        <a:pt x="72" y="87"/>
                      </a:cubicBezTo>
                      <a:cubicBezTo>
                        <a:pt x="73" y="88"/>
                        <a:pt x="75" y="88"/>
                        <a:pt x="76" y="87"/>
                      </a:cubicBezTo>
                      <a:cubicBezTo>
                        <a:pt x="80" y="84"/>
                        <a:pt x="84" y="80"/>
                        <a:pt x="87" y="76"/>
                      </a:cubicBezTo>
                      <a:cubicBezTo>
                        <a:pt x="88" y="75"/>
                        <a:pt x="88" y="73"/>
                        <a:pt x="87" y="72"/>
                      </a:cubicBezTo>
                      <a:cubicBezTo>
                        <a:pt x="84" y="65"/>
                        <a:pt x="84" y="65"/>
                        <a:pt x="84" y="65"/>
                      </a:cubicBezTo>
                      <a:cubicBezTo>
                        <a:pt x="85" y="64"/>
                        <a:pt x="85" y="63"/>
                        <a:pt x="86" y="62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95" y="59"/>
                        <a:pt x="96" y="57"/>
                        <a:pt x="96" y="55"/>
                      </a:cubicBezTo>
                      <a:close/>
                      <a:moveTo>
                        <a:pt x="88" y="52"/>
                      </a:move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0" y="55"/>
                        <a:pt x="79" y="56"/>
                        <a:pt x="79" y="57"/>
                      </a:cubicBezTo>
                      <a:cubicBezTo>
                        <a:pt x="78" y="59"/>
                        <a:pt x="77" y="61"/>
                        <a:pt x="76" y="63"/>
                      </a:cubicBezTo>
                      <a:cubicBezTo>
                        <a:pt x="76" y="64"/>
                        <a:pt x="76" y="65"/>
                        <a:pt x="76" y="67"/>
                      </a:cubicBezTo>
                      <a:cubicBezTo>
                        <a:pt x="79" y="73"/>
                        <a:pt x="79" y="73"/>
                        <a:pt x="79" y="73"/>
                      </a:cubicBezTo>
                      <a:cubicBezTo>
                        <a:pt x="77" y="75"/>
                        <a:pt x="75" y="77"/>
                        <a:pt x="73" y="79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65" y="76"/>
                        <a:pt x="64" y="76"/>
                        <a:pt x="63" y="76"/>
                      </a:cubicBezTo>
                      <a:cubicBezTo>
                        <a:pt x="61" y="77"/>
                        <a:pt x="59" y="78"/>
                        <a:pt x="57" y="79"/>
                      </a:cubicBezTo>
                      <a:cubicBezTo>
                        <a:pt x="56" y="79"/>
                        <a:pt x="55" y="80"/>
                        <a:pt x="55" y="81"/>
                      </a:cubicBezTo>
                      <a:cubicBezTo>
                        <a:pt x="52" y="88"/>
                        <a:pt x="52" y="88"/>
                        <a:pt x="52" y="88"/>
                      </a:cubicBezTo>
                      <a:cubicBezTo>
                        <a:pt x="44" y="88"/>
                        <a:pt x="44" y="88"/>
                        <a:pt x="44" y="88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1" y="80"/>
                        <a:pt x="40" y="79"/>
                        <a:pt x="39" y="79"/>
                      </a:cubicBezTo>
                      <a:cubicBezTo>
                        <a:pt x="37" y="78"/>
                        <a:pt x="35" y="77"/>
                        <a:pt x="33" y="76"/>
                      </a:cubicBezTo>
                      <a:cubicBezTo>
                        <a:pt x="32" y="76"/>
                        <a:pt x="31" y="76"/>
                        <a:pt x="29" y="76"/>
                      </a:cubicBezTo>
                      <a:cubicBezTo>
                        <a:pt x="23" y="79"/>
                        <a:pt x="23" y="79"/>
                        <a:pt x="23" y="79"/>
                      </a:cubicBezTo>
                      <a:cubicBezTo>
                        <a:pt x="21" y="77"/>
                        <a:pt x="19" y="75"/>
                        <a:pt x="17" y="73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0" y="65"/>
                        <a:pt x="20" y="64"/>
                        <a:pt x="20" y="63"/>
                      </a:cubicBezTo>
                      <a:cubicBezTo>
                        <a:pt x="19" y="61"/>
                        <a:pt x="18" y="59"/>
                        <a:pt x="17" y="57"/>
                      </a:cubicBezTo>
                      <a:cubicBezTo>
                        <a:pt x="17" y="56"/>
                        <a:pt x="16" y="55"/>
                        <a:pt x="15" y="55"/>
                      </a:cubicBezTo>
                      <a:cubicBezTo>
                        <a:pt x="8" y="52"/>
                        <a:pt x="8" y="52"/>
                        <a:pt x="8" y="52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15" y="41"/>
                        <a:pt x="15" y="41"/>
                        <a:pt x="15" y="41"/>
                      </a:cubicBezTo>
                      <a:cubicBezTo>
                        <a:pt x="16" y="41"/>
                        <a:pt x="17" y="40"/>
                        <a:pt x="17" y="39"/>
                      </a:cubicBezTo>
                      <a:cubicBezTo>
                        <a:pt x="18" y="37"/>
                        <a:pt x="19" y="35"/>
                        <a:pt x="20" y="33"/>
                      </a:cubicBezTo>
                      <a:cubicBezTo>
                        <a:pt x="20" y="32"/>
                        <a:pt x="20" y="31"/>
                        <a:pt x="20" y="29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9" y="21"/>
                        <a:pt x="21" y="19"/>
                        <a:pt x="23" y="17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31" y="20"/>
                        <a:pt x="32" y="20"/>
                        <a:pt x="33" y="20"/>
                      </a:cubicBezTo>
                      <a:cubicBezTo>
                        <a:pt x="35" y="19"/>
                        <a:pt x="37" y="18"/>
                        <a:pt x="39" y="17"/>
                      </a:cubicBezTo>
                      <a:cubicBezTo>
                        <a:pt x="40" y="17"/>
                        <a:pt x="41" y="16"/>
                        <a:pt x="41" y="15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52" y="8"/>
                        <a:pt x="52" y="8"/>
                        <a:pt x="52" y="8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6"/>
                        <a:pt x="56" y="17"/>
                        <a:pt x="57" y="17"/>
                      </a:cubicBezTo>
                      <a:cubicBezTo>
                        <a:pt x="59" y="18"/>
                        <a:pt x="61" y="19"/>
                        <a:pt x="63" y="20"/>
                      </a:cubicBezTo>
                      <a:cubicBezTo>
                        <a:pt x="64" y="20"/>
                        <a:pt x="65" y="20"/>
                        <a:pt x="67" y="20"/>
                      </a:cubicBezTo>
                      <a:cubicBezTo>
                        <a:pt x="73" y="17"/>
                        <a:pt x="73" y="17"/>
                        <a:pt x="73" y="17"/>
                      </a:cubicBezTo>
                      <a:cubicBezTo>
                        <a:pt x="75" y="19"/>
                        <a:pt x="77" y="21"/>
                        <a:pt x="79" y="23"/>
                      </a:cubicBezTo>
                      <a:cubicBezTo>
                        <a:pt x="76" y="29"/>
                        <a:pt x="76" y="29"/>
                        <a:pt x="76" y="29"/>
                      </a:cubicBezTo>
                      <a:cubicBezTo>
                        <a:pt x="76" y="31"/>
                        <a:pt x="76" y="32"/>
                        <a:pt x="76" y="33"/>
                      </a:cubicBezTo>
                      <a:cubicBezTo>
                        <a:pt x="77" y="35"/>
                        <a:pt x="78" y="37"/>
                        <a:pt x="79" y="39"/>
                      </a:cubicBezTo>
                      <a:cubicBezTo>
                        <a:pt x="79" y="40"/>
                        <a:pt x="80" y="41"/>
                        <a:pt x="81" y="41"/>
                      </a:cubicBezTo>
                      <a:cubicBezTo>
                        <a:pt x="88" y="44"/>
                        <a:pt x="88" y="44"/>
                        <a:pt x="88" y="44"/>
                      </a:cubicBezTo>
                      <a:lnTo>
                        <a:pt x="88" y="52"/>
                      </a:lnTo>
                      <a:close/>
                    </a:path>
                  </a:pathLst>
                </a:custGeom>
                <a:solidFill>
                  <a:srgbClr val="0084AE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1641;p19">
                  <a:extLst>
                    <a:ext uri="{FF2B5EF4-FFF2-40B4-BE49-F238E27FC236}">
                      <a16:creationId xmlns:a16="http://schemas.microsoft.com/office/drawing/2014/main" id="{A0C6061F-F8F5-4D79-ED3F-F04568749901}"/>
                    </a:ext>
                  </a:extLst>
                </p:cNvPr>
                <p:cNvSpPr/>
                <p:nvPr/>
              </p:nvSpPr>
              <p:spPr>
                <a:xfrm>
                  <a:off x="2153" y="-1027"/>
                  <a:ext cx="194" cy="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72" extrusionOk="0">
                      <a:moveTo>
                        <a:pt x="36" y="0"/>
                      </a:move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56"/>
                        <a:pt x="16" y="72"/>
                        <a:pt x="36" y="72"/>
                      </a:cubicBezTo>
                      <a:cubicBezTo>
                        <a:pt x="56" y="72"/>
                        <a:pt x="72" y="56"/>
                        <a:pt x="72" y="36"/>
                      </a:cubicBezTo>
                      <a:cubicBezTo>
                        <a:pt x="72" y="16"/>
                        <a:pt x="56" y="0"/>
                        <a:pt x="36" y="0"/>
                      </a:cubicBezTo>
                      <a:close/>
                      <a:moveTo>
                        <a:pt x="24" y="61"/>
                      </a:move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24" y="47"/>
                        <a:pt x="24" y="46"/>
                        <a:pt x="25" y="45"/>
                      </a:cubicBezTo>
                      <a:cubicBezTo>
                        <a:pt x="26" y="45"/>
                        <a:pt x="27" y="44"/>
                        <a:pt x="28" y="44"/>
                      </a:cubicBezTo>
                      <a:cubicBezTo>
                        <a:pt x="31" y="44"/>
                        <a:pt x="32" y="43"/>
                        <a:pt x="32" y="40"/>
                      </a:cubicBezTo>
                      <a:cubicBezTo>
                        <a:pt x="32" y="39"/>
                        <a:pt x="32" y="38"/>
                        <a:pt x="31" y="38"/>
                      </a:cubicBezTo>
                      <a:cubicBezTo>
                        <a:pt x="30" y="37"/>
                        <a:pt x="30" y="35"/>
                        <a:pt x="30" y="34"/>
                      </a:cubicBezTo>
                      <a:cubicBezTo>
                        <a:pt x="30" y="31"/>
                        <a:pt x="33" y="28"/>
                        <a:pt x="36" y="28"/>
                      </a:cubicBezTo>
                      <a:cubicBezTo>
                        <a:pt x="39" y="28"/>
                        <a:pt x="42" y="31"/>
                        <a:pt x="42" y="34"/>
                      </a:cubicBezTo>
                      <a:cubicBezTo>
                        <a:pt x="42" y="35"/>
                        <a:pt x="42" y="37"/>
                        <a:pt x="41" y="38"/>
                      </a:cubicBezTo>
                      <a:cubicBezTo>
                        <a:pt x="40" y="39"/>
                        <a:pt x="39" y="41"/>
                        <a:pt x="40" y="42"/>
                      </a:cubicBezTo>
                      <a:cubicBezTo>
                        <a:pt x="41" y="43"/>
                        <a:pt x="42" y="44"/>
                        <a:pt x="44" y="44"/>
                      </a:cubicBezTo>
                      <a:cubicBezTo>
                        <a:pt x="46" y="44"/>
                        <a:pt x="48" y="46"/>
                        <a:pt x="48" y="48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0" y="65"/>
                        <a:pt x="32" y="65"/>
                        <a:pt x="24" y="61"/>
                      </a:cubicBezTo>
                      <a:close/>
                      <a:moveTo>
                        <a:pt x="56" y="56"/>
                      </a:move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4"/>
                        <a:pt x="53" y="40"/>
                        <a:pt x="49" y="38"/>
                      </a:cubicBezTo>
                      <a:cubicBezTo>
                        <a:pt x="50" y="37"/>
                        <a:pt x="50" y="35"/>
                        <a:pt x="50" y="34"/>
                      </a:cubicBezTo>
                      <a:cubicBezTo>
                        <a:pt x="50" y="26"/>
                        <a:pt x="44" y="20"/>
                        <a:pt x="36" y="20"/>
                      </a:cubicBezTo>
                      <a:cubicBezTo>
                        <a:pt x="28" y="20"/>
                        <a:pt x="22" y="26"/>
                        <a:pt x="22" y="34"/>
                      </a:cubicBezTo>
                      <a:cubicBezTo>
                        <a:pt x="22" y="35"/>
                        <a:pt x="22" y="36"/>
                        <a:pt x="23" y="38"/>
                      </a:cubicBezTo>
                      <a:cubicBezTo>
                        <a:pt x="21" y="38"/>
                        <a:pt x="20" y="39"/>
                        <a:pt x="20" y="40"/>
                      </a:cubicBezTo>
                      <a:cubicBezTo>
                        <a:pt x="17" y="42"/>
                        <a:pt x="16" y="45"/>
                        <a:pt x="16" y="48"/>
                      </a:cubicBezTo>
                      <a:cubicBezTo>
                        <a:pt x="16" y="56"/>
                        <a:pt x="16" y="56"/>
                        <a:pt x="16" y="56"/>
                      </a:cubicBezTo>
                      <a:cubicBezTo>
                        <a:pt x="5" y="45"/>
                        <a:pt x="5" y="27"/>
                        <a:pt x="16" y="16"/>
                      </a:cubicBezTo>
                      <a:cubicBezTo>
                        <a:pt x="27" y="5"/>
                        <a:pt x="45" y="5"/>
                        <a:pt x="56" y="16"/>
                      </a:cubicBezTo>
                      <a:cubicBezTo>
                        <a:pt x="67" y="27"/>
                        <a:pt x="67" y="45"/>
                        <a:pt x="56" y="56"/>
                      </a:cubicBezTo>
                      <a:close/>
                    </a:path>
                  </a:pathLst>
                </a:custGeom>
                <a:solidFill>
                  <a:srgbClr val="0084AE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Google Shape;1642;p19">
                  <a:extLst>
                    <a:ext uri="{FF2B5EF4-FFF2-40B4-BE49-F238E27FC236}">
                      <a16:creationId xmlns:a16="http://schemas.microsoft.com/office/drawing/2014/main" id="{0C646C9B-31EE-65D2-3F03-A749803E1110}"/>
                    </a:ext>
                  </a:extLst>
                </p:cNvPr>
                <p:cNvSpPr/>
                <p:nvPr/>
              </p:nvSpPr>
              <p:spPr>
                <a:xfrm>
                  <a:off x="2153" y="-573"/>
                  <a:ext cx="194" cy="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72" extrusionOk="0">
                      <a:moveTo>
                        <a:pt x="36" y="0"/>
                      </a:move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56"/>
                        <a:pt x="16" y="72"/>
                        <a:pt x="36" y="72"/>
                      </a:cubicBezTo>
                      <a:cubicBezTo>
                        <a:pt x="56" y="72"/>
                        <a:pt x="72" y="56"/>
                        <a:pt x="72" y="36"/>
                      </a:cubicBezTo>
                      <a:cubicBezTo>
                        <a:pt x="72" y="16"/>
                        <a:pt x="56" y="0"/>
                        <a:pt x="36" y="0"/>
                      </a:cubicBezTo>
                      <a:close/>
                      <a:moveTo>
                        <a:pt x="24" y="61"/>
                      </a:move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24" y="47"/>
                        <a:pt x="24" y="46"/>
                        <a:pt x="25" y="45"/>
                      </a:cubicBezTo>
                      <a:cubicBezTo>
                        <a:pt x="26" y="45"/>
                        <a:pt x="27" y="44"/>
                        <a:pt x="28" y="44"/>
                      </a:cubicBezTo>
                      <a:cubicBezTo>
                        <a:pt x="31" y="44"/>
                        <a:pt x="32" y="43"/>
                        <a:pt x="32" y="40"/>
                      </a:cubicBezTo>
                      <a:cubicBezTo>
                        <a:pt x="32" y="39"/>
                        <a:pt x="32" y="38"/>
                        <a:pt x="31" y="38"/>
                      </a:cubicBezTo>
                      <a:cubicBezTo>
                        <a:pt x="30" y="37"/>
                        <a:pt x="30" y="35"/>
                        <a:pt x="30" y="34"/>
                      </a:cubicBezTo>
                      <a:cubicBezTo>
                        <a:pt x="30" y="31"/>
                        <a:pt x="33" y="28"/>
                        <a:pt x="36" y="28"/>
                      </a:cubicBezTo>
                      <a:cubicBezTo>
                        <a:pt x="39" y="28"/>
                        <a:pt x="42" y="31"/>
                        <a:pt x="42" y="34"/>
                      </a:cubicBezTo>
                      <a:cubicBezTo>
                        <a:pt x="42" y="35"/>
                        <a:pt x="42" y="37"/>
                        <a:pt x="41" y="38"/>
                      </a:cubicBezTo>
                      <a:cubicBezTo>
                        <a:pt x="40" y="39"/>
                        <a:pt x="39" y="41"/>
                        <a:pt x="40" y="42"/>
                      </a:cubicBezTo>
                      <a:cubicBezTo>
                        <a:pt x="41" y="43"/>
                        <a:pt x="42" y="44"/>
                        <a:pt x="44" y="44"/>
                      </a:cubicBezTo>
                      <a:cubicBezTo>
                        <a:pt x="46" y="44"/>
                        <a:pt x="48" y="46"/>
                        <a:pt x="48" y="48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0" y="65"/>
                        <a:pt x="32" y="65"/>
                        <a:pt x="24" y="61"/>
                      </a:cubicBezTo>
                      <a:close/>
                      <a:moveTo>
                        <a:pt x="56" y="56"/>
                      </a:move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4"/>
                        <a:pt x="53" y="40"/>
                        <a:pt x="49" y="38"/>
                      </a:cubicBezTo>
                      <a:cubicBezTo>
                        <a:pt x="50" y="37"/>
                        <a:pt x="50" y="35"/>
                        <a:pt x="50" y="34"/>
                      </a:cubicBezTo>
                      <a:cubicBezTo>
                        <a:pt x="50" y="26"/>
                        <a:pt x="44" y="20"/>
                        <a:pt x="36" y="20"/>
                      </a:cubicBezTo>
                      <a:cubicBezTo>
                        <a:pt x="28" y="20"/>
                        <a:pt x="22" y="26"/>
                        <a:pt x="22" y="34"/>
                      </a:cubicBezTo>
                      <a:cubicBezTo>
                        <a:pt x="22" y="35"/>
                        <a:pt x="22" y="36"/>
                        <a:pt x="23" y="38"/>
                      </a:cubicBezTo>
                      <a:cubicBezTo>
                        <a:pt x="21" y="38"/>
                        <a:pt x="20" y="39"/>
                        <a:pt x="20" y="40"/>
                      </a:cubicBezTo>
                      <a:cubicBezTo>
                        <a:pt x="17" y="42"/>
                        <a:pt x="16" y="45"/>
                        <a:pt x="16" y="48"/>
                      </a:cubicBezTo>
                      <a:cubicBezTo>
                        <a:pt x="16" y="56"/>
                        <a:pt x="16" y="56"/>
                        <a:pt x="16" y="56"/>
                      </a:cubicBezTo>
                      <a:cubicBezTo>
                        <a:pt x="5" y="45"/>
                        <a:pt x="5" y="27"/>
                        <a:pt x="16" y="16"/>
                      </a:cubicBezTo>
                      <a:cubicBezTo>
                        <a:pt x="27" y="5"/>
                        <a:pt x="45" y="5"/>
                        <a:pt x="56" y="16"/>
                      </a:cubicBezTo>
                      <a:cubicBezTo>
                        <a:pt x="67" y="27"/>
                        <a:pt x="67" y="45"/>
                        <a:pt x="56" y="56"/>
                      </a:cubicBezTo>
                      <a:close/>
                    </a:path>
                  </a:pathLst>
                </a:custGeom>
                <a:solidFill>
                  <a:srgbClr val="0084AE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1643;p19">
                  <a:extLst>
                    <a:ext uri="{FF2B5EF4-FFF2-40B4-BE49-F238E27FC236}">
                      <a16:creationId xmlns:a16="http://schemas.microsoft.com/office/drawing/2014/main" id="{8D9A7D6C-EE3C-2C2D-B458-6DF71E5F0D73}"/>
                    </a:ext>
                  </a:extLst>
                </p:cNvPr>
                <p:cNvSpPr/>
                <p:nvPr/>
              </p:nvSpPr>
              <p:spPr>
                <a:xfrm>
                  <a:off x="1700" y="-1027"/>
                  <a:ext cx="194" cy="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72" extrusionOk="0">
                      <a:moveTo>
                        <a:pt x="36" y="72"/>
                      </a:moveTo>
                      <a:cubicBezTo>
                        <a:pt x="56" y="72"/>
                        <a:pt x="72" y="56"/>
                        <a:pt x="72" y="36"/>
                      </a:cubicBezTo>
                      <a:cubicBezTo>
                        <a:pt x="72" y="16"/>
                        <a:pt x="5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56"/>
                        <a:pt x="16" y="72"/>
                        <a:pt x="36" y="72"/>
                      </a:cubicBezTo>
                      <a:close/>
                      <a:moveTo>
                        <a:pt x="24" y="61"/>
                      </a:move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24" y="47"/>
                        <a:pt x="24" y="46"/>
                        <a:pt x="25" y="45"/>
                      </a:cubicBezTo>
                      <a:cubicBezTo>
                        <a:pt x="26" y="45"/>
                        <a:pt x="27" y="44"/>
                        <a:pt x="28" y="44"/>
                      </a:cubicBezTo>
                      <a:cubicBezTo>
                        <a:pt x="31" y="44"/>
                        <a:pt x="32" y="43"/>
                        <a:pt x="32" y="40"/>
                      </a:cubicBezTo>
                      <a:cubicBezTo>
                        <a:pt x="32" y="39"/>
                        <a:pt x="32" y="38"/>
                        <a:pt x="31" y="38"/>
                      </a:cubicBezTo>
                      <a:cubicBezTo>
                        <a:pt x="30" y="37"/>
                        <a:pt x="30" y="35"/>
                        <a:pt x="30" y="34"/>
                      </a:cubicBezTo>
                      <a:cubicBezTo>
                        <a:pt x="30" y="31"/>
                        <a:pt x="33" y="28"/>
                        <a:pt x="36" y="28"/>
                      </a:cubicBezTo>
                      <a:cubicBezTo>
                        <a:pt x="39" y="28"/>
                        <a:pt x="42" y="31"/>
                        <a:pt x="42" y="34"/>
                      </a:cubicBezTo>
                      <a:cubicBezTo>
                        <a:pt x="42" y="35"/>
                        <a:pt x="42" y="37"/>
                        <a:pt x="41" y="38"/>
                      </a:cubicBezTo>
                      <a:cubicBezTo>
                        <a:pt x="40" y="39"/>
                        <a:pt x="39" y="41"/>
                        <a:pt x="40" y="42"/>
                      </a:cubicBezTo>
                      <a:cubicBezTo>
                        <a:pt x="41" y="43"/>
                        <a:pt x="42" y="44"/>
                        <a:pt x="44" y="44"/>
                      </a:cubicBezTo>
                      <a:cubicBezTo>
                        <a:pt x="46" y="44"/>
                        <a:pt x="48" y="46"/>
                        <a:pt x="48" y="48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0" y="65"/>
                        <a:pt x="32" y="65"/>
                        <a:pt x="24" y="61"/>
                      </a:cubicBezTo>
                      <a:close/>
                      <a:moveTo>
                        <a:pt x="36" y="8"/>
                      </a:moveTo>
                      <a:cubicBezTo>
                        <a:pt x="51" y="8"/>
                        <a:pt x="64" y="20"/>
                        <a:pt x="64" y="36"/>
                      </a:cubicBezTo>
                      <a:cubicBezTo>
                        <a:pt x="64" y="43"/>
                        <a:pt x="61" y="50"/>
                        <a:pt x="56" y="56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4"/>
                        <a:pt x="53" y="40"/>
                        <a:pt x="49" y="38"/>
                      </a:cubicBezTo>
                      <a:cubicBezTo>
                        <a:pt x="50" y="37"/>
                        <a:pt x="50" y="35"/>
                        <a:pt x="50" y="34"/>
                      </a:cubicBezTo>
                      <a:cubicBezTo>
                        <a:pt x="50" y="26"/>
                        <a:pt x="44" y="20"/>
                        <a:pt x="36" y="20"/>
                      </a:cubicBezTo>
                      <a:cubicBezTo>
                        <a:pt x="28" y="20"/>
                        <a:pt x="22" y="26"/>
                        <a:pt x="22" y="34"/>
                      </a:cubicBezTo>
                      <a:cubicBezTo>
                        <a:pt x="22" y="35"/>
                        <a:pt x="22" y="36"/>
                        <a:pt x="23" y="38"/>
                      </a:cubicBezTo>
                      <a:cubicBezTo>
                        <a:pt x="21" y="38"/>
                        <a:pt x="20" y="39"/>
                        <a:pt x="20" y="40"/>
                      </a:cubicBezTo>
                      <a:cubicBezTo>
                        <a:pt x="17" y="42"/>
                        <a:pt x="16" y="45"/>
                        <a:pt x="16" y="48"/>
                      </a:cubicBezTo>
                      <a:cubicBezTo>
                        <a:pt x="16" y="56"/>
                        <a:pt x="16" y="56"/>
                        <a:pt x="16" y="56"/>
                      </a:cubicBezTo>
                      <a:cubicBezTo>
                        <a:pt x="5" y="45"/>
                        <a:pt x="5" y="27"/>
                        <a:pt x="16" y="16"/>
                      </a:cubicBezTo>
                      <a:cubicBezTo>
                        <a:pt x="22" y="11"/>
                        <a:pt x="29" y="8"/>
                        <a:pt x="36" y="8"/>
                      </a:cubicBezTo>
                      <a:close/>
                    </a:path>
                  </a:pathLst>
                </a:custGeom>
                <a:solidFill>
                  <a:srgbClr val="0084AE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1644;p19">
                  <a:extLst>
                    <a:ext uri="{FF2B5EF4-FFF2-40B4-BE49-F238E27FC236}">
                      <a16:creationId xmlns:a16="http://schemas.microsoft.com/office/drawing/2014/main" id="{68EE0357-FB8D-5986-7B49-C91FA58876C1}"/>
                    </a:ext>
                  </a:extLst>
                </p:cNvPr>
                <p:cNvSpPr/>
                <p:nvPr/>
              </p:nvSpPr>
              <p:spPr>
                <a:xfrm>
                  <a:off x="1700" y="-573"/>
                  <a:ext cx="194" cy="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72" extrusionOk="0">
                      <a:moveTo>
                        <a:pt x="36" y="72"/>
                      </a:moveTo>
                      <a:cubicBezTo>
                        <a:pt x="56" y="72"/>
                        <a:pt x="72" y="56"/>
                        <a:pt x="72" y="36"/>
                      </a:cubicBezTo>
                      <a:cubicBezTo>
                        <a:pt x="72" y="16"/>
                        <a:pt x="5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56"/>
                        <a:pt x="16" y="72"/>
                        <a:pt x="36" y="72"/>
                      </a:cubicBezTo>
                      <a:close/>
                      <a:moveTo>
                        <a:pt x="24" y="61"/>
                      </a:move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24" y="47"/>
                        <a:pt x="24" y="46"/>
                        <a:pt x="25" y="45"/>
                      </a:cubicBezTo>
                      <a:cubicBezTo>
                        <a:pt x="26" y="45"/>
                        <a:pt x="27" y="44"/>
                        <a:pt x="28" y="44"/>
                      </a:cubicBezTo>
                      <a:cubicBezTo>
                        <a:pt x="31" y="44"/>
                        <a:pt x="32" y="43"/>
                        <a:pt x="32" y="40"/>
                      </a:cubicBezTo>
                      <a:cubicBezTo>
                        <a:pt x="32" y="39"/>
                        <a:pt x="32" y="38"/>
                        <a:pt x="31" y="38"/>
                      </a:cubicBezTo>
                      <a:cubicBezTo>
                        <a:pt x="30" y="37"/>
                        <a:pt x="30" y="35"/>
                        <a:pt x="30" y="34"/>
                      </a:cubicBezTo>
                      <a:cubicBezTo>
                        <a:pt x="30" y="31"/>
                        <a:pt x="33" y="28"/>
                        <a:pt x="36" y="28"/>
                      </a:cubicBezTo>
                      <a:cubicBezTo>
                        <a:pt x="39" y="28"/>
                        <a:pt x="42" y="31"/>
                        <a:pt x="42" y="34"/>
                      </a:cubicBezTo>
                      <a:cubicBezTo>
                        <a:pt x="42" y="35"/>
                        <a:pt x="42" y="37"/>
                        <a:pt x="41" y="38"/>
                      </a:cubicBezTo>
                      <a:cubicBezTo>
                        <a:pt x="40" y="39"/>
                        <a:pt x="39" y="41"/>
                        <a:pt x="40" y="42"/>
                      </a:cubicBezTo>
                      <a:cubicBezTo>
                        <a:pt x="41" y="43"/>
                        <a:pt x="42" y="44"/>
                        <a:pt x="44" y="44"/>
                      </a:cubicBezTo>
                      <a:cubicBezTo>
                        <a:pt x="46" y="44"/>
                        <a:pt x="48" y="46"/>
                        <a:pt x="48" y="48"/>
                      </a:cubicBezTo>
                      <a:cubicBezTo>
                        <a:pt x="48" y="61"/>
                        <a:pt x="48" y="61"/>
                        <a:pt x="48" y="61"/>
                      </a:cubicBezTo>
                      <a:cubicBezTo>
                        <a:pt x="40" y="65"/>
                        <a:pt x="32" y="65"/>
                        <a:pt x="24" y="61"/>
                      </a:cubicBezTo>
                      <a:close/>
                      <a:moveTo>
                        <a:pt x="36" y="8"/>
                      </a:moveTo>
                      <a:cubicBezTo>
                        <a:pt x="51" y="8"/>
                        <a:pt x="64" y="20"/>
                        <a:pt x="64" y="36"/>
                      </a:cubicBezTo>
                      <a:cubicBezTo>
                        <a:pt x="64" y="43"/>
                        <a:pt x="61" y="50"/>
                        <a:pt x="56" y="56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4"/>
                        <a:pt x="53" y="40"/>
                        <a:pt x="49" y="38"/>
                      </a:cubicBezTo>
                      <a:cubicBezTo>
                        <a:pt x="50" y="37"/>
                        <a:pt x="50" y="35"/>
                        <a:pt x="50" y="34"/>
                      </a:cubicBezTo>
                      <a:cubicBezTo>
                        <a:pt x="50" y="26"/>
                        <a:pt x="44" y="20"/>
                        <a:pt x="36" y="20"/>
                      </a:cubicBezTo>
                      <a:cubicBezTo>
                        <a:pt x="28" y="20"/>
                        <a:pt x="22" y="26"/>
                        <a:pt x="22" y="34"/>
                      </a:cubicBezTo>
                      <a:cubicBezTo>
                        <a:pt x="22" y="35"/>
                        <a:pt x="22" y="36"/>
                        <a:pt x="23" y="38"/>
                      </a:cubicBezTo>
                      <a:cubicBezTo>
                        <a:pt x="21" y="38"/>
                        <a:pt x="20" y="39"/>
                        <a:pt x="20" y="40"/>
                      </a:cubicBezTo>
                      <a:cubicBezTo>
                        <a:pt x="17" y="42"/>
                        <a:pt x="16" y="45"/>
                        <a:pt x="16" y="48"/>
                      </a:cubicBezTo>
                      <a:cubicBezTo>
                        <a:pt x="16" y="56"/>
                        <a:pt x="16" y="56"/>
                        <a:pt x="16" y="56"/>
                      </a:cubicBezTo>
                      <a:cubicBezTo>
                        <a:pt x="5" y="45"/>
                        <a:pt x="5" y="27"/>
                        <a:pt x="16" y="16"/>
                      </a:cubicBezTo>
                      <a:cubicBezTo>
                        <a:pt x="22" y="11"/>
                        <a:pt x="29" y="8"/>
                        <a:pt x="36" y="8"/>
                      </a:cubicBezTo>
                      <a:close/>
                    </a:path>
                  </a:pathLst>
                </a:custGeom>
                <a:solidFill>
                  <a:srgbClr val="0084AE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37" name="Google Shape;1645;p19">
                <a:extLst>
                  <a:ext uri="{FF2B5EF4-FFF2-40B4-BE49-F238E27FC236}">
                    <a16:creationId xmlns:a16="http://schemas.microsoft.com/office/drawing/2014/main" id="{A5BC4664-8D9A-0A9F-3E57-85485AE5CFA2}"/>
                  </a:ext>
                </a:extLst>
              </p:cNvPr>
              <p:cNvSpPr/>
              <p:nvPr/>
            </p:nvSpPr>
            <p:spPr>
              <a:xfrm>
                <a:off x="788361" y="3405002"/>
                <a:ext cx="38100" cy="38100"/>
              </a:xfrm>
              <a:prstGeom prst="ellipse">
                <a:avLst/>
              </a:pr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4" name="Google Shape;1646;p19">
              <a:extLst>
                <a:ext uri="{FF2B5EF4-FFF2-40B4-BE49-F238E27FC236}">
                  <a16:creationId xmlns:a16="http://schemas.microsoft.com/office/drawing/2014/main" id="{54D1DD69-D07E-6D8C-C72B-4FB575D9673B}"/>
                </a:ext>
              </a:extLst>
            </p:cNvPr>
            <p:cNvGrpSpPr/>
            <p:nvPr/>
          </p:nvGrpSpPr>
          <p:grpSpPr>
            <a:xfrm>
              <a:off x="9557689" y="3191904"/>
              <a:ext cx="170435" cy="240000"/>
              <a:chOff x="3875" y="2009"/>
              <a:chExt cx="441" cy="621"/>
            </a:xfrm>
          </p:grpSpPr>
          <p:sp>
            <p:nvSpPr>
              <p:cNvPr id="914" name="Google Shape;1647;p19">
                <a:extLst>
                  <a:ext uri="{FF2B5EF4-FFF2-40B4-BE49-F238E27FC236}">
                    <a16:creationId xmlns:a16="http://schemas.microsoft.com/office/drawing/2014/main" id="{95C4195C-CA15-C964-EDEF-A921ECDBAF8F}"/>
                  </a:ext>
                </a:extLst>
              </p:cNvPr>
              <p:cNvSpPr/>
              <p:nvPr/>
            </p:nvSpPr>
            <p:spPr>
              <a:xfrm>
                <a:off x="3889" y="2176"/>
                <a:ext cx="410" cy="26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11" extrusionOk="0">
                    <a:moveTo>
                      <a:pt x="171" y="64"/>
                    </a:moveTo>
                    <a:cubicBezTo>
                      <a:pt x="171" y="43"/>
                      <a:pt x="154" y="26"/>
                      <a:pt x="133" y="26"/>
                    </a:cubicBezTo>
                    <a:cubicBezTo>
                      <a:pt x="131" y="26"/>
                      <a:pt x="128" y="26"/>
                      <a:pt x="125" y="27"/>
                    </a:cubicBezTo>
                    <a:cubicBezTo>
                      <a:pt x="120" y="11"/>
                      <a:pt x="105" y="0"/>
                      <a:pt x="88" y="0"/>
                    </a:cubicBezTo>
                    <a:cubicBezTo>
                      <a:pt x="72" y="0"/>
                      <a:pt x="58" y="10"/>
                      <a:pt x="52" y="25"/>
                    </a:cubicBezTo>
                    <a:cubicBezTo>
                      <a:pt x="50" y="24"/>
                      <a:pt x="47" y="24"/>
                      <a:pt x="45" y="24"/>
                    </a:cubicBezTo>
                    <a:cubicBezTo>
                      <a:pt x="28" y="24"/>
                      <a:pt x="21" y="38"/>
                      <a:pt x="20" y="46"/>
                    </a:cubicBezTo>
                    <a:cubicBezTo>
                      <a:pt x="8" y="50"/>
                      <a:pt x="0" y="60"/>
                      <a:pt x="0" y="72"/>
                    </a:cubicBezTo>
                    <a:cubicBezTo>
                      <a:pt x="0" y="87"/>
                      <a:pt x="12" y="100"/>
                      <a:pt x="27" y="100"/>
                    </a:cubicBezTo>
                    <a:cubicBezTo>
                      <a:pt x="30" y="100"/>
                      <a:pt x="34" y="99"/>
                      <a:pt x="36" y="98"/>
                    </a:cubicBezTo>
                    <a:cubicBezTo>
                      <a:pt x="41" y="102"/>
                      <a:pt x="47" y="105"/>
                      <a:pt x="53" y="105"/>
                    </a:cubicBezTo>
                    <a:cubicBezTo>
                      <a:pt x="58" y="105"/>
                      <a:pt x="64" y="104"/>
                      <a:pt x="68" y="100"/>
                    </a:cubicBezTo>
                    <a:cubicBezTo>
                      <a:pt x="71" y="104"/>
                      <a:pt x="78" y="111"/>
                      <a:pt x="90" y="111"/>
                    </a:cubicBezTo>
                    <a:cubicBezTo>
                      <a:pt x="104" y="111"/>
                      <a:pt x="111" y="103"/>
                      <a:pt x="114" y="99"/>
                    </a:cubicBezTo>
                    <a:cubicBezTo>
                      <a:pt x="120" y="102"/>
                      <a:pt x="126" y="104"/>
                      <a:pt x="132" y="104"/>
                    </a:cubicBezTo>
                    <a:cubicBezTo>
                      <a:pt x="154" y="103"/>
                      <a:pt x="171" y="86"/>
                      <a:pt x="171" y="64"/>
                    </a:cubicBezTo>
                    <a:close/>
                    <a:moveTo>
                      <a:pt x="133" y="97"/>
                    </a:moveTo>
                    <a:cubicBezTo>
                      <a:pt x="126" y="97"/>
                      <a:pt x="120" y="95"/>
                      <a:pt x="115" y="92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06" y="105"/>
                      <a:pt x="91" y="105"/>
                    </a:cubicBezTo>
                    <a:cubicBezTo>
                      <a:pt x="78" y="105"/>
                      <a:pt x="72" y="95"/>
                      <a:pt x="71" y="94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3" y="98"/>
                      <a:pt x="58" y="99"/>
                      <a:pt x="54" y="99"/>
                    </a:cubicBezTo>
                    <a:cubicBezTo>
                      <a:pt x="46" y="99"/>
                      <a:pt x="39" y="94"/>
                      <a:pt x="37" y="86"/>
                    </a:cubicBezTo>
                    <a:cubicBezTo>
                      <a:pt x="31" y="88"/>
                      <a:pt x="31" y="88"/>
                      <a:pt x="31" y="88"/>
                    </a:cubicBezTo>
                    <a:cubicBezTo>
                      <a:pt x="32" y="90"/>
                      <a:pt x="32" y="91"/>
                      <a:pt x="33" y="93"/>
                    </a:cubicBezTo>
                    <a:cubicBezTo>
                      <a:pt x="31" y="93"/>
                      <a:pt x="30" y="94"/>
                      <a:pt x="28" y="94"/>
                    </a:cubicBezTo>
                    <a:cubicBezTo>
                      <a:pt x="16" y="94"/>
                      <a:pt x="6" y="84"/>
                      <a:pt x="6" y="72"/>
                    </a:cubicBezTo>
                    <a:cubicBezTo>
                      <a:pt x="6" y="62"/>
                      <a:pt x="14" y="54"/>
                      <a:pt x="23" y="52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8"/>
                      <a:pt x="27" y="30"/>
                      <a:pt x="45" y="30"/>
                    </a:cubicBezTo>
                    <a:cubicBezTo>
                      <a:pt x="47" y="30"/>
                      <a:pt x="49" y="30"/>
                      <a:pt x="51" y="31"/>
                    </a:cubicBezTo>
                    <a:cubicBezTo>
                      <a:pt x="50" y="33"/>
                      <a:pt x="50" y="36"/>
                      <a:pt x="50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5"/>
                      <a:pt x="56" y="32"/>
                      <a:pt x="57" y="30"/>
                    </a:cubicBezTo>
                    <a:cubicBezTo>
                      <a:pt x="61" y="15"/>
                      <a:pt x="74" y="6"/>
                      <a:pt x="89" y="6"/>
                    </a:cubicBezTo>
                    <a:cubicBezTo>
                      <a:pt x="104" y="6"/>
                      <a:pt x="117" y="16"/>
                      <a:pt x="121" y="31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6" y="33"/>
                      <a:pt x="131" y="32"/>
                      <a:pt x="133" y="32"/>
                    </a:cubicBezTo>
                    <a:cubicBezTo>
                      <a:pt x="151" y="32"/>
                      <a:pt x="166" y="47"/>
                      <a:pt x="166" y="65"/>
                    </a:cubicBezTo>
                    <a:cubicBezTo>
                      <a:pt x="166" y="82"/>
                      <a:pt x="151" y="97"/>
                      <a:pt x="133" y="97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1648;p19">
                <a:extLst>
                  <a:ext uri="{FF2B5EF4-FFF2-40B4-BE49-F238E27FC236}">
                    <a16:creationId xmlns:a16="http://schemas.microsoft.com/office/drawing/2014/main" id="{5C74F6C8-AA5D-CF21-9693-B38575CAE8E7}"/>
                  </a:ext>
                </a:extLst>
              </p:cNvPr>
              <p:cNvSpPr/>
              <p:nvPr/>
            </p:nvSpPr>
            <p:spPr>
              <a:xfrm>
                <a:off x="3995" y="2293"/>
                <a:ext cx="6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2" y="0"/>
                    </a:moveTo>
                    <a:cubicBezTo>
                      <a:pt x="5" y="0"/>
                      <a:pt x="0" y="5"/>
                      <a:pt x="0" y="13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20" y="25"/>
                      <a:pt x="25" y="20"/>
                      <a:pt x="25" y="13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  <a:moveTo>
                      <a:pt x="12" y="19"/>
                    </a:moveTo>
                    <a:cubicBezTo>
                      <a:pt x="8" y="19"/>
                      <a:pt x="6" y="16"/>
                      <a:pt x="6" y="13"/>
                    </a:cubicBezTo>
                    <a:cubicBezTo>
                      <a:pt x="6" y="9"/>
                      <a:pt x="9" y="6"/>
                      <a:pt x="12" y="6"/>
                    </a:cubicBezTo>
                    <a:cubicBezTo>
                      <a:pt x="16" y="6"/>
                      <a:pt x="19" y="9"/>
                      <a:pt x="19" y="13"/>
                    </a:cubicBezTo>
                    <a:cubicBezTo>
                      <a:pt x="19" y="16"/>
                      <a:pt x="16" y="19"/>
                      <a:pt x="12" y="19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1649;p19">
                <a:extLst>
                  <a:ext uri="{FF2B5EF4-FFF2-40B4-BE49-F238E27FC236}">
                    <a16:creationId xmlns:a16="http://schemas.microsoft.com/office/drawing/2014/main" id="{94634051-EBF4-9F89-A8DD-56D153C5B35E}"/>
                  </a:ext>
                </a:extLst>
              </p:cNvPr>
              <p:cNvSpPr/>
              <p:nvPr/>
            </p:nvSpPr>
            <p:spPr>
              <a:xfrm>
                <a:off x="4076" y="2293"/>
                <a:ext cx="60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2" y="0"/>
                    </a:moveTo>
                    <a:cubicBezTo>
                      <a:pt x="5" y="0"/>
                      <a:pt x="0" y="5"/>
                      <a:pt x="0" y="13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20" y="25"/>
                      <a:pt x="25" y="20"/>
                      <a:pt x="25" y="13"/>
                    </a:cubicBezTo>
                    <a:cubicBezTo>
                      <a:pt x="25" y="5"/>
                      <a:pt x="20" y="0"/>
                      <a:pt x="12" y="0"/>
                    </a:cubicBezTo>
                    <a:close/>
                    <a:moveTo>
                      <a:pt x="12" y="19"/>
                    </a:moveTo>
                    <a:cubicBezTo>
                      <a:pt x="8" y="19"/>
                      <a:pt x="6" y="16"/>
                      <a:pt x="6" y="13"/>
                    </a:cubicBezTo>
                    <a:cubicBezTo>
                      <a:pt x="6" y="9"/>
                      <a:pt x="9" y="6"/>
                      <a:pt x="12" y="6"/>
                    </a:cubicBezTo>
                    <a:cubicBezTo>
                      <a:pt x="16" y="6"/>
                      <a:pt x="19" y="9"/>
                      <a:pt x="19" y="13"/>
                    </a:cubicBezTo>
                    <a:cubicBezTo>
                      <a:pt x="20" y="16"/>
                      <a:pt x="16" y="19"/>
                      <a:pt x="12" y="19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1650;p19">
                <a:extLst>
                  <a:ext uri="{FF2B5EF4-FFF2-40B4-BE49-F238E27FC236}">
                    <a16:creationId xmlns:a16="http://schemas.microsoft.com/office/drawing/2014/main" id="{1BB11173-A516-0056-BEF5-EE47C9715678}"/>
                  </a:ext>
                </a:extLst>
              </p:cNvPr>
              <p:cNvSpPr/>
              <p:nvPr/>
            </p:nvSpPr>
            <p:spPr>
              <a:xfrm>
                <a:off x="4158" y="2293"/>
                <a:ext cx="6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26" h="25" extrusionOk="0">
                    <a:moveTo>
                      <a:pt x="13" y="0"/>
                    </a:moveTo>
                    <a:cubicBezTo>
                      <a:pt x="6" y="0"/>
                      <a:pt x="0" y="5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ubicBezTo>
                      <a:pt x="20" y="25"/>
                      <a:pt x="26" y="20"/>
                      <a:pt x="26" y="13"/>
                    </a:cubicBezTo>
                    <a:cubicBezTo>
                      <a:pt x="26" y="5"/>
                      <a:pt x="20" y="0"/>
                      <a:pt x="13" y="0"/>
                    </a:cubicBezTo>
                    <a:close/>
                    <a:moveTo>
                      <a:pt x="13" y="19"/>
                    </a:moveTo>
                    <a:cubicBezTo>
                      <a:pt x="9" y="19"/>
                      <a:pt x="6" y="16"/>
                      <a:pt x="6" y="13"/>
                    </a:cubicBezTo>
                    <a:cubicBezTo>
                      <a:pt x="6" y="9"/>
                      <a:pt x="9" y="6"/>
                      <a:pt x="13" y="6"/>
                    </a:cubicBezTo>
                    <a:cubicBezTo>
                      <a:pt x="17" y="6"/>
                      <a:pt x="20" y="9"/>
                      <a:pt x="20" y="13"/>
                    </a:cubicBezTo>
                    <a:cubicBezTo>
                      <a:pt x="20" y="16"/>
                      <a:pt x="17" y="19"/>
                      <a:pt x="13" y="19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1651;p19">
                <a:extLst>
                  <a:ext uri="{FF2B5EF4-FFF2-40B4-BE49-F238E27FC236}">
                    <a16:creationId xmlns:a16="http://schemas.microsoft.com/office/drawing/2014/main" id="{3D96E896-F934-DA1D-EF93-80721FB776A8}"/>
                  </a:ext>
                </a:extLst>
              </p:cNvPr>
              <p:cNvSpPr/>
              <p:nvPr/>
            </p:nvSpPr>
            <p:spPr>
              <a:xfrm>
                <a:off x="4059" y="2009"/>
                <a:ext cx="72" cy="79"/>
              </a:xfrm>
              <a:custGeom>
                <a:avLst/>
                <a:gdLst/>
                <a:ahLst/>
                <a:cxnLst/>
                <a:rect l="l" t="t" r="r" b="b"/>
                <a:pathLst>
                  <a:path w="72" h="79" extrusionOk="0">
                    <a:moveTo>
                      <a:pt x="29" y="26"/>
                    </a:moveTo>
                    <a:lnTo>
                      <a:pt x="29" y="79"/>
                    </a:lnTo>
                    <a:lnTo>
                      <a:pt x="43" y="79"/>
                    </a:lnTo>
                    <a:lnTo>
                      <a:pt x="43" y="26"/>
                    </a:lnTo>
                    <a:lnTo>
                      <a:pt x="63" y="45"/>
                    </a:lnTo>
                    <a:lnTo>
                      <a:pt x="72" y="36"/>
                    </a:lnTo>
                    <a:lnTo>
                      <a:pt x="36" y="0"/>
                    </a:lnTo>
                    <a:lnTo>
                      <a:pt x="0" y="36"/>
                    </a:lnTo>
                    <a:lnTo>
                      <a:pt x="10" y="45"/>
                    </a:lnTo>
                    <a:lnTo>
                      <a:pt x="29" y="26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1652;p19">
                <a:extLst>
                  <a:ext uri="{FF2B5EF4-FFF2-40B4-BE49-F238E27FC236}">
                    <a16:creationId xmlns:a16="http://schemas.microsoft.com/office/drawing/2014/main" id="{0F4FF631-4D71-A386-9A7D-3460F96414F4}"/>
                  </a:ext>
                </a:extLst>
              </p:cNvPr>
              <p:cNvSpPr/>
              <p:nvPr/>
            </p:nvSpPr>
            <p:spPr>
              <a:xfrm>
                <a:off x="4088" y="2130"/>
                <a:ext cx="14" cy="15"/>
              </a:xfrm>
              <a:prstGeom prst="rect">
                <a:avLst/>
              </a:pr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1653;p19">
                <a:extLst>
                  <a:ext uri="{FF2B5EF4-FFF2-40B4-BE49-F238E27FC236}">
                    <a16:creationId xmlns:a16="http://schemas.microsoft.com/office/drawing/2014/main" id="{EB118166-6AB1-3BF6-838C-F67C97A88F08}"/>
                  </a:ext>
                </a:extLst>
              </p:cNvPr>
              <p:cNvSpPr/>
              <p:nvPr/>
            </p:nvSpPr>
            <p:spPr>
              <a:xfrm>
                <a:off x="4088" y="2102"/>
                <a:ext cx="14" cy="14"/>
              </a:xfrm>
              <a:prstGeom prst="rect">
                <a:avLst/>
              </a:pr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1654;p19">
                <a:extLst>
                  <a:ext uri="{FF2B5EF4-FFF2-40B4-BE49-F238E27FC236}">
                    <a16:creationId xmlns:a16="http://schemas.microsoft.com/office/drawing/2014/main" id="{20E9F4B3-331A-3B43-6A5E-6186FF63BB4C}"/>
                  </a:ext>
                </a:extLst>
              </p:cNvPr>
              <p:cNvSpPr/>
              <p:nvPr/>
            </p:nvSpPr>
            <p:spPr>
              <a:xfrm>
                <a:off x="4059" y="2551"/>
                <a:ext cx="72" cy="79"/>
              </a:xfrm>
              <a:custGeom>
                <a:avLst/>
                <a:gdLst/>
                <a:ahLst/>
                <a:cxnLst/>
                <a:rect l="l" t="t" r="r" b="b"/>
                <a:pathLst>
                  <a:path w="72" h="79" extrusionOk="0">
                    <a:moveTo>
                      <a:pt x="43" y="52"/>
                    </a:moveTo>
                    <a:lnTo>
                      <a:pt x="43" y="0"/>
                    </a:lnTo>
                    <a:lnTo>
                      <a:pt x="29" y="0"/>
                    </a:lnTo>
                    <a:lnTo>
                      <a:pt x="29" y="52"/>
                    </a:lnTo>
                    <a:lnTo>
                      <a:pt x="10" y="33"/>
                    </a:lnTo>
                    <a:lnTo>
                      <a:pt x="0" y="43"/>
                    </a:lnTo>
                    <a:lnTo>
                      <a:pt x="36" y="79"/>
                    </a:lnTo>
                    <a:lnTo>
                      <a:pt x="72" y="43"/>
                    </a:lnTo>
                    <a:lnTo>
                      <a:pt x="63" y="33"/>
                    </a:lnTo>
                    <a:lnTo>
                      <a:pt x="43" y="52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1655;p19">
                <a:extLst>
                  <a:ext uri="{FF2B5EF4-FFF2-40B4-BE49-F238E27FC236}">
                    <a16:creationId xmlns:a16="http://schemas.microsoft.com/office/drawing/2014/main" id="{44E1A2F0-F7C7-0E32-AAA2-C2ACAA2BE5BF}"/>
                  </a:ext>
                </a:extLst>
              </p:cNvPr>
              <p:cNvSpPr/>
              <p:nvPr/>
            </p:nvSpPr>
            <p:spPr>
              <a:xfrm>
                <a:off x="4088" y="2522"/>
                <a:ext cx="14" cy="14"/>
              </a:xfrm>
              <a:prstGeom prst="rect">
                <a:avLst/>
              </a:pr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1656;p19">
                <a:extLst>
                  <a:ext uri="{FF2B5EF4-FFF2-40B4-BE49-F238E27FC236}">
                    <a16:creationId xmlns:a16="http://schemas.microsoft.com/office/drawing/2014/main" id="{FBFB07AF-44FC-18CC-B1E6-1CE3A0570970}"/>
                  </a:ext>
                </a:extLst>
              </p:cNvPr>
              <p:cNvSpPr/>
              <p:nvPr/>
            </p:nvSpPr>
            <p:spPr>
              <a:xfrm>
                <a:off x="4088" y="2493"/>
                <a:ext cx="14" cy="15"/>
              </a:xfrm>
              <a:prstGeom prst="rect">
                <a:avLst/>
              </a:pr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1657;p19">
                <a:extLst>
                  <a:ext uri="{FF2B5EF4-FFF2-40B4-BE49-F238E27FC236}">
                    <a16:creationId xmlns:a16="http://schemas.microsoft.com/office/drawing/2014/main" id="{8F48C3E6-E3F8-6922-D267-DF1B6F4ADA0B}"/>
                  </a:ext>
                </a:extLst>
              </p:cNvPr>
              <p:cNvSpPr/>
              <p:nvPr/>
            </p:nvSpPr>
            <p:spPr>
              <a:xfrm>
                <a:off x="3875" y="2099"/>
                <a:ext cx="62" cy="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63" extrusionOk="0">
                    <a:moveTo>
                      <a:pt x="14" y="51"/>
                    </a:moveTo>
                    <a:lnTo>
                      <a:pt x="14" y="24"/>
                    </a:lnTo>
                    <a:lnTo>
                      <a:pt x="50" y="63"/>
                    </a:lnTo>
                    <a:lnTo>
                      <a:pt x="62" y="51"/>
                    </a:lnTo>
                    <a:lnTo>
                      <a:pt x="24" y="15"/>
                    </a:lnTo>
                    <a:lnTo>
                      <a:pt x="50" y="15"/>
                    </a:lnTo>
                    <a:lnTo>
                      <a:pt x="50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14" y="51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1658;p19">
                <a:extLst>
                  <a:ext uri="{FF2B5EF4-FFF2-40B4-BE49-F238E27FC236}">
                    <a16:creationId xmlns:a16="http://schemas.microsoft.com/office/drawing/2014/main" id="{3B139A9B-F75E-DA45-0036-BC1BC6564BF0}"/>
                  </a:ext>
                </a:extLst>
              </p:cNvPr>
              <p:cNvSpPr/>
              <p:nvPr/>
            </p:nvSpPr>
            <p:spPr>
              <a:xfrm>
                <a:off x="3937" y="2162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0"/>
                    </a:moveTo>
                    <a:lnTo>
                      <a:pt x="19" y="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1659;p19">
                <a:extLst>
                  <a:ext uri="{FF2B5EF4-FFF2-40B4-BE49-F238E27FC236}">
                    <a16:creationId xmlns:a16="http://schemas.microsoft.com/office/drawing/2014/main" id="{2FF6F0F4-0B58-EDF9-9B82-D86B8CB7F556}"/>
                  </a:ext>
                </a:extLst>
              </p:cNvPr>
              <p:cNvSpPr/>
              <p:nvPr/>
            </p:nvSpPr>
            <p:spPr>
              <a:xfrm>
                <a:off x="3956" y="2181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0"/>
                    </a:moveTo>
                    <a:lnTo>
                      <a:pt x="19" y="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1660;p19">
                <a:extLst>
                  <a:ext uri="{FF2B5EF4-FFF2-40B4-BE49-F238E27FC236}">
                    <a16:creationId xmlns:a16="http://schemas.microsoft.com/office/drawing/2014/main" id="{404863A3-9340-3A44-385E-4B12170B8458}"/>
                  </a:ext>
                </a:extLst>
              </p:cNvPr>
              <p:cNvSpPr/>
              <p:nvPr/>
            </p:nvSpPr>
            <p:spPr>
              <a:xfrm>
                <a:off x="4254" y="2477"/>
                <a:ext cx="62" cy="62"/>
              </a:xfrm>
              <a:custGeom>
                <a:avLst/>
                <a:gdLst/>
                <a:ahLst/>
                <a:cxnLst/>
                <a:rect l="l" t="t" r="r" b="b"/>
                <a:pathLst>
                  <a:path w="62" h="62" extrusionOk="0">
                    <a:moveTo>
                      <a:pt x="62" y="12"/>
                    </a:moveTo>
                    <a:lnTo>
                      <a:pt x="48" y="12"/>
                    </a:lnTo>
                    <a:lnTo>
                      <a:pt x="48" y="38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38" y="48"/>
                    </a:lnTo>
                    <a:lnTo>
                      <a:pt x="12" y="48"/>
                    </a:lnTo>
                    <a:lnTo>
                      <a:pt x="12" y="62"/>
                    </a:lnTo>
                    <a:lnTo>
                      <a:pt x="62" y="62"/>
                    </a:lnTo>
                    <a:lnTo>
                      <a:pt x="62" y="12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1661;p19">
                <a:extLst>
                  <a:ext uri="{FF2B5EF4-FFF2-40B4-BE49-F238E27FC236}">
                    <a16:creationId xmlns:a16="http://schemas.microsoft.com/office/drawing/2014/main" id="{010CE49F-4441-9B06-004C-CCA2CF2F21E5}"/>
                  </a:ext>
                </a:extLst>
              </p:cNvPr>
              <p:cNvSpPr/>
              <p:nvPr/>
            </p:nvSpPr>
            <p:spPr>
              <a:xfrm>
                <a:off x="4215" y="2439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19"/>
                    </a:moveTo>
                    <a:lnTo>
                      <a:pt x="0" y="9"/>
                    </a:lnTo>
                    <a:lnTo>
                      <a:pt x="10" y="0"/>
                    </a:lnTo>
                    <a:lnTo>
                      <a:pt x="19" y="9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1662;p19">
                <a:extLst>
                  <a:ext uri="{FF2B5EF4-FFF2-40B4-BE49-F238E27FC236}">
                    <a16:creationId xmlns:a16="http://schemas.microsoft.com/office/drawing/2014/main" id="{488B3DBD-43BC-EB64-1A79-A322778688AE}"/>
                  </a:ext>
                </a:extLst>
              </p:cNvPr>
              <p:cNvSpPr/>
              <p:nvPr/>
            </p:nvSpPr>
            <p:spPr>
              <a:xfrm>
                <a:off x="4234" y="2458"/>
                <a:ext cx="20" cy="19"/>
              </a:xfrm>
              <a:custGeom>
                <a:avLst/>
                <a:gdLst/>
                <a:ahLst/>
                <a:cxnLst/>
                <a:rect l="l" t="t" r="r" b="b"/>
                <a:pathLst>
                  <a:path w="20" h="19" extrusionOk="0">
                    <a:moveTo>
                      <a:pt x="10" y="19"/>
                    </a:moveTo>
                    <a:lnTo>
                      <a:pt x="0" y="9"/>
                    </a:lnTo>
                    <a:lnTo>
                      <a:pt x="10" y="0"/>
                    </a:lnTo>
                    <a:lnTo>
                      <a:pt x="20" y="9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1663;p19">
                <a:extLst>
                  <a:ext uri="{FF2B5EF4-FFF2-40B4-BE49-F238E27FC236}">
                    <a16:creationId xmlns:a16="http://schemas.microsoft.com/office/drawing/2014/main" id="{96D17D17-93E9-28EF-C021-6AD65FCBABCC}"/>
                  </a:ext>
                </a:extLst>
              </p:cNvPr>
              <p:cNvSpPr/>
              <p:nvPr/>
            </p:nvSpPr>
            <p:spPr>
              <a:xfrm>
                <a:off x="3875" y="2477"/>
                <a:ext cx="62" cy="62"/>
              </a:xfrm>
              <a:custGeom>
                <a:avLst/>
                <a:gdLst/>
                <a:ahLst/>
                <a:cxnLst/>
                <a:rect l="l" t="t" r="r" b="b"/>
                <a:pathLst>
                  <a:path w="62" h="62" extrusionOk="0">
                    <a:moveTo>
                      <a:pt x="50" y="0"/>
                    </a:moveTo>
                    <a:lnTo>
                      <a:pt x="14" y="38"/>
                    </a:lnTo>
                    <a:lnTo>
                      <a:pt x="14" y="12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50" y="62"/>
                    </a:lnTo>
                    <a:lnTo>
                      <a:pt x="50" y="48"/>
                    </a:lnTo>
                    <a:lnTo>
                      <a:pt x="24" y="48"/>
                    </a:lnTo>
                    <a:lnTo>
                      <a:pt x="62" y="12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1664;p19">
                <a:extLst>
                  <a:ext uri="{FF2B5EF4-FFF2-40B4-BE49-F238E27FC236}">
                    <a16:creationId xmlns:a16="http://schemas.microsoft.com/office/drawing/2014/main" id="{B2AA6EEE-C57A-75BE-0D74-1B79EA731668}"/>
                  </a:ext>
                </a:extLst>
              </p:cNvPr>
              <p:cNvSpPr/>
              <p:nvPr/>
            </p:nvSpPr>
            <p:spPr>
              <a:xfrm>
                <a:off x="3956" y="2439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19"/>
                    </a:moveTo>
                    <a:lnTo>
                      <a:pt x="0" y="9"/>
                    </a:lnTo>
                    <a:lnTo>
                      <a:pt x="10" y="0"/>
                    </a:lnTo>
                    <a:lnTo>
                      <a:pt x="19" y="9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1665;p19">
                <a:extLst>
                  <a:ext uri="{FF2B5EF4-FFF2-40B4-BE49-F238E27FC236}">
                    <a16:creationId xmlns:a16="http://schemas.microsoft.com/office/drawing/2014/main" id="{4B4319EF-F78A-A51E-C32B-6320549AAF34}"/>
                  </a:ext>
                </a:extLst>
              </p:cNvPr>
              <p:cNvSpPr/>
              <p:nvPr/>
            </p:nvSpPr>
            <p:spPr>
              <a:xfrm>
                <a:off x="3937" y="245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19"/>
                    </a:moveTo>
                    <a:lnTo>
                      <a:pt x="0" y="9"/>
                    </a:lnTo>
                    <a:lnTo>
                      <a:pt x="10" y="0"/>
                    </a:lnTo>
                    <a:lnTo>
                      <a:pt x="19" y="9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1666;p19">
                <a:extLst>
                  <a:ext uri="{FF2B5EF4-FFF2-40B4-BE49-F238E27FC236}">
                    <a16:creationId xmlns:a16="http://schemas.microsoft.com/office/drawing/2014/main" id="{F5199312-CC89-387F-E8EC-2125061915D3}"/>
                  </a:ext>
                </a:extLst>
              </p:cNvPr>
              <p:cNvSpPr/>
              <p:nvPr/>
            </p:nvSpPr>
            <p:spPr>
              <a:xfrm>
                <a:off x="4254" y="2099"/>
                <a:ext cx="62" cy="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63" extrusionOk="0">
                    <a:moveTo>
                      <a:pt x="12" y="63"/>
                    </a:moveTo>
                    <a:lnTo>
                      <a:pt x="48" y="24"/>
                    </a:lnTo>
                    <a:lnTo>
                      <a:pt x="48" y="51"/>
                    </a:lnTo>
                    <a:lnTo>
                      <a:pt x="62" y="51"/>
                    </a:lnTo>
                    <a:lnTo>
                      <a:pt x="62" y="0"/>
                    </a:lnTo>
                    <a:lnTo>
                      <a:pt x="12" y="0"/>
                    </a:lnTo>
                    <a:lnTo>
                      <a:pt x="12" y="15"/>
                    </a:lnTo>
                    <a:lnTo>
                      <a:pt x="38" y="15"/>
                    </a:lnTo>
                    <a:lnTo>
                      <a:pt x="0" y="51"/>
                    </a:ln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1667;p19">
                <a:extLst>
                  <a:ext uri="{FF2B5EF4-FFF2-40B4-BE49-F238E27FC236}">
                    <a16:creationId xmlns:a16="http://schemas.microsoft.com/office/drawing/2014/main" id="{7EA2D29B-FDA0-3CF3-5171-D620933B3541}"/>
                  </a:ext>
                </a:extLst>
              </p:cNvPr>
              <p:cNvSpPr/>
              <p:nvPr/>
            </p:nvSpPr>
            <p:spPr>
              <a:xfrm>
                <a:off x="4234" y="2162"/>
                <a:ext cx="20" cy="19"/>
              </a:xfrm>
              <a:custGeom>
                <a:avLst/>
                <a:gdLst/>
                <a:ahLst/>
                <a:cxnLst/>
                <a:rect l="l" t="t" r="r" b="b"/>
                <a:pathLst>
                  <a:path w="20" h="19" extrusionOk="0">
                    <a:moveTo>
                      <a:pt x="10" y="0"/>
                    </a:moveTo>
                    <a:lnTo>
                      <a:pt x="20" y="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1668;p19">
                <a:extLst>
                  <a:ext uri="{FF2B5EF4-FFF2-40B4-BE49-F238E27FC236}">
                    <a16:creationId xmlns:a16="http://schemas.microsoft.com/office/drawing/2014/main" id="{1F5FA063-2D7B-38EE-5AAD-727357A2124A}"/>
                  </a:ext>
                </a:extLst>
              </p:cNvPr>
              <p:cNvSpPr/>
              <p:nvPr/>
            </p:nvSpPr>
            <p:spPr>
              <a:xfrm>
                <a:off x="4215" y="2181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0" y="0"/>
                    </a:moveTo>
                    <a:lnTo>
                      <a:pt x="19" y="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67"/>
                  <a:buFont typeface="Arial"/>
                  <a:buNone/>
                  <a:tabLst/>
                  <a:defRPr/>
                </a:pPr>
                <a:endParaRPr kumimoji="0" sz="2667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5" name="Google Shape;1669;p19">
              <a:extLst>
                <a:ext uri="{FF2B5EF4-FFF2-40B4-BE49-F238E27FC236}">
                  <a16:creationId xmlns:a16="http://schemas.microsoft.com/office/drawing/2014/main" id="{A13B1C2D-2F29-76ED-C194-28D2CF4FAB4A}"/>
                </a:ext>
              </a:extLst>
            </p:cNvPr>
            <p:cNvGrpSpPr/>
            <p:nvPr/>
          </p:nvGrpSpPr>
          <p:grpSpPr>
            <a:xfrm>
              <a:off x="8268964" y="1649109"/>
              <a:ext cx="232275" cy="240000"/>
              <a:chOff x="8268964" y="1649109"/>
              <a:chExt cx="232275" cy="240000"/>
            </a:xfrm>
          </p:grpSpPr>
          <p:sp>
            <p:nvSpPr>
              <p:cNvPr id="898" name="Google Shape;1670;p19">
                <a:extLst>
                  <a:ext uri="{FF2B5EF4-FFF2-40B4-BE49-F238E27FC236}">
                    <a16:creationId xmlns:a16="http://schemas.microsoft.com/office/drawing/2014/main" id="{8F17AE7F-1D77-3315-8A5B-83C0558984D0}"/>
                  </a:ext>
                </a:extLst>
              </p:cNvPr>
              <p:cNvSpPr/>
              <p:nvPr/>
            </p:nvSpPr>
            <p:spPr>
              <a:xfrm>
                <a:off x="8341581" y="1751598"/>
                <a:ext cx="88068" cy="35536"/>
              </a:xfrm>
              <a:custGeom>
                <a:avLst/>
                <a:gdLst/>
                <a:ahLst/>
                <a:cxnLst/>
                <a:rect l="l" t="t" r="r" b="b"/>
                <a:pathLst>
                  <a:path w="71" h="29" extrusionOk="0">
                    <a:moveTo>
                      <a:pt x="35" y="29"/>
                    </a:moveTo>
                    <a:cubicBezTo>
                      <a:pt x="17" y="29"/>
                      <a:pt x="0" y="24"/>
                      <a:pt x="0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11" y="6"/>
                      <a:pt x="22" y="9"/>
                      <a:pt x="35" y="9"/>
                    </a:cubicBezTo>
                    <a:cubicBezTo>
                      <a:pt x="49" y="9"/>
                      <a:pt x="59" y="6"/>
                      <a:pt x="64" y="1"/>
                    </a:cubicBezTo>
                    <a:cubicBezTo>
                      <a:pt x="65" y="0"/>
                      <a:pt x="67" y="0"/>
                      <a:pt x="68" y="0"/>
                    </a:cubicBezTo>
                    <a:cubicBezTo>
                      <a:pt x="70" y="1"/>
                      <a:pt x="71" y="2"/>
                      <a:pt x="71" y="4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0" y="24"/>
                      <a:pt x="53" y="29"/>
                      <a:pt x="35" y="29"/>
                    </a:cubicBezTo>
                    <a:close/>
                    <a:moveTo>
                      <a:pt x="8" y="11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9" y="16"/>
                      <a:pt x="18" y="20"/>
                      <a:pt x="35" y="20"/>
                    </a:cubicBezTo>
                    <a:cubicBezTo>
                      <a:pt x="52" y="20"/>
                      <a:pt x="61" y="16"/>
                      <a:pt x="62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55" y="15"/>
                      <a:pt x="46" y="17"/>
                      <a:pt x="35" y="17"/>
                    </a:cubicBezTo>
                    <a:cubicBezTo>
                      <a:pt x="24" y="17"/>
                      <a:pt x="15" y="15"/>
                      <a:pt x="8" y="11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1671;p19">
                <a:extLst>
                  <a:ext uri="{FF2B5EF4-FFF2-40B4-BE49-F238E27FC236}">
                    <a16:creationId xmlns:a16="http://schemas.microsoft.com/office/drawing/2014/main" id="{E519EEAA-E260-E594-C2E3-4B5AA45A965F}"/>
                  </a:ext>
                </a:extLst>
              </p:cNvPr>
              <p:cNvSpPr/>
              <p:nvPr/>
            </p:nvSpPr>
            <p:spPr>
              <a:xfrm>
                <a:off x="8341581" y="1782500"/>
                <a:ext cx="88068" cy="34507"/>
              </a:xfrm>
              <a:custGeom>
                <a:avLst/>
                <a:gdLst/>
                <a:ahLst/>
                <a:cxnLst/>
                <a:rect l="l" t="t" r="r" b="b"/>
                <a:pathLst>
                  <a:path w="71" h="28" extrusionOk="0">
                    <a:moveTo>
                      <a:pt x="35" y="28"/>
                    </a:moveTo>
                    <a:cubicBezTo>
                      <a:pt x="17" y="28"/>
                      <a:pt x="0" y="24"/>
                      <a:pt x="0" y="1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11" y="6"/>
                      <a:pt x="22" y="9"/>
                      <a:pt x="35" y="9"/>
                    </a:cubicBezTo>
                    <a:cubicBezTo>
                      <a:pt x="49" y="9"/>
                      <a:pt x="59" y="6"/>
                      <a:pt x="64" y="1"/>
                    </a:cubicBezTo>
                    <a:cubicBezTo>
                      <a:pt x="65" y="0"/>
                      <a:pt x="67" y="0"/>
                      <a:pt x="68" y="0"/>
                    </a:cubicBezTo>
                    <a:cubicBezTo>
                      <a:pt x="70" y="0"/>
                      <a:pt x="71" y="2"/>
                      <a:pt x="71" y="4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0" y="24"/>
                      <a:pt x="53" y="28"/>
                      <a:pt x="35" y="28"/>
                    </a:cubicBezTo>
                    <a:close/>
                    <a:moveTo>
                      <a:pt x="8" y="12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9" y="16"/>
                      <a:pt x="18" y="20"/>
                      <a:pt x="35" y="20"/>
                    </a:cubicBezTo>
                    <a:cubicBezTo>
                      <a:pt x="52" y="20"/>
                      <a:pt x="61" y="16"/>
                      <a:pt x="62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55" y="15"/>
                      <a:pt x="46" y="17"/>
                      <a:pt x="35" y="17"/>
                    </a:cubicBezTo>
                    <a:cubicBezTo>
                      <a:pt x="24" y="17"/>
                      <a:pt x="15" y="15"/>
                      <a:pt x="8" y="12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1672;p19">
                <a:extLst>
                  <a:ext uri="{FF2B5EF4-FFF2-40B4-BE49-F238E27FC236}">
                    <a16:creationId xmlns:a16="http://schemas.microsoft.com/office/drawing/2014/main" id="{3B3F3C4C-9009-A091-3BBD-D3B27E1D4D52}"/>
                  </a:ext>
                </a:extLst>
              </p:cNvPr>
              <p:cNvSpPr/>
              <p:nvPr/>
            </p:nvSpPr>
            <p:spPr>
              <a:xfrm>
                <a:off x="8341581" y="1712972"/>
                <a:ext cx="87039" cy="43261"/>
              </a:xfrm>
              <a:custGeom>
                <a:avLst/>
                <a:gdLst/>
                <a:ahLst/>
                <a:cxnLst/>
                <a:rect l="l" t="t" r="r" b="b"/>
                <a:pathLst>
                  <a:path w="70" h="35" extrusionOk="0">
                    <a:moveTo>
                      <a:pt x="35" y="35"/>
                    </a:moveTo>
                    <a:cubicBezTo>
                      <a:pt x="19" y="35"/>
                      <a:pt x="0" y="30"/>
                      <a:pt x="0" y="17"/>
                    </a:cubicBezTo>
                    <a:cubicBezTo>
                      <a:pt x="0" y="4"/>
                      <a:pt x="19" y="0"/>
                      <a:pt x="35" y="0"/>
                    </a:cubicBezTo>
                    <a:cubicBezTo>
                      <a:pt x="51" y="0"/>
                      <a:pt x="70" y="4"/>
                      <a:pt x="70" y="17"/>
                    </a:cubicBezTo>
                    <a:cubicBezTo>
                      <a:pt x="70" y="30"/>
                      <a:pt x="51" y="35"/>
                      <a:pt x="35" y="35"/>
                    </a:cubicBezTo>
                    <a:close/>
                    <a:moveTo>
                      <a:pt x="35" y="8"/>
                    </a:moveTo>
                    <a:cubicBezTo>
                      <a:pt x="20" y="8"/>
                      <a:pt x="8" y="12"/>
                      <a:pt x="8" y="17"/>
                    </a:cubicBezTo>
                    <a:cubicBezTo>
                      <a:pt x="8" y="22"/>
                      <a:pt x="20" y="27"/>
                      <a:pt x="35" y="27"/>
                    </a:cubicBezTo>
                    <a:cubicBezTo>
                      <a:pt x="50" y="27"/>
                      <a:pt x="62" y="22"/>
                      <a:pt x="62" y="17"/>
                    </a:cubicBezTo>
                    <a:cubicBezTo>
                      <a:pt x="62" y="12"/>
                      <a:pt x="50" y="8"/>
                      <a:pt x="35" y="8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1673;p19">
                <a:extLst>
                  <a:ext uri="{FF2B5EF4-FFF2-40B4-BE49-F238E27FC236}">
                    <a16:creationId xmlns:a16="http://schemas.microsoft.com/office/drawing/2014/main" id="{69B1B346-8618-45BE-17C4-BC4D6C84E545}"/>
                  </a:ext>
                </a:extLst>
              </p:cNvPr>
              <p:cNvSpPr/>
              <p:nvPr/>
            </p:nvSpPr>
            <p:spPr>
              <a:xfrm>
                <a:off x="8418320" y="1687221"/>
                <a:ext cx="8291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7" h="29" extrusionOk="0">
                    <a:moveTo>
                      <a:pt x="33" y="29"/>
                    </a:moveTo>
                    <a:cubicBezTo>
                      <a:pt x="17" y="29"/>
                      <a:pt x="0" y="25"/>
                      <a:pt x="0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1"/>
                      <a:pt x="3" y="1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11" y="7"/>
                      <a:pt x="21" y="10"/>
                      <a:pt x="33" y="10"/>
                    </a:cubicBezTo>
                    <a:cubicBezTo>
                      <a:pt x="45" y="10"/>
                      <a:pt x="56" y="7"/>
                      <a:pt x="60" y="2"/>
                    </a:cubicBezTo>
                    <a:cubicBezTo>
                      <a:pt x="61" y="1"/>
                      <a:pt x="63" y="0"/>
                      <a:pt x="64" y="1"/>
                    </a:cubicBezTo>
                    <a:cubicBezTo>
                      <a:pt x="66" y="1"/>
                      <a:pt x="67" y="3"/>
                      <a:pt x="67" y="4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25"/>
                      <a:pt x="50" y="29"/>
                      <a:pt x="33" y="29"/>
                    </a:cubicBezTo>
                    <a:close/>
                    <a:moveTo>
                      <a:pt x="8" y="12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7"/>
                      <a:pt x="17" y="21"/>
                      <a:pt x="33" y="21"/>
                    </a:cubicBezTo>
                    <a:cubicBezTo>
                      <a:pt x="50" y="21"/>
                      <a:pt x="58" y="17"/>
                      <a:pt x="59" y="15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3" y="15"/>
                      <a:pt x="44" y="17"/>
                      <a:pt x="33" y="17"/>
                    </a:cubicBezTo>
                    <a:cubicBezTo>
                      <a:pt x="23" y="17"/>
                      <a:pt x="14" y="15"/>
                      <a:pt x="8" y="12"/>
                    </a:cubicBezTo>
                    <a:close/>
                  </a:path>
                </a:pathLst>
              </a:custGeom>
              <a:solidFill>
                <a:srgbClr val="57D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1674;p19">
                <a:extLst>
                  <a:ext uri="{FF2B5EF4-FFF2-40B4-BE49-F238E27FC236}">
                    <a16:creationId xmlns:a16="http://schemas.microsoft.com/office/drawing/2014/main" id="{ADB6A87A-15AE-887D-0316-CDBD4C447070}"/>
                  </a:ext>
                </a:extLst>
              </p:cNvPr>
              <p:cNvSpPr/>
              <p:nvPr/>
            </p:nvSpPr>
            <p:spPr>
              <a:xfrm>
                <a:off x="8418320" y="1649109"/>
                <a:ext cx="82919" cy="43261"/>
              </a:xfrm>
              <a:custGeom>
                <a:avLst/>
                <a:gdLst/>
                <a:ahLst/>
                <a:cxnLst/>
                <a:rect l="l" t="t" r="r" b="b"/>
                <a:pathLst>
                  <a:path w="67" h="35" extrusionOk="0">
                    <a:moveTo>
                      <a:pt x="33" y="35"/>
                    </a:moveTo>
                    <a:cubicBezTo>
                      <a:pt x="17" y="35"/>
                      <a:pt x="0" y="30"/>
                      <a:pt x="0" y="18"/>
                    </a:cubicBezTo>
                    <a:cubicBezTo>
                      <a:pt x="0" y="5"/>
                      <a:pt x="17" y="0"/>
                      <a:pt x="33" y="0"/>
                    </a:cubicBezTo>
                    <a:cubicBezTo>
                      <a:pt x="50" y="0"/>
                      <a:pt x="67" y="6"/>
                      <a:pt x="67" y="18"/>
                    </a:cubicBezTo>
                    <a:cubicBezTo>
                      <a:pt x="67" y="30"/>
                      <a:pt x="50" y="35"/>
                      <a:pt x="33" y="35"/>
                    </a:cubicBezTo>
                    <a:close/>
                    <a:moveTo>
                      <a:pt x="33" y="8"/>
                    </a:moveTo>
                    <a:cubicBezTo>
                      <a:pt x="19" y="8"/>
                      <a:pt x="8" y="12"/>
                      <a:pt x="8" y="18"/>
                    </a:cubicBezTo>
                    <a:cubicBezTo>
                      <a:pt x="8" y="23"/>
                      <a:pt x="19" y="27"/>
                      <a:pt x="33" y="27"/>
                    </a:cubicBezTo>
                    <a:cubicBezTo>
                      <a:pt x="47" y="27"/>
                      <a:pt x="59" y="23"/>
                      <a:pt x="59" y="18"/>
                    </a:cubicBezTo>
                    <a:cubicBezTo>
                      <a:pt x="59" y="12"/>
                      <a:pt x="47" y="8"/>
                      <a:pt x="33" y="8"/>
                    </a:cubicBezTo>
                    <a:close/>
                  </a:path>
                </a:pathLst>
              </a:custGeom>
              <a:solidFill>
                <a:srgbClr val="57D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1675;p19">
                <a:extLst>
                  <a:ext uri="{FF2B5EF4-FFF2-40B4-BE49-F238E27FC236}">
                    <a16:creationId xmlns:a16="http://schemas.microsoft.com/office/drawing/2014/main" id="{62EB1775-CA72-A339-93E0-54A22E96AFCE}"/>
                  </a:ext>
                </a:extLst>
              </p:cNvPr>
              <p:cNvSpPr/>
              <p:nvPr/>
            </p:nvSpPr>
            <p:spPr>
              <a:xfrm>
                <a:off x="8268964" y="1687221"/>
                <a:ext cx="8291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7" h="29" extrusionOk="0">
                    <a:moveTo>
                      <a:pt x="34" y="29"/>
                    </a:moveTo>
                    <a:cubicBezTo>
                      <a:pt x="18" y="29"/>
                      <a:pt x="0" y="25"/>
                      <a:pt x="0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1"/>
                      <a:pt x="3" y="1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11" y="7"/>
                      <a:pt x="22" y="10"/>
                      <a:pt x="34" y="10"/>
                    </a:cubicBezTo>
                    <a:cubicBezTo>
                      <a:pt x="46" y="10"/>
                      <a:pt x="56" y="7"/>
                      <a:pt x="60" y="2"/>
                    </a:cubicBezTo>
                    <a:cubicBezTo>
                      <a:pt x="61" y="1"/>
                      <a:pt x="63" y="0"/>
                      <a:pt x="64" y="1"/>
                    </a:cubicBezTo>
                    <a:cubicBezTo>
                      <a:pt x="66" y="1"/>
                      <a:pt x="67" y="3"/>
                      <a:pt x="67" y="4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25"/>
                      <a:pt x="50" y="29"/>
                      <a:pt x="34" y="29"/>
                    </a:cubicBezTo>
                    <a:close/>
                    <a:moveTo>
                      <a:pt x="8" y="12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7"/>
                      <a:pt x="17" y="21"/>
                      <a:pt x="34" y="21"/>
                    </a:cubicBezTo>
                    <a:cubicBezTo>
                      <a:pt x="50" y="21"/>
                      <a:pt x="58" y="17"/>
                      <a:pt x="59" y="15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3" y="15"/>
                      <a:pt x="44" y="17"/>
                      <a:pt x="34" y="17"/>
                    </a:cubicBezTo>
                    <a:cubicBezTo>
                      <a:pt x="23" y="17"/>
                      <a:pt x="14" y="15"/>
                      <a:pt x="8" y="12"/>
                    </a:cubicBezTo>
                    <a:close/>
                  </a:path>
                </a:pathLst>
              </a:custGeom>
              <a:solidFill>
                <a:srgbClr val="57D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1676;p19">
                <a:extLst>
                  <a:ext uri="{FF2B5EF4-FFF2-40B4-BE49-F238E27FC236}">
                    <a16:creationId xmlns:a16="http://schemas.microsoft.com/office/drawing/2014/main" id="{0F0CCA07-D1E3-A67B-A1F7-AA711F9A53ED}"/>
                  </a:ext>
                </a:extLst>
              </p:cNvPr>
              <p:cNvSpPr/>
              <p:nvPr/>
            </p:nvSpPr>
            <p:spPr>
              <a:xfrm>
                <a:off x="8268964" y="1649109"/>
                <a:ext cx="82919" cy="43261"/>
              </a:xfrm>
              <a:custGeom>
                <a:avLst/>
                <a:gdLst/>
                <a:ahLst/>
                <a:cxnLst/>
                <a:rect l="l" t="t" r="r" b="b"/>
                <a:pathLst>
                  <a:path w="67" h="35" extrusionOk="0">
                    <a:moveTo>
                      <a:pt x="34" y="35"/>
                    </a:moveTo>
                    <a:cubicBezTo>
                      <a:pt x="17" y="35"/>
                      <a:pt x="0" y="30"/>
                      <a:pt x="0" y="18"/>
                    </a:cubicBezTo>
                    <a:cubicBezTo>
                      <a:pt x="0" y="5"/>
                      <a:pt x="17" y="0"/>
                      <a:pt x="34" y="0"/>
                    </a:cubicBezTo>
                    <a:cubicBezTo>
                      <a:pt x="50" y="0"/>
                      <a:pt x="67" y="6"/>
                      <a:pt x="67" y="18"/>
                    </a:cubicBezTo>
                    <a:cubicBezTo>
                      <a:pt x="67" y="30"/>
                      <a:pt x="50" y="35"/>
                      <a:pt x="34" y="35"/>
                    </a:cubicBezTo>
                    <a:close/>
                    <a:moveTo>
                      <a:pt x="34" y="8"/>
                    </a:moveTo>
                    <a:cubicBezTo>
                      <a:pt x="20" y="8"/>
                      <a:pt x="8" y="12"/>
                      <a:pt x="8" y="18"/>
                    </a:cubicBezTo>
                    <a:cubicBezTo>
                      <a:pt x="8" y="23"/>
                      <a:pt x="20" y="27"/>
                      <a:pt x="34" y="27"/>
                    </a:cubicBezTo>
                    <a:cubicBezTo>
                      <a:pt x="48" y="27"/>
                      <a:pt x="59" y="23"/>
                      <a:pt x="59" y="18"/>
                    </a:cubicBezTo>
                    <a:cubicBezTo>
                      <a:pt x="59" y="12"/>
                      <a:pt x="48" y="8"/>
                      <a:pt x="34" y="8"/>
                    </a:cubicBezTo>
                    <a:close/>
                  </a:path>
                </a:pathLst>
              </a:custGeom>
              <a:solidFill>
                <a:srgbClr val="57D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1677;p19">
                <a:extLst>
                  <a:ext uri="{FF2B5EF4-FFF2-40B4-BE49-F238E27FC236}">
                    <a16:creationId xmlns:a16="http://schemas.microsoft.com/office/drawing/2014/main" id="{DCBB5B10-B560-5A1B-7C87-322FF087586C}"/>
                  </a:ext>
                </a:extLst>
              </p:cNvPr>
              <p:cNvSpPr/>
              <p:nvPr/>
            </p:nvSpPr>
            <p:spPr>
              <a:xfrm>
                <a:off x="8418320" y="1853573"/>
                <a:ext cx="82919" cy="35536"/>
              </a:xfrm>
              <a:custGeom>
                <a:avLst/>
                <a:gdLst/>
                <a:ahLst/>
                <a:cxnLst/>
                <a:rect l="l" t="t" r="r" b="b"/>
                <a:pathLst>
                  <a:path w="67" h="29" extrusionOk="0">
                    <a:moveTo>
                      <a:pt x="33" y="29"/>
                    </a:moveTo>
                    <a:cubicBezTo>
                      <a:pt x="17" y="29"/>
                      <a:pt x="0" y="25"/>
                      <a:pt x="0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1"/>
                      <a:pt x="3" y="1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11" y="7"/>
                      <a:pt x="21" y="10"/>
                      <a:pt x="33" y="10"/>
                    </a:cubicBezTo>
                    <a:cubicBezTo>
                      <a:pt x="45" y="10"/>
                      <a:pt x="56" y="7"/>
                      <a:pt x="60" y="2"/>
                    </a:cubicBezTo>
                    <a:cubicBezTo>
                      <a:pt x="61" y="1"/>
                      <a:pt x="63" y="0"/>
                      <a:pt x="64" y="1"/>
                    </a:cubicBezTo>
                    <a:cubicBezTo>
                      <a:pt x="66" y="1"/>
                      <a:pt x="67" y="3"/>
                      <a:pt x="67" y="4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25"/>
                      <a:pt x="50" y="29"/>
                      <a:pt x="33" y="29"/>
                    </a:cubicBezTo>
                    <a:close/>
                    <a:moveTo>
                      <a:pt x="8" y="12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7"/>
                      <a:pt x="17" y="21"/>
                      <a:pt x="33" y="21"/>
                    </a:cubicBezTo>
                    <a:cubicBezTo>
                      <a:pt x="50" y="21"/>
                      <a:pt x="58" y="17"/>
                      <a:pt x="59" y="15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3" y="15"/>
                      <a:pt x="44" y="17"/>
                      <a:pt x="33" y="17"/>
                    </a:cubicBezTo>
                    <a:cubicBezTo>
                      <a:pt x="23" y="17"/>
                      <a:pt x="14" y="16"/>
                      <a:pt x="8" y="12"/>
                    </a:cubicBezTo>
                    <a:close/>
                  </a:path>
                </a:pathLst>
              </a:custGeom>
              <a:solidFill>
                <a:srgbClr val="57D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1678;p19">
                <a:extLst>
                  <a:ext uri="{FF2B5EF4-FFF2-40B4-BE49-F238E27FC236}">
                    <a16:creationId xmlns:a16="http://schemas.microsoft.com/office/drawing/2014/main" id="{A4C4D944-4579-9C9E-B80D-B1CFB8A9E896}"/>
                  </a:ext>
                </a:extLst>
              </p:cNvPr>
              <p:cNvSpPr/>
              <p:nvPr/>
            </p:nvSpPr>
            <p:spPr>
              <a:xfrm>
                <a:off x="8418320" y="1815461"/>
                <a:ext cx="82919" cy="44292"/>
              </a:xfrm>
              <a:custGeom>
                <a:avLst/>
                <a:gdLst/>
                <a:ahLst/>
                <a:cxnLst/>
                <a:rect l="l" t="t" r="r" b="b"/>
                <a:pathLst>
                  <a:path w="67" h="36" extrusionOk="0">
                    <a:moveTo>
                      <a:pt x="33" y="36"/>
                    </a:moveTo>
                    <a:cubicBezTo>
                      <a:pt x="17" y="36"/>
                      <a:pt x="0" y="30"/>
                      <a:pt x="0" y="18"/>
                    </a:cubicBezTo>
                    <a:cubicBezTo>
                      <a:pt x="0" y="6"/>
                      <a:pt x="17" y="0"/>
                      <a:pt x="33" y="0"/>
                    </a:cubicBezTo>
                    <a:cubicBezTo>
                      <a:pt x="50" y="0"/>
                      <a:pt x="67" y="6"/>
                      <a:pt x="67" y="18"/>
                    </a:cubicBezTo>
                    <a:cubicBezTo>
                      <a:pt x="67" y="30"/>
                      <a:pt x="50" y="36"/>
                      <a:pt x="33" y="36"/>
                    </a:cubicBezTo>
                    <a:close/>
                    <a:moveTo>
                      <a:pt x="33" y="8"/>
                    </a:moveTo>
                    <a:cubicBezTo>
                      <a:pt x="19" y="8"/>
                      <a:pt x="8" y="12"/>
                      <a:pt x="8" y="18"/>
                    </a:cubicBezTo>
                    <a:cubicBezTo>
                      <a:pt x="8" y="23"/>
                      <a:pt x="19" y="27"/>
                      <a:pt x="33" y="27"/>
                    </a:cubicBezTo>
                    <a:cubicBezTo>
                      <a:pt x="47" y="27"/>
                      <a:pt x="59" y="23"/>
                      <a:pt x="59" y="18"/>
                    </a:cubicBezTo>
                    <a:cubicBezTo>
                      <a:pt x="59" y="12"/>
                      <a:pt x="47" y="8"/>
                      <a:pt x="33" y="8"/>
                    </a:cubicBezTo>
                    <a:close/>
                  </a:path>
                </a:pathLst>
              </a:custGeom>
              <a:solidFill>
                <a:srgbClr val="57D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1679;p19">
                <a:extLst>
                  <a:ext uri="{FF2B5EF4-FFF2-40B4-BE49-F238E27FC236}">
                    <a16:creationId xmlns:a16="http://schemas.microsoft.com/office/drawing/2014/main" id="{CECB7836-96AF-6A28-A46C-D1D8E859E7E7}"/>
                  </a:ext>
                </a:extLst>
              </p:cNvPr>
              <p:cNvSpPr/>
              <p:nvPr/>
            </p:nvSpPr>
            <p:spPr>
              <a:xfrm>
                <a:off x="8268964" y="1853573"/>
                <a:ext cx="82919" cy="35536"/>
              </a:xfrm>
              <a:custGeom>
                <a:avLst/>
                <a:gdLst/>
                <a:ahLst/>
                <a:cxnLst/>
                <a:rect l="l" t="t" r="r" b="b"/>
                <a:pathLst>
                  <a:path w="67" h="29" extrusionOk="0">
                    <a:moveTo>
                      <a:pt x="34" y="29"/>
                    </a:moveTo>
                    <a:cubicBezTo>
                      <a:pt x="18" y="29"/>
                      <a:pt x="0" y="25"/>
                      <a:pt x="0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1"/>
                      <a:pt x="3" y="1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11" y="7"/>
                      <a:pt x="22" y="10"/>
                      <a:pt x="34" y="10"/>
                    </a:cubicBezTo>
                    <a:cubicBezTo>
                      <a:pt x="46" y="10"/>
                      <a:pt x="56" y="7"/>
                      <a:pt x="60" y="2"/>
                    </a:cubicBezTo>
                    <a:cubicBezTo>
                      <a:pt x="61" y="1"/>
                      <a:pt x="63" y="0"/>
                      <a:pt x="64" y="1"/>
                    </a:cubicBezTo>
                    <a:cubicBezTo>
                      <a:pt x="66" y="1"/>
                      <a:pt x="67" y="3"/>
                      <a:pt x="67" y="4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25"/>
                      <a:pt x="50" y="29"/>
                      <a:pt x="34" y="29"/>
                    </a:cubicBezTo>
                    <a:close/>
                    <a:moveTo>
                      <a:pt x="8" y="12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7"/>
                      <a:pt x="17" y="21"/>
                      <a:pt x="34" y="21"/>
                    </a:cubicBezTo>
                    <a:cubicBezTo>
                      <a:pt x="50" y="21"/>
                      <a:pt x="58" y="17"/>
                      <a:pt x="59" y="15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3" y="15"/>
                      <a:pt x="44" y="17"/>
                      <a:pt x="34" y="17"/>
                    </a:cubicBezTo>
                    <a:cubicBezTo>
                      <a:pt x="23" y="17"/>
                      <a:pt x="14" y="16"/>
                      <a:pt x="8" y="12"/>
                    </a:cubicBezTo>
                    <a:close/>
                  </a:path>
                </a:pathLst>
              </a:custGeom>
              <a:solidFill>
                <a:srgbClr val="57D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1680;p19">
                <a:extLst>
                  <a:ext uri="{FF2B5EF4-FFF2-40B4-BE49-F238E27FC236}">
                    <a16:creationId xmlns:a16="http://schemas.microsoft.com/office/drawing/2014/main" id="{396859FF-D24D-4CBF-F2AB-8009EBEB0211}"/>
                  </a:ext>
                </a:extLst>
              </p:cNvPr>
              <p:cNvSpPr/>
              <p:nvPr/>
            </p:nvSpPr>
            <p:spPr>
              <a:xfrm>
                <a:off x="8268964" y="1815461"/>
                <a:ext cx="82919" cy="44292"/>
              </a:xfrm>
              <a:custGeom>
                <a:avLst/>
                <a:gdLst/>
                <a:ahLst/>
                <a:cxnLst/>
                <a:rect l="l" t="t" r="r" b="b"/>
                <a:pathLst>
                  <a:path w="67" h="36" extrusionOk="0">
                    <a:moveTo>
                      <a:pt x="34" y="36"/>
                    </a:moveTo>
                    <a:cubicBezTo>
                      <a:pt x="17" y="36"/>
                      <a:pt x="0" y="30"/>
                      <a:pt x="0" y="18"/>
                    </a:cubicBezTo>
                    <a:cubicBezTo>
                      <a:pt x="0" y="6"/>
                      <a:pt x="17" y="0"/>
                      <a:pt x="34" y="0"/>
                    </a:cubicBezTo>
                    <a:cubicBezTo>
                      <a:pt x="50" y="0"/>
                      <a:pt x="67" y="6"/>
                      <a:pt x="67" y="18"/>
                    </a:cubicBezTo>
                    <a:cubicBezTo>
                      <a:pt x="67" y="30"/>
                      <a:pt x="50" y="36"/>
                      <a:pt x="34" y="36"/>
                    </a:cubicBezTo>
                    <a:close/>
                    <a:moveTo>
                      <a:pt x="34" y="8"/>
                    </a:moveTo>
                    <a:cubicBezTo>
                      <a:pt x="20" y="8"/>
                      <a:pt x="8" y="12"/>
                      <a:pt x="8" y="18"/>
                    </a:cubicBezTo>
                    <a:cubicBezTo>
                      <a:pt x="8" y="23"/>
                      <a:pt x="20" y="27"/>
                      <a:pt x="34" y="27"/>
                    </a:cubicBezTo>
                    <a:cubicBezTo>
                      <a:pt x="48" y="27"/>
                      <a:pt x="59" y="23"/>
                      <a:pt x="59" y="18"/>
                    </a:cubicBezTo>
                    <a:cubicBezTo>
                      <a:pt x="59" y="12"/>
                      <a:pt x="48" y="8"/>
                      <a:pt x="34" y="8"/>
                    </a:cubicBezTo>
                    <a:close/>
                  </a:path>
                </a:pathLst>
              </a:custGeom>
              <a:solidFill>
                <a:srgbClr val="57D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1681;p19">
                <a:extLst>
                  <a:ext uri="{FF2B5EF4-FFF2-40B4-BE49-F238E27FC236}">
                    <a16:creationId xmlns:a16="http://schemas.microsoft.com/office/drawing/2014/main" id="{7B2FC496-6CF6-6092-C6E7-09DA17177580}"/>
                  </a:ext>
                </a:extLst>
              </p:cNvPr>
              <p:cNvSpPr/>
              <p:nvPr/>
            </p:nvSpPr>
            <p:spPr>
              <a:xfrm>
                <a:off x="8465702" y="1734088"/>
                <a:ext cx="9785" cy="61803"/>
              </a:xfrm>
              <a:custGeom>
                <a:avLst/>
                <a:gdLst/>
                <a:ahLst/>
                <a:cxnLst/>
                <a:rect l="l" t="t" r="r" b="b"/>
                <a:pathLst>
                  <a:path w="8" h="50" extrusionOk="0">
                    <a:moveTo>
                      <a:pt x="4" y="50"/>
                    </a:moveTo>
                    <a:cubicBezTo>
                      <a:pt x="2" y="50"/>
                      <a:pt x="0" y="49"/>
                      <a:pt x="0" y="4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7" y="0"/>
                      <a:pt x="8" y="1"/>
                      <a:pt x="8" y="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9"/>
                      <a:pt x="7" y="50"/>
                      <a:pt x="4" y="50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1682;p19">
                <a:extLst>
                  <a:ext uri="{FF2B5EF4-FFF2-40B4-BE49-F238E27FC236}">
                    <a16:creationId xmlns:a16="http://schemas.microsoft.com/office/drawing/2014/main" id="{944DBD87-840A-9DBE-9AF4-C8EDDE88F102}"/>
                  </a:ext>
                </a:extLst>
              </p:cNvPr>
              <p:cNvSpPr/>
              <p:nvPr/>
            </p:nvSpPr>
            <p:spPr>
              <a:xfrm>
                <a:off x="8447160" y="1759838"/>
                <a:ext cx="28327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8" extrusionOk="0">
                    <a:moveTo>
                      <a:pt x="19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3" y="2"/>
                      <a:pt x="23" y="4"/>
                    </a:cubicBezTo>
                    <a:cubicBezTo>
                      <a:pt x="23" y="6"/>
                      <a:pt x="22" y="8"/>
                      <a:pt x="19" y="8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1683;p19">
                <a:extLst>
                  <a:ext uri="{FF2B5EF4-FFF2-40B4-BE49-F238E27FC236}">
                    <a16:creationId xmlns:a16="http://schemas.microsoft.com/office/drawing/2014/main" id="{4A4875C2-01B3-DCBD-FBBF-A158F057E071}"/>
                  </a:ext>
                </a:extLst>
              </p:cNvPr>
              <p:cNvSpPr/>
              <p:nvPr/>
            </p:nvSpPr>
            <p:spPr>
              <a:xfrm>
                <a:off x="8297269" y="1794614"/>
                <a:ext cx="12356" cy="12275"/>
              </a:xfrm>
              <a:prstGeom prst="ellipse">
                <a:avLst/>
              </a:pr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1684;p19">
                <a:extLst>
                  <a:ext uri="{FF2B5EF4-FFF2-40B4-BE49-F238E27FC236}">
                    <a16:creationId xmlns:a16="http://schemas.microsoft.com/office/drawing/2014/main" id="{70D262EC-C363-AEDF-2DE5-3BA94E242A65}"/>
                  </a:ext>
                </a:extLst>
              </p:cNvPr>
              <p:cNvSpPr/>
              <p:nvPr/>
            </p:nvSpPr>
            <p:spPr>
              <a:xfrm>
                <a:off x="8300115" y="1729064"/>
                <a:ext cx="9785" cy="61803"/>
              </a:xfrm>
              <a:custGeom>
                <a:avLst/>
                <a:gdLst/>
                <a:ahLst/>
                <a:cxnLst/>
                <a:rect l="l" t="t" r="r" b="b"/>
                <a:pathLst>
                  <a:path w="8" h="50" extrusionOk="0">
                    <a:moveTo>
                      <a:pt x="4" y="50"/>
                    </a:moveTo>
                    <a:cubicBezTo>
                      <a:pt x="1" y="50"/>
                      <a:pt x="0" y="49"/>
                      <a:pt x="0" y="4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ubicBezTo>
                      <a:pt x="6" y="0"/>
                      <a:pt x="8" y="1"/>
                      <a:pt x="8" y="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9"/>
                      <a:pt x="6" y="50"/>
                      <a:pt x="4" y="50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1685;p19">
                <a:extLst>
                  <a:ext uri="{FF2B5EF4-FFF2-40B4-BE49-F238E27FC236}">
                    <a16:creationId xmlns:a16="http://schemas.microsoft.com/office/drawing/2014/main" id="{FED01848-54B4-7F97-B794-7CA5145F5495}"/>
                  </a:ext>
                </a:extLst>
              </p:cNvPr>
              <p:cNvSpPr/>
              <p:nvPr/>
            </p:nvSpPr>
            <p:spPr>
              <a:xfrm>
                <a:off x="8300115" y="1754814"/>
                <a:ext cx="28327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8" extrusionOk="0">
                    <a:moveTo>
                      <a:pt x="1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2" y="6"/>
                      <a:pt x="21" y="8"/>
                      <a:pt x="18" y="8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6" name="Google Shape;1686;p19">
              <a:extLst>
                <a:ext uri="{FF2B5EF4-FFF2-40B4-BE49-F238E27FC236}">
                  <a16:creationId xmlns:a16="http://schemas.microsoft.com/office/drawing/2014/main" id="{18F835D3-CE5D-B897-6537-997B27B26D2E}"/>
                </a:ext>
              </a:extLst>
            </p:cNvPr>
            <p:cNvGrpSpPr/>
            <p:nvPr/>
          </p:nvGrpSpPr>
          <p:grpSpPr>
            <a:xfrm>
              <a:off x="8259149" y="2703771"/>
              <a:ext cx="209026" cy="215978"/>
              <a:chOff x="8268964" y="2667195"/>
              <a:chExt cx="232275" cy="240000"/>
            </a:xfrm>
          </p:grpSpPr>
          <p:sp>
            <p:nvSpPr>
              <p:cNvPr id="882" name="Google Shape;1687;p19">
                <a:extLst>
                  <a:ext uri="{FF2B5EF4-FFF2-40B4-BE49-F238E27FC236}">
                    <a16:creationId xmlns:a16="http://schemas.microsoft.com/office/drawing/2014/main" id="{C35AC536-CD49-AB11-744E-AE1C2F93C5E1}"/>
                  </a:ext>
                </a:extLst>
              </p:cNvPr>
              <p:cNvSpPr/>
              <p:nvPr/>
            </p:nvSpPr>
            <p:spPr>
              <a:xfrm>
                <a:off x="8341581" y="2769684"/>
                <a:ext cx="88068" cy="35536"/>
              </a:xfrm>
              <a:custGeom>
                <a:avLst/>
                <a:gdLst/>
                <a:ahLst/>
                <a:cxnLst/>
                <a:rect l="l" t="t" r="r" b="b"/>
                <a:pathLst>
                  <a:path w="71" h="29" extrusionOk="0">
                    <a:moveTo>
                      <a:pt x="35" y="29"/>
                    </a:moveTo>
                    <a:cubicBezTo>
                      <a:pt x="17" y="29"/>
                      <a:pt x="0" y="24"/>
                      <a:pt x="0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11" y="6"/>
                      <a:pt x="22" y="9"/>
                      <a:pt x="35" y="9"/>
                    </a:cubicBezTo>
                    <a:cubicBezTo>
                      <a:pt x="49" y="9"/>
                      <a:pt x="59" y="6"/>
                      <a:pt x="64" y="1"/>
                    </a:cubicBezTo>
                    <a:cubicBezTo>
                      <a:pt x="65" y="0"/>
                      <a:pt x="67" y="0"/>
                      <a:pt x="68" y="0"/>
                    </a:cubicBezTo>
                    <a:cubicBezTo>
                      <a:pt x="70" y="1"/>
                      <a:pt x="71" y="2"/>
                      <a:pt x="71" y="4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0" y="24"/>
                      <a:pt x="53" y="29"/>
                      <a:pt x="35" y="29"/>
                    </a:cubicBezTo>
                    <a:close/>
                    <a:moveTo>
                      <a:pt x="8" y="11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9" y="16"/>
                      <a:pt x="18" y="20"/>
                      <a:pt x="35" y="20"/>
                    </a:cubicBezTo>
                    <a:cubicBezTo>
                      <a:pt x="52" y="20"/>
                      <a:pt x="61" y="16"/>
                      <a:pt x="62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55" y="15"/>
                      <a:pt x="46" y="17"/>
                      <a:pt x="35" y="17"/>
                    </a:cubicBezTo>
                    <a:cubicBezTo>
                      <a:pt x="24" y="17"/>
                      <a:pt x="15" y="15"/>
                      <a:pt x="8" y="11"/>
                    </a:cubicBezTo>
                    <a:close/>
                  </a:path>
                </a:pathLst>
              </a:custGeom>
              <a:solidFill>
                <a:srgbClr val="57D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1688;p19">
                <a:extLst>
                  <a:ext uri="{FF2B5EF4-FFF2-40B4-BE49-F238E27FC236}">
                    <a16:creationId xmlns:a16="http://schemas.microsoft.com/office/drawing/2014/main" id="{8EDA4243-093C-0302-0C03-E2C8E6D8AA07}"/>
                  </a:ext>
                </a:extLst>
              </p:cNvPr>
              <p:cNvSpPr/>
              <p:nvPr/>
            </p:nvSpPr>
            <p:spPr>
              <a:xfrm>
                <a:off x="8341581" y="2800586"/>
                <a:ext cx="88068" cy="34507"/>
              </a:xfrm>
              <a:custGeom>
                <a:avLst/>
                <a:gdLst/>
                <a:ahLst/>
                <a:cxnLst/>
                <a:rect l="l" t="t" r="r" b="b"/>
                <a:pathLst>
                  <a:path w="71" h="28" extrusionOk="0">
                    <a:moveTo>
                      <a:pt x="35" y="28"/>
                    </a:moveTo>
                    <a:cubicBezTo>
                      <a:pt x="17" y="28"/>
                      <a:pt x="0" y="24"/>
                      <a:pt x="0" y="1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11" y="6"/>
                      <a:pt x="22" y="9"/>
                      <a:pt x="35" y="9"/>
                    </a:cubicBezTo>
                    <a:cubicBezTo>
                      <a:pt x="49" y="9"/>
                      <a:pt x="59" y="6"/>
                      <a:pt x="64" y="1"/>
                    </a:cubicBezTo>
                    <a:cubicBezTo>
                      <a:pt x="65" y="0"/>
                      <a:pt x="67" y="0"/>
                      <a:pt x="68" y="0"/>
                    </a:cubicBezTo>
                    <a:cubicBezTo>
                      <a:pt x="70" y="0"/>
                      <a:pt x="71" y="2"/>
                      <a:pt x="71" y="4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0" y="24"/>
                      <a:pt x="53" y="28"/>
                      <a:pt x="35" y="28"/>
                    </a:cubicBezTo>
                    <a:close/>
                    <a:moveTo>
                      <a:pt x="8" y="12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9" y="16"/>
                      <a:pt x="18" y="20"/>
                      <a:pt x="35" y="20"/>
                    </a:cubicBezTo>
                    <a:cubicBezTo>
                      <a:pt x="52" y="20"/>
                      <a:pt x="61" y="16"/>
                      <a:pt x="62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55" y="15"/>
                      <a:pt x="46" y="17"/>
                      <a:pt x="35" y="17"/>
                    </a:cubicBezTo>
                    <a:cubicBezTo>
                      <a:pt x="24" y="17"/>
                      <a:pt x="15" y="15"/>
                      <a:pt x="8" y="12"/>
                    </a:cubicBezTo>
                    <a:close/>
                  </a:path>
                </a:pathLst>
              </a:custGeom>
              <a:solidFill>
                <a:srgbClr val="57D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1689;p19">
                <a:extLst>
                  <a:ext uri="{FF2B5EF4-FFF2-40B4-BE49-F238E27FC236}">
                    <a16:creationId xmlns:a16="http://schemas.microsoft.com/office/drawing/2014/main" id="{8CC16AD1-0ABE-E9BC-B933-D60587132919}"/>
                  </a:ext>
                </a:extLst>
              </p:cNvPr>
              <p:cNvSpPr/>
              <p:nvPr/>
            </p:nvSpPr>
            <p:spPr>
              <a:xfrm>
                <a:off x="8341581" y="2731058"/>
                <a:ext cx="87039" cy="43261"/>
              </a:xfrm>
              <a:custGeom>
                <a:avLst/>
                <a:gdLst/>
                <a:ahLst/>
                <a:cxnLst/>
                <a:rect l="l" t="t" r="r" b="b"/>
                <a:pathLst>
                  <a:path w="70" h="35" extrusionOk="0">
                    <a:moveTo>
                      <a:pt x="35" y="35"/>
                    </a:moveTo>
                    <a:cubicBezTo>
                      <a:pt x="19" y="35"/>
                      <a:pt x="0" y="30"/>
                      <a:pt x="0" y="17"/>
                    </a:cubicBezTo>
                    <a:cubicBezTo>
                      <a:pt x="0" y="4"/>
                      <a:pt x="19" y="0"/>
                      <a:pt x="35" y="0"/>
                    </a:cubicBezTo>
                    <a:cubicBezTo>
                      <a:pt x="51" y="0"/>
                      <a:pt x="70" y="4"/>
                      <a:pt x="70" y="17"/>
                    </a:cubicBezTo>
                    <a:cubicBezTo>
                      <a:pt x="70" y="30"/>
                      <a:pt x="51" y="35"/>
                      <a:pt x="35" y="35"/>
                    </a:cubicBezTo>
                    <a:close/>
                    <a:moveTo>
                      <a:pt x="35" y="8"/>
                    </a:moveTo>
                    <a:cubicBezTo>
                      <a:pt x="20" y="8"/>
                      <a:pt x="8" y="12"/>
                      <a:pt x="8" y="17"/>
                    </a:cubicBezTo>
                    <a:cubicBezTo>
                      <a:pt x="8" y="22"/>
                      <a:pt x="20" y="27"/>
                      <a:pt x="35" y="27"/>
                    </a:cubicBezTo>
                    <a:cubicBezTo>
                      <a:pt x="50" y="27"/>
                      <a:pt x="62" y="22"/>
                      <a:pt x="62" y="17"/>
                    </a:cubicBezTo>
                    <a:cubicBezTo>
                      <a:pt x="62" y="12"/>
                      <a:pt x="50" y="8"/>
                      <a:pt x="35" y="8"/>
                    </a:cubicBezTo>
                    <a:close/>
                  </a:path>
                </a:pathLst>
              </a:custGeom>
              <a:solidFill>
                <a:srgbClr val="57D7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1690;p19">
                <a:extLst>
                  <a:ext uri="{FF2B5EF4-FFF2-40B4-BE49-F238E27FC236}">
                    <a16:creationId xmlns:a16="http://schemas.microsoft.com/office/drawing/2014/main" id="{67ECC4DD-AB2E-74CE-CD94-D2FFF33E2826}"/>
                  </a:ext>
                </a:extLst>
              </p:cNvPr>
              <p:cNvSpPr/>
              <p:nvPr/>
            </p:nvSpPr>
            <p:spPr>
              <a:xfrm>
                <a:off x="8418320" y="2705307"/>
                <a:ext cx="8291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7" h="29" extrusionOk="0">
                    <a:moveTo>
                      <a:pt x="33" y="29"/>
                    </a:moveTo>
                    <a:cubicBezTo>
                      <a:pt x="17" y="29"/>
                      <a:pt x="0" y="25"/>
                      <a:pt x="0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1"/>
                      <a:pt x="3" y="1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11" y="7"/>
                      <a:pt x="21" y="10"/>
                      <a:pt x="33" y="10"/>
                    </a:cubicBezTo>
                    <a:cubicBezTo>
                      <a:pt x="45" y="10"/>
                      <a:pt x="56" y="7"/>
                      <a:pt x="60" y="2"/>
                    </a:cubicBezTo>
                    <a:cubicBezTo>
                      <a:pt x="61" y="1"/>
                      <a:pt x="63" y="0"/>
                      <a:pt x="64" y="1"/>
                    </a:cubicBezTo>
                    <a:cubicBezTo>
                      <a:pt x="66" y="1"/>
                      <a:pt x="67" y="3"/>
                      <a:pt x="67" y="4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25"/>
                      <a:pt x="50" y="29"/>
                      <a:pt x="33" y="29"/>
                    </a:cubicBezTo>
                    <a:close/>
                    <a:moveTo>
                      <a:pt x="8" y="12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7"/>
                      <a:pt x="17" y="21"/>
                      <a:pt x="33" y="21"/>
                    </a:cubicBezTo>
                    <a:cubicBezTo>
                      <a:pt x="50" y="21"/>
                      <a:pt x="58" y="17"/>
                      <a:pt x="59" y="15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3" y="15"/>
                      <a:pt x="44" y="17"/>
                      <a:pt x="33" y="17"/>
                    </a:cubicBezTo>
                    <a:cubicBezTo>
                      <a:pt x="23" y="17"/>
                      <a:pt x="14" y="15"/>
                      <a:pt x="8" y="12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1691;p19">
                <a:extLst>
                  <a:ext uri="{FF2B5EF4-FFF2-40B4-BE49-F238E27FC236}">
                    <a16:creationId xmlns:a16="http://schemas.microsoft.com/office/drawing/2014/main" id="{88C5DDD1-0FF9-025E-C285-BA6821285071}"/>
                  </a:ext>
                </a:extLst>
              </p:cNvPr>
              <p:cNvSpPr/>
              <p:nvPr/>
            </p:nvSpPr>
            <p:spPr>
              <a:xfrm>
                <a:off x="8418320" y="2667195"/>
                <a:ext cx="82919" cy="43261"/>
              </a:xfrm>
              <a:custGeom>
                <a:avLst/>
                <a:gdLst/>
                <a:ahLst/>
                <a:cxnLst/>
                <a:rect l="l" t="t" r="r" b="b"/>
                <a:pathLst>
                  <a:path w="67" h="35" extrusionOk="0">
                    <a:moveTo>
                      <a:pt x="33" y="35"/>
                    </a:moveTo>
                    <a:cubicBezTo>
                      <a:pt x="17" y="35"/>
                      <a:pt x="0" y="30"/>
                      <a:pt x="0" y="18"/>
                    </a:cubicBezTo>
                    <a:cubicBezTo>
                      <a:pt x="0" y="5"/>
                      <a:pt x="17" y="0"/>
                      <a:pt x="33" y="0"/>
                    </a:cubicBezTo>
                    <a:cubicBezTo>
                      <a:pt x="50" y="0"/>
                      <a:pt x="67" y="6"/>
                      <a:pt x="67" y="18"/>
                    </a:cubicBezTo>
                    <a:cubicBezTo>
                      <a:pt x="67" y="30"/>
                      <a:pt x="50" y="35"/>
                      <a:pt x="33" y="35"/>
                    </a:cubicBezTo>
                    <a:close/>
                    <a:moveTo>
                      <a:pt x="33" y="8"/>
                    </a:moveTo>
                    <a:cubicBezTo>
                      <a:pt x="19" y="8"/>
                      <a:pt x="8" y="12"/>
                      <a:pt x="8" y="18"/>
                    </a:cubicBezTo>
                    <a:cubicBezTo>
                      <a:pt x="8" y="23"/>
                      <a:pt x="19" y="27"/>
                      <a:pt x="33" y="27"/>
                    </a:cubicBezTo>
                    <a:cubicBezTo>
                      <a:pt x="47" y="27"/>
                      <a:pt x="59" y="23"/>
                      <a:pt x="59" y="18"/>
                    </a:cubicBezTo>
                    <a:cubicBezTo>
                      <a:pt x="59" y="12"/>
                      <a:pt x="47" y="8"/>
                      <a:pt x="33" y="8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1692;p19">
                <a:extLst>
                  <a:ext uri="{FF2B5EF4-FFF2-40B4-BE49-F238E27FC236}">
                    <a16:creationId xmlns:a16="http://schemas.microsoft.com/office/drawing/2014/main" id="{C3871175-DDAA-53CE-0FE8-16772D5C38DC}"/>
                  </a:ext>
                </a:extLst>
              </p:cNvPr>
              <p:cNvSpPr/>
              <p:nvPr/>
            </p:nvSpPr>
            <p:spPr>
              <a:xfrm>
                <a:off x="8268964" y="2705307"/>
                <a:ext cx="8291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7" h="29" extrusionOk="0">
                    <a:moveTo>
                      <a:pt x="34" y="29"/>
                    </a:moveTo>
                    <a:cubicBezTo>
                      <a:pt x="18" y="29"/>
                      <a:pt x="0" y="25"/>
                      <a:pt x="0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1"/>
                      <a:pt x="3" y="1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11" y="7"/>
                      <a:pt x="22" y="10"/>
                      <a:pt x="34" y="10"/>
                    </a:cubicBezTo>
                    <a:cubicBezTo>
                      <a:pt x="46" y="10"/>
                      <a:pt x="56" y="7"/>
                      <a:pt x="60" y="2"/>
                    </a:cubicBezTo>
                    <a:cubicBezTo>
                      <a:pt x="61" y="1"/>
                      <a:pt x="63" y="0"/>
                      <a:pt x="64" y="1"/>
                    </a:cubicBezTo>
                    <a:cubicBezTo>
                      <a:pt x="66" y="1"/>
                      <a:pt x="67" y="3"/>
                      <a:pt x="67" y="4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25"/>
                      <a:pt x="50" y="29"/>
                      <a:pt x="34" y="29"/>
                    </a:cubicBezTo>
                    <a:close/>
                    <a:moveTo>
                      <a:pt x="8" y="12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7"/>
                      <a:pt x="17" y="21"/>
                      <a:pt x="34" y="21"/>
                    </a:cubicBezTo>
                    <a:cubicBezTo>
                      <a:pt x="50" y="21"/>
                      <a:pt x="58" y="17"/>
                      <a:pt x="59" y="15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3" y="15"/>
                      <a:pt x="44" y="17"/>
                      <a:pt x="34" y="17"/>
                    </a:cubicBezTo>
                    <a:cubicBezTo>
                      <a:pt x="23" y="17"/>
                      <a:pt x="14" y="15"/>
                      <a:pt x="8" y="12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1693;p19">
                <a:extLst>
                  <a:ext uri="{FF2B5EF4-FFF2-40B4-BE49-F238E27FC236}">
                    <a16:creationId xmlns:a16="http://schemas.microsoft.com/office/drawing/2014/main" id="{BB583ED7-8600-14D4-43DB-6AA982EDD717}"/>
                  </a:ext>
                </a:extLst>
              </p:cNvPr>
              <p:cNvSpPr/>
              <p:nvPr/>
            </p:nvSpPr>
            <p:spPr>
              <a:xfrm>
                <a:off x="8268964" y="2667195"/>
                <a:ext cx="82919" cy="43261"/>
              </a:xfrm>
              <a:custGeom>
                <a:avLst/>
                <a:gdLst/>
                <a:ahLst/>
                <a:cxnLst/>
                <a:rect l="l" t="t" r="r" b="b"/>
                <a:pathLst>
                  <a:path w="67" h="35" extrusionOk="0">
                    <a:moveTo>
                      <a:pt x="34" y="35"/>
                    </a:moveTo>
                    <a:cubicBezTo>
                      <a:pt x="17" y="35"/>
                      <a:pt x="0" y="30"/>
                      <a:pt x="0" y="18"/>
                    </a:cubicBezTo>
                    <a:cubicBezTo>
                      <a:pt x="0" y="5"/>
                      <a:pt x="17" y="0"/>
                      <a:pt x="34" y="0"/>
                    </a:cubicBezTo>
                    <a:cubicBezTo>
                      <a:pt x="50" y="0"/>
                      <a:pt x="67" y="6"/>
                      <a:pt x="67" y="18"/>
                    </a:cubicBezTo>
                    <a:cubicBezTo>
                      <a:pt x="67" y="30"/>
                      <a:pt x="50" y="35"/>
                      <a:pt x="34" y="35"/>
                    </a:cubicBezTo>
                    <a:close/>
                    <a:moveTo>
                      <a:pt x="34" y="8"/>
                    </a:moveTo>
                    <a:cubicBezTo>
                      <a:pt x="20" y="8"/>
                      <a:pt x="8" y="12"/>
                      <a:pt x="8" y="18"/>
                    </a:cubicBezTo>
                    <a:cubicBezTo>
                      <a:pt x="8" y="23"/>
                      <a:pt x="20" y="27"/>
                      <a:pt x="34" y="27"/>
                    </a:cubicBezTo>
                    <a:cubicBezTo>
                      <a:pt x="48" y="27"/>
                      <a:pt x="59" y="23"/>
                      <a:pt x="59" y="18"/>
                    </a:cubicBezTo>
                    <a:cubicBezTo>
                      <a:pt x="59" y="12"/>
                      <a:pt x="48" y="8"/>
                      <a:pt x="34" y="8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1694;p19">
                <a:extLst>
                  <a:ext uri="{FF2B5EF4-FFF2-40B4-BE49-F238E27FC236}">
                    <a16:creationId xmlns:a16="http://schemas.microsoft.com/office/drawing/2014/main" id="{9302DE35-4516-DEA9-2D20-E40EDED0ED3F}"/>
                  </a:ext>
                </a:extLst>
              </p:cNvPr>
              <p:cNvSpPr/>
              <p:nvPr/>
            </p:nvSpPr>
            <p:spPr>
              <a:xfrm>
                <a:off x="8418320" y="2871659"/>
                <a:ext cx="82919" cy="35536"/>
              </a:xfrm>
              <a:custGeom>
                <a:avLst/>
                <a:gdLst/>
                <a:ahLst/>
                <a:cxnLst/>
                <a:rect l="l" t="t" r="r" b="b"/>
                <a:pathLst>
                  <a:path w="67" h="29" extrusionOk="0">
                    <a:moveTo>
                      <a:pt x="33" y="29"/>
                    </a:moveTo>
                    <a:cubicBezTo>
                      <a:pt x="17" y="29"/>
                      <a:pt x="0" y="25"/>
                      <a:pt x="0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1"/>
                      <a:pt x="3" y="1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11" y="7"/>
                      <a:pt x="21" y="10"/>
                      <a:pt x="33" y="10"/>
                    </a:cubicBezTo>
                    <a:cubicBezTo>
                      <a:pt x="45" y="10"/>
                      <a:pt x="56" y="7"/>
                      <a:pt x="60" y="2"/>
                    </a:cubicBezTo>
                    <a:cubicBezTo>
                      <a:pt x="61" y="1"/>
                      <a:pt x="63" y="0"/>
                      <a:pt x="64" y="1"/>
                    </a:cubicBezTo>
                    <a:cubicBezTo>
                      <a:pt x="66" y="1"/>
                      <a:pt x="67" y="3"/>
                      <a:pt x="67" y="4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25"/>
                      <a:pt x="50" y="29"/>
                      <a:pt x="33" y="29"/>
                    </a:cubicBezTo>
                    <a:close/>
                    <a:moveTo>
                      <a:pt x="8" y="12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7"/>
                      <a:pt x="17" y="21"/>
                      <a:pt x="33" y="21"/>
                    </a:cubicBezTo>
                    <a:cubicBezTo>
                      <a:pt x="50" y="21"/>
                      <a:pt x="58" y="17"/>
                      <a:pt x="59" y="15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3" y="15"/>
                      <a:pt x="44" y="17"/>
                      <a:pt x="33" y="17"/>
                    </a:cubicBezTo>
                    <a:cubicBezTo>
                      <a:pt x="23" y="17"/>
                      <a:pt x="14" y="16"/>
                      <a:pt x="8" y="12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1695;p19">
                <a:extLst>
                  <a:ext uri="{FF2B5EF4-FFF2-40B4-BE49-F238E27FC236}">
                    <a16:creationId xmlns:a16="http://schemas.microsoft.com/office/drawing/2014/main" id="{D99CB421-44B6-D516-C10E-BFD2615FC54E}"/>
                  </a:ext>
                </a:extLst>
              </p:cNvPr>
              <p:cNvSpPr/>
              <p:nvPr/>
            </p:nvSpPr>
            <p:spPr>
              <a:xfrm>
                <a:off x="8418320" y="2833547"/>
                <a:ext cx="82919" cy="44292"/>
              </a:xfrm>
              <a:custGeom>
                <a:avLst/>
                <a:gdLst/>
                <a:ahLst/>
                <a:cxnLst/>
                <a:rect l="l" t="t" r="r" b="b"/>
                <a:pathLst>
                  <a:path w="67" h="36" extrusionOk="0">
                    <a:moveTo>
                      <a:pt x="33" y="36"/>
                    </a:moveTo>
                    <a:cubicBezTo>
                      <a:pt x="17" y="36"/>
                      <a:pt x="0" y="30"/>
                      <a:pt x="0" y="18"/>
                    </a:cubicBezTo>
                    <a:cubicBezTo>
                      <a:pt x="0" y="6"/>
                      <a:pt x="17" y="0"/>
                      <a:pt x="33" y="0"/>
                    </a:cubicBezTo>
                    <a:cubicBezTo>
                      <a:pt x="50" y="0"/>
                      <a:pt x="67" y="6"/>
                      <a:pt x="67" y="18"/>
                    </a:cubicBezTo>
                    <a:cubicBezTo>
                      <a:pt x="67" y="30"/>
                      <a:pt x="50" y="36"/>
                      <a:pt x="33" y="36"/>
                    </a:cubicBezTo>
                    <a:close/>
                    <a:moveTo>
                      <a:pt x="33" y="8"/>
                    </a:moveTo>
                    <a:cubicBezTo>
                      <a:pt x="19" y="8"/>
                      <a:pt x="8" y="12"/>
                      <a:pt x="8" y="18"/>
                    </a:cubicBezTo>
                    <a:cubicBezTo>
                      <a:pt x="8" y="23"/>
                      <a:pt x="19" y="27"/>
                      <a:pt x="33" y="27"/>
                    </a:cubicBezTo>
                    <a:cubicBezTo>
                      <a:pt x="47" y="27"/>
                      <a:pt x="59" y="23"/>
                      <a:pt x="59" y="18"/>
                    </a:cubicBezTo>
                    <a:cubicBezTo>
                      <a:pt x="59" y="12"/>
                      <a:pt x="47" y="8"/>
                      <a:pt x="33" y="8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1696;p19">
                <a:extLst>
                  <a:ext uri="{FF2B5EF4-FFF2-40B4-BE49-F238E27FC236}">
                    <a16:creationId xmlns:a16="http://schemas.microsoft.com/office/drawing/2014/main" id="{3222C7F0-41BB-28C7-972E-4071E21F50BF}"/>
                  </a:ext>
                </a:extLst>
              </p:cNvPr>
              <p:cNvSpPr/>
              <p:nvPr/>
            </p:nvSpPr>
            <p:spPr>
              <a:xfrm>
                <a:off x="8268964" y="2871659"/>
                <a:ext cx="82919" cy="35536"/>
              </a:xfrm>
              <a:custGeom>
                <a:avLst/>
                <a:gdLst/>
                <a:ahLst/>
                <a:cxnLst/>
                <a:rect l="l" t="t" r="r" b="b"/>
                <a:pathLst>
                  <a:path w="67" h="29" extrusionOk="0">
                    <a:moveTo>
                      <a:pt x="34" y="29"/>
                    </a:moveTo>
                    <a:cubicBezTo>
                      <a:pt x="18" y="29"/>
                      <a:pt x="0" y="25"/>
                      <a:pt x="0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1"/>
                      <a:pt x="3" y="1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11" y="7"/>
                      <a:pt x="22" y="10"/>
                      <a:pt x="34" y="10"/>
                    </a:cubicBezTo>
                    <a:cubicBezTo>
                      <a:pt x="46" y="10"/>
                      <a:pt x="56" y="7"/>
                      <a:pt x="60" y="2"/>
                    </a:cubicBezTo>
                    <a:cubicBezTo>
                      <a:pt x="61" y="1"/>
                      <a:pt x="63" y="0"/>
                      <a:pt x="64" y="1"/>
                    </a:cubicBezTo>
                    <a:cubicBezTo>
                      <a:pt x="66" y="1"/>
                      <a:pt x="67" y="3"/>
                      <a:pt x="67" y="4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25"/>
                      <a:pt x="50" y="29"/>
                      <a:pt x="34" y="29"/>
                    </a:cubicBezTo>
                    <a:close/>
                    <a:moveTo>
                      <a:pt x="8" y="12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7"/>
                      <a:pt x="17" y="21"/>
                      <a:pt x="34" y="21"/>
                    </a:cubicBezTo>
                    <a:cubicBezTo>
                      <a:pt x="50" y="21"/>
                      <a:pt x="58" y="17"/>
                      <a:pt x="59" y="15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3" y="15"/>
                      <a:pt x="44" y="17"/>
                      <a:pt x="34" y="17"/>
                    </a:cubicBezTo>
                    <a:cubicBezTo>
                      <a:pt x="23" y="17"/>
                      <a:pt x="14" y="16"/>
                      <a:pt x="8" y="12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1697;p19">
                <a:extLst>
                  <a:ext uri="{FF2B5EF4-FFF2-40B4-BE49-F238E27FC236}">
                    <a16:creationId xmlns:a16="http://schemas.microsoft.com/office/drawing/2014/main" id="{BD9986AB-BC13-6C97-D657-CF291EB5F0EE}"/>
                  </a:ext>
                </a:extLst>
              </p:cNvPr>
              <p:cNvSpPr/>
              <p:nvPr/>
            </p:nvSpPr>
            <p:spPr>
              <a:xfrm>
                <a:off x="8268964" y="2833547"/>
                <a:ext cx="82919" cy="44292"/>
              </a:xfrm>
              <a:custGeom>
                <a:avLst/>
                <a:gdLst/>
                <a:ahLst/>
                <a:cxnLst/>
                <a:rect l="l" t="t" r="r" b="b"/>
                <a:pathLst>
                  <a:path w="67" h="36" extrusionOk="0">
                    <a:moveTo>
                      <a:pt x="34" y="36"/>
                    </a:moveTo>
                    <a:cubicBezTo>
                      <a:pt x="17" y="36"/>
                      <a:pt x="0" y="30"/>
                      <a:pt x="0" y="18"/>
                    </a:cubicBezTo>
                    <a:cubicBezTo>
                      <a:pt x="0" y="6"/>
                      <a:pt x="17" y="0"/>
                      <a:pt x="34" y="0"/>
                    </a:cubicBezTo>
                    <a:cubicBezTo>
                      <a:pt x="50" y="0"/>
                      <a:pt x="67" y="6"/>
                      <a:pt x="67" y="18"/>
                    </a:cubicBezTo>
                    <a:cubicBezTo>
                      <a:pt x="67" y="30"/>
                      <a:pt x="50" y="36"/>
                      <a:pt x="34" y="36"/>
                    </a:cubicBezTo>
                    <a:close/>
                    <a:moveTo>
                      <a:pt x="34" y="8"/>
                    </a:moveTo>
                    <a:cubicBezTo>
                      <a:pt x="20" y="8"/>
                      <a:pt x="8" y="12"/>
                      <a:pt x="8" y="18"/>
                    </a:cubicBezTo>
                    <a:cubicBezTo>
                      <a:pt x="8" y="23"/>
                      <a:pt x="20" y="27"/>
                      <a:pt x="34" y="27"/>
                    </a:cubicBezTo>
                    <a:cubicBezTo>
                      <a:pt x="48" y="27"/>
                      <a:pt x="59" y="23"/>
                      <a:pt x="59" y="18"/>
                    </a:cubicBezTo>
                    <a:cubicBezTo>
                      <a:pt x="59" y="12"/>
                      <a:pt x="48" y="8"/>
                      <a:pt x="34" y="8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1698;p19">
                <a:extLst>
                  <a:ext uri="{FF2B5EF4-FFF2-40B4-BE49-F238E27FC236}">
                    <a16:creationId xmlns:a16="http://schemas.microsoft.com/office/drawing/2014/main" id="{C8533EC1-100A-D629-08BB-E7A4DF77421C}"/>
                  </a:ext>
                </a:extLst>
              </p:cNvPr>
              <p:cNvSpPr/>
              <p:nvPr/>
            </p:nvSpPr>
            <p:spPr>
              <a:xfrm>
                <a:off x="8465702" y="2752174"/>
                <a:ext cx="9785" cy="61803"/>
              </a:xfrm>
              <a:custGeom>
                <a:avLst/>
                <a:gdLst/>
                <a:ahLst/>
                <a:cxnLst/>
                <a:rect l="l" t="t" r="r" b="b"/>
                <a:pathLst>
                  <a:path w="8" h="50" extrusionOk="0">
                    <a:moveTo>
                      <a:pt x="4" y="50"/>
                    </a:moveTo>
                    <a:cubicBezTo>
                      <a:pt x="2" y="50"/>
                      <a:pt x="0" y="49"/>
                      <a:pt x="0" y="4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7" y="0"/>
                      <a:pt x="8" y="1"/>
                      <a:pt x="8" y="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9"/>
                      <a:pt x="7" y="50"/>
                      <a:pt x="4" y="50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1699;p19">
                <a:extLst>
                  <a:ext uri="{FF2B5EF4-FFF2-40B4-BE49-F238E27FC236}">
                    <a16:creationId xmlns:a16="http://schemas.microsoft.com/office/drawing/2014/main" id="{CC6F65B5-9AED-CD4A-60AD-D130766EF1CD}"/>
                  </a:ext>
                </a:extLst>
              </p:cNvPr>
              <p:cNvSpPr/>
              <p:nvPr/>
            </p:nvSpPr>
            <p:spPr>
              <a:xfrm>
                <a:off x="8447160" y="2777924"/>
                <a:ext cx="28327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8" extrusionOk="0">
                    <a:moveTo>
                      <a:pt x="19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2" y="0"/>
                      <a:pt x="23" y="2"/>
                      <a:pt x="23" y="4"/>
                    </a:cubicBezTo>
                    <a:cubicBezTo>
                      <a:pt x="23" y="6"/>
                      <a:pt x="22" y="8"/>
                      <a:pt x="19" y="8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1700;p19">
                <a:extLst>
                  <a:ext uri="{FF2B5EF4-FFF2-40B4-BE49-F238E27FC236}">
                    <a16:creationId xmlns:a16="http://schemas.microsoft.com/office/drawing/2014/main" id="{267FAE6F-2322-7E0C-0570-C43F843EA752}"/>
                  </a:ext>
                </a:extLst>
              </p:cNvPr>
              <p:cNvSpPr/>
              <p:nvPr/>
            </p:nvSpPr>
            <p:spPr>
              <a:xfrm>
                <a:off x="8297269" y="2812700"/>
                <a:ext cx="12356" cy="12275"/>
              </a:xfrm>
              <a:prstGeom prst="ellipse">
                <a:avLst/>
              </a:pr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1701;p19">
                <a:extLst>
                  <a:ext uri="{FF2B5EF4-FFF2-40B4-BE49-F238E27FC236}">
                    <a16:creationId xmlns:a16="http://schemas.microsoft.com/office/drawing/2014/main" id="{5696BD3D-C329-F5E1-63A3-65CE10E16C61}"/>
                  </a:ext>
                </a:extLst>
              </p:cNvPr>
              <p:cNvSpPr/>
              <p:nvPr/>
            </p:nvSpPr>
            <p:spPr>
              <a:xfrm>
                <a:off x="8300115" y="2747150"/>
                <a:ext cx="9785" cy="61803"/>
              </a:xfrm>
              <a:custGeom>
                <a:avLst/>
                <a:gdLst/>
                <a:ahLst/>
                <a:cxnLst/>
                <a:rect l="l" t="t" r="r" b="b"/>
                <a:pathLst>
                  <a:path w="8" h="50" extrusionOk="0">
                    <a:moveTo>
                      <a:pt x="4" y="50"/>
                    </a:moveTo>
                    <a:cubicBezTo>
                      <a:pt x="1" y="50"/>
                      <a:pt x="0" y="49"/>
                      <a:pt x="0" y="4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ubicBezTo>
                      <a:pt x="6" y="0"/>
                      <a:pt x="8" y="1"/>
                      <a:pt x="8" y="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9"/>
                      <a:pt x="6" y="50"/>
                      <a:pt x="4" y="50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1702;p19">
                <a:extLst>
                  <a:ext uri="{FF2B5EF4-FFF2-40B4-BE49-F238E27FC236}">
                    <a16:creationId xmlns:a16="http://schemas.microsoft.com/office/drawing/2014/main" id="{84F4E31E-E5AA-927F-6929-71F1E4E612C4}"/>
                  </a:ext>
                </a:extLst>
              </p:cNvPr>
              <p:cNvSpPr/>
              <p:nvPr/>
            </p:nvSpPr>
            <p:spPr>
              <a:xfrm>
                <a:off x="8300115" y="2772900"/>
                <a:ext cx="28327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8" extrusionOk="0">
                    <a:moveTo>
                      <a:pt x="1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2" y="6"/>
                      <a:pt x="21" y="8"/>
                      <a:pt x="18" y="8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07" name="Google Shape;1703;p19" descr="Blockchain outline">
              <a:extLst>
                <a:ext uri="{FF2B5EF4-FFF2-40B4-BE49-F238E27FC236}">
                  <a16:creationId xmlns:a16="http://schemas.microsoft.com/office/drawing/2014/main" id="{95B5ADEB-A699-5CF3-4793-EE909BEF1AC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11489" y="161843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8" name="Google Shape;1704;p19">
              <a:extLst>
                <a:ext uri="{FF2B5EF4-FFF2-40B4-BE49-F238E27FC236}">
                  <a16:creationId xmlns:a16="http://schemas.microsoft.com/office/drawing/2014/main" id="{25EC573F-BF5E-EA9E-8354-AEBBE72ECAFF}"/>
                </a:ext>
              </a:extLst>
            </p:cNvPr>
            <p:cNvSpPr/>
            <p:nvPr/>
          </p:nvSpPr>
          <p:spPr>
            <a:xfrm>
              <a:off x="7174591" y="2698763"/>
              <a:ext cx="204809" cy="204808"/>
            </a:xfrm>
            <a:custGeom>
              <a:avLst/>
              <a:gdLst/>
              <a:ahLst/>
              <a:cxnLst/>
              <a:rect l="l" t="t" r="r" b="b"/>
              <a:pathLst>
                <a:path w="306027" h="306026" extrusionOk="0">
                  <a:moveTo>
                    <a:pt x="158682" y="198437"/>
                  </a:moveTo>
                  <a:lnTo>
                    <a:pt x="217194" y="198437"/>
                  </a:lnTo>
                  <a:cubicBezTo>
                    <a:pt x="219361" y="198437"/>
                    <a:pt x="221889" y="200269"/>
                    <a:pt x="221889" y="202833"/>
                  </a:cubicBezTo>
                  <a:cubicBezTo>
                    <a:pt x="221889" y="205764"/>
                    <a:pt x="219361" y="207596"/>
                    <a:pt x="217194" y="207596"/>
                  </a:cubicBezTo>
                  <a:lnTo>
                    <a:pt x="158682" y="207596"/>
                  </a:lnTo>
                  <a:cubicBezTo>
                    <a:pt x="155793" y="207596"/>
                    <a:pt x="153987" y="205764"/>
                    <a:pt x="153987" y="202833"/>
                  </a:cubicBezTo>
                  <a:cubicBezTo>
                    <a:pt x="153987" y="200269"/>
                    <a:pt x="155793" y="198437"/>
                    <a:pt x="158682" y="198437"/>
                  </a:cubicBezTo>
                  <a:close/>
                  <a:moveTo>
                    <a:pt x="93560" y="198437"/>
                  </a:moveTo>
                  <a:lnTo>
                    <a:pt x="128332" y="198437"/>
                  </a:lnTo>
                  <a:cubicBezTo>
                    <a:pt x="130841" y="198437"/>
                    <a:pt x="132992" y="200269"/>
                    <a:pt x="132992" y="202833"/>
                  </a:cubicBezTo>
                  <a:cubicBezTo>
                    <a:pt x="132992" y="205764"/>
                    <a:pt x="130841" y="207596"/>
                    <a:pt x="128332" y="207596"/>
                  </a:cubicBezTo>
                  <a:lnTo>
                    <a:pt x="93560" y="207596"/>
                  </a:lnTo>
                  <a:cubicBezTo>
                    <a:pt x="91051" y="207596"/>
                    <a:pt x="88900" y="205764"/>
                    <a:pt x="88900" y="202833"/>
                  </a:cubicBezTo>
                  <a:cubicBezTo>
                    <a:pt x="88900" y="200269"/>
                    <a:pt x="91051" y="198437"/>
                    <a:pt x="93560" y="198437"/>
                  </a:cubicBezTo>
                  <a:close/>
                  <a:moveTo>
                    <a:pt x="195220" y="166687"/>
                  </a:moveTo>
                  <a:lnTo>
                    <a:pt x="253679" y="166687"/>
                  </a:lnTo>
                  <a:cubicBezTo>
                    <a:pt x="256220" y="166687"/>
                    <a:pt x="258399" y="168804"/>
                    <a:pt x="258399" y="171273"/>
                  </a:cubicBezTo>
                  <a:cubicBezTo>
                    <a:pt x="258399" y="173390"/>
                    <a:pt x="256220" y="175859"/>
                    <a:pt x="253679" y="175859"/>
                  </a:cubicBezTo>
                  <a:lnTo>
                    <a:pt x="195220" y="175859"/>
                  </a:lnTo>
                  <a:cubicBezTo>
                    <a:pt x="192679" y="175859"/>
                    <a:pt x="190500" y="173390"/>
                    <a:pt x="190500" y="171273"/>
                  </a:cubicBezTo>
                  <a:cubicBezTo>
                    <a:pt x="190500" y="168804"/>
                    <a:pt x="192679" y="166687"/>
                    <a:pt x="195220" y="166687"/>
                  </a:cubicBezTo>
                  <a:close/>
                  <a:moveTo>
                    <a:pt x="93537" y="166687"/>
                  </a:moveTo>
                  <a:lnTo>
                    <a:pt x="164869" y="166687"/>
                  </a:lnTo>
                  <a:cubicBezTo>
                    <a:pt x="167366" y="166687"/>
                    <a:pt x="169505" y="168804"/>
                    <a:pt x="169505" y="171273"/>
                  </a:cubicBezTo>
                  <a:cubicBezTo>
                    <a:pt x="169505" y="173390"/>
                    <a:pt x="167366" y="175859"/>
                    <a:pt x="164869" y="175859"/>
                  </a:cubicBezTo>
                  <a:lnTo>
                    <a:pt x="93537" y="175859"/>
                  </a:lnTo>
                  <a:cubicBezTo>
                    <a:pt x="91040" y="175859"/>
                    <a:pt x="88900" y="173390"/>
                    <a:pt x="88900" y="171273"/>
                  </a:cubicBezTo>
                  <a:cubicBezTo>
                    <a:pt x="88900" y="168804"/>
                    <a:pt x="91040" y="166687"/>
                    <a:pt x="93537" y="166687"/>
                  </a:cubicBezTo>
                  <a:close/>
                  <a:moveTo>
                    <a:pt x="222070" y="91603"/>
                  </a:moveTo>
                  <a:lnTo>
                    <a:pt x="216674" y="102707"/>
                  </a:lnTo>
                  <a:cubicBezTo>
                    <a:pt x="215954" y="104140"/>
                    <a:pt x="214515" y="105214"/>
                    <a:pt x="213077" y="105214"/>
                  </a:cubicBezTo>
                  <a:lnTo>
                    <a:pt x="200486" y="107364"/>
                  </a:lnTo>
                  <a:lnTo>
                    <a:pt x="209479" y="115961"/>
                  </a:lnTo>
                  <a:cubicBezTo>
                    <a:pt x="210918" y="117035"/>
                    <a:pt x="211278" y="118468"/>
                    <a:pt x="210918" y="119901"/>
                  </a:cubicBezTo>
                  <a:lnTo>
                    <a:pt x="208760" y="132438"/>
                  </a:lnTo>
                  <a:lnTo>
                    <a:pt x="219911" y="126707"/>
                  </a:lnTo>
                  <a:cubicBezTo>
                    <a:pt x="221350" y="125632"/>
                    <a:pt x="222789" y="125632"/>
                    <a:pt x="224228" y="126707"/>
                  </a:cubicBezTo>
                  <a:lnTo>
                    <a:pt x="235380" y="132438"/>
                  </a:lnTo>
                  <a:lnTo>
                    <a:pt x="233221" y="119901"/>
                  </a:lnTo>
                  <a:cubicBezTo>
                    <a:pt x="232862" y="118468"/>
                    <a:pt x="233221" y="117035"/>
                    <a:pt x="234660" y="115961"/>
                  </a:cubicBezTo>
                  <a:lnTo>
                    <a:pt x="243654" y="107364"/>
                  </a:lnTo>
                  <a:lnTo>
                    <a:pt x="231063" y="105214"/>
                  </a:lnTo>
                  <a:cubicBezTo>
                    <a:pt x="229624" y="105214"/>
                    <a:pt x="228545" y="104140"/>
                    <a:pt x="227825" y="102707"/>
                  </a:cubicBezTo>
                  <a:lnTo>
                    <a:pt x="222070" y="91603"/>
                  </a:lnTo>
                  <a:close/>
                  <a:moveTo>
                    <a:pt x="125233" y="91603"/>
                  </a:moveTo>
                  <a:lnTo>
                    <a:pt x="119477" y="102707"/>
                  </a:lnTo>
                  <a:cubicBezTo>
                    <a:pt x="119117" y="104140"/>
                    <a:pt x="117678" y="105214"/>
                    <a:pt x="116240" y="105214"/>
                  </a:cubicBezTo>
                  <a:lnTo>
                    <a:pt x="103649" y="107364"/>
                  </a:lnTo>
                  <a:lnTo>
                    <a:pt x="112642" y="115961"/>
                  </a:lnTo>
                  <a:cubicBezTo>
                    <a:pt x="113721" y="117035"/>
                    <a:pt x="114441" y="118468"/>
                    <a:pt x="114081" y="119901"/>
                  </a:cubicBezTo>
                  <a:lnTo>
                    <a:pt x="111923" y="132438"/>
                  </a:lnTo>
                  <a:lnTo>
                    <a:pt x="123074" y="126707"/>
                  </a:lnTo>
                  <a:cubicBezTo>
                    <a:pt x="123794" y="126349"/>
                    <a:pt x="124513" y="125990"/>
                    <a:pt x="125233" y="125990"/>
                  </a:cubicBezTo>
                  <a:cubicBezTo>
                    <a:pt x="125952" y="125990"/>
                    <a:pt x="126672" y="126349"/>
                    <a:pt x="127391" y="126707"/>
                  </a:cubicBezTo>
                  <a:lnTo>
                    <a:pt x="138543" y="132438"/>
                  </a:lnTo>
                  <a:lnTo>
                    <a:pt x="136384" y="119901"/>
                  </a:lnTo>
                  <a:cubicBezTo>
                    <a:pt x="136025" y="118468"/>
                    <a:pt x="136384" y="117035"/>
                    <a:pt x="137823" y="115961"/>
                  </a:cubicBezTo>
                  <a:lnTo>
                    <a:pt x="146457" y="107364"/>
                  </a:lnTo>
                  <a:lnTo>
                    <a:pt x="134226" y="105214"/>
                  </a:lnTo>
                  <a:cubicBezTo>
                    <a:pt x="132787" y="105214"/>
                    <a:pt x="131348" y="104140"/>
                    <a:pt x="130988" y="102707"/>
                  </a:cubicBezTo>
                  <a:lnTo>
                    <a:pt x="125233" y="91603"/>
                  </a:lnTo>
                  <a:close/>
                  <a:moveTo>
                    <a:pt x="218113" y="79424"/>
                  </a:moveTo>
                  <a:cubicBezTo>
                    <a:pt x="219552" y="76200"/>
                    <a:pt x="224948" y="76200"/>
                    <a:pt x="226027" y="79424"/>
                  </a:cubicBezTo>
                  <a:lnTo>
                    <a:pt x="235020" y="96618"/>
                  </a:lnTo>
                  <a:lnTo>
                    <a:pt x="254086" y="99483"/>
                  </a:lnTo>
                  <a:cubicBezTo>
                    <a:pt x="255884" y="99841"/>
                    <a:pt x="257323" y="100916"/>
                    <a:pt x="258043" y="102707"/>
                  </a:cubicBezTo>
                  <a:cubicBezTo>
                    <a:pt x="258402" y="104140"/>
                    <a:pt x="258043" y="105931"/>
                    <a:pt x="256604" y="107364"/>
                  </a:cubicBezTo>
                  <a:lnTo>
                    <a:pt x="242574" y="120976"/>
                  </a:lnTo>
                  <a:lnTo>
                    <a:pt x="246172" y="139960"/>
                  </a:lnTo>
                  <a:cubicBezTo>
                    <a:pt x="246172" y="141751"/>
                    <a:pt x="245812" y="143542"/>
                    <a:pt x="244013" y="144617"/>
                  </a:cubicBezTo>
                  <a:cubicBezTo>
                    <a:pt x="243294" y="144975"/>
                    <a:pt x="242574" y="145333"/>
                    <a:pt x="241495" y="145333"/>
                  </a:cubicBezTo>
                  <a:cubicBezTo>
                    <a:pt x="240776" y="145333"/>
                    <a:pt x="240056" y="144975"/>
                    <a:pt x="239337" y="144975"/>
                  </a:cubicBezTo>
                  <a:lnTo>
                    <a:pt x="222070" y="136020"/>
                  </a:lnTo>
                  <a:lnTo>
                    <a:pt x="204803" y="144975"/>
                  </a:lnTo>
                  <a:cubicBezTo>
                    <a:pt x="203364" y="145692"/>
                    <a:pt x="201205" y="145333"/>
                    <a:pt x="200126" y="144617"/>
                  </a:cubicBezTo>
                  <a:cubicBezTo>
                    <a:pt x="198687" y="143542"/>
                    <a:pt x="197968" y="141751"/>
                    <a:pt x="197968" y="139960"/>
                  </a:cubicBezTo>
                  <a:lnTo>
                    <a:pt x="201565" y="120976"/>
                  </a:lnTo>
                  <a:lnTo>
                    <a:pt x="187536" y="107364"/>
                  </a:lnTo>
                  <a:cubicBezTo>
                    <a:pt x="186097" y="105931"/>
                    <a:pt x="185737" y="104140"/>
                    <a:pt x="186097" y="102707"/>
                  </a:cubicBezTo>
                  <a:cubicBezTo>
                    <a:pt x="186816" y="100916"/>
                    <a:pt x="188255" y="99841"/>
                    <a:pt x="190054" y="99483"/>
                  </a:cubicBezTo>
                  <a:lnTo>
                    <a:pt x="209479" y="96618"/>
                  </a:lnTo>
                  <a:lnTo>
                    <a:pt x="218113" y="79424"/>
                  </a:lnTo>
                  <a:close/>
                  <a:moveTo>
                    <a:pt x="120916" y="79424"/>
                  </a:moveTo>
                  <a:cubicBezTo>
                    <a:pt x="122715" y="76200"/>
                    <a:pt x="127751" y="76200"/>
                    <a:pt x="129190" y="79424"/>
                  </a:cubicBezTo>
                  <a:lnTo>
                    <a:pt x="137823" y="96618"/>
                  </a:lnTo>
                  <a:lnTo>
                    <a:pt x="157249" y="99483"/>
                  </a:lnTo>
                  <a:cubicBezTo>
                    <a:pt x="159047" y="99841"/>
                    <a:pt x="160486" y="100916"/>
                    <a:pt x="160846" y="102707"/>
                  </a:cubicBezTo>
                  <a:cubicBezTo>
                    <a:pt x="161565" y="104140"/>
                    <a:pt x="161206" y="105931"/>
                    <a:pt x="160126" y="107364"/>
                  </a:cubicBezTo>
                  <a:lnTo>
                    <a:pt x="145737" y="120976"/>
                  </a:lnTo>
                  <a:lnTo>
                    <a:pt x="149335" y="139960"/>
                  </a:lnTo>
                  <a:cubicBezTo>
                    <a:pt x="149335" y="141751"/>
                    <a:pt x="148615" y="143542"/>
                    <a:pt x="147176" y="144617"/>
                  </a:cubicBezTo>
                  <a:cubicBezTo>
                    <a:pt x="146097" y="145333"/>
                    <a:pt x="144298" y="145692"/>
                    <a:pt x="142500" y="144975"/>
                  </a:cubicBezTo>
                  <a:lnTo>
                    <a:pt x="125233" y="136020"/>
                  </a:lnTo>
                  <a:lnTo>
                    <a:pt x="107966" y="144975"/>
                  </a:lnTo>
                  <a:cubicBezTo>
                    <a:pt x="107246" y="144975"/>
                    <a:pt x="106527" y="145333"/>
                    <a:pt x="105807" y="145333"/>
                  </a:cubicBezTo>
                  <a:cubicBezTo>
                    <a:pt x="104728" y="145333"/>
                    <a:pt x="104009" y="144975"/>
                    <a:pt x="103289" y="144617"/>
                  </a:cubicBezTo>
                  <a:cubicBezTo>
                    <a:pt x="101491" y="143542"/>
                    <a:pt x="101131" y="141751"/>
                    <a:pt x="101131" y="139960"/>
                  </a:cubicBezTo>
                  <a:lnTo>
                    <a:pt x="104728" y="120976"/>
                  </a:lnTo>
                  <a:lnTo>
                    <a:pt x="90699" y="107364"/>
                  </a:lnTo>
                  <a:cubicBezTo>
                    <a:pt x="89260" y="105931"/>
                    <a:pt x="88900" y="104140"/>
                    <a:pt x="89260" y="102707"/>
                  </a:cubicBezTo>
                  <a:cubicBezTo>
                    <a:pt x="89979" y="100916"/>
                    <a:pt x="91418" y="99841"/>
                    <a:pt x="93217" y="99483"/>
                  </a:cubicBezTo>
                  <a:lnTo>
                    <a:pt x="112283" y="96618"/>
                  </a:lnTo>
                  <a:lnTo>
                    <a:pt x="120916" y="79424"/>
                  </a:lnTo>
                  <a:close/>
                  <a:moveTo>
                    <a:pt x="272928" y="25513"/>
                  </a:moveTo>
                  <a:cubicBezTo>
                    <a:pt x="274393" y="23812"/>
                    <a:pt x="277690" y="23812"/>
                    <a:pt x="279522" y="25513"/>
                  </a:cubicBezTo>
                  <a:cubicBezTo>
                    <a:pt x="280254" y="26193"/>
                    <a:pt x="280621" y="27554"/>
                    <a:pt x="280621" y="28574"/>
                  </a:cubicBezTo>
                  <a:cubicBezTo>
                    <a:pt x="280621" y="29595"/>
                    <a:pt x="280254" y="30956"/>
                    <a:pt x="279522" y="31636"/>
                  </a:cubicBezTo>
                  <a:cubicBezTo>
                    <a:pt x="278789" y="32316"/>
                    <a:pt x="277324" y="32997"/>
                    <a:pt x="276225" y="32997"/>
                  </a:cubicBezTo>
                  <a:cubicBezTo>
                    <a:pt x="274759" y="32997"/>
                    <a:pt x="273660" y="32316"/>
                    <a:pt x="272928" y="31636"/>
                  </a:cubicBezTo>
                  <a:cubicBezTo>
                    <a:pt x="272195" y="30956"/>
                    <a:pt x="271462" y="29595"/>
                    <a:pt x="271462" y="28574"/>
                  </a:cubicBezTo>
                  <a:cubicBezTo>
                    <a:pt x="271462" y="27554"/>
                    <a:pt x="271828" y="26193"/>
                    <a:pt x="272928" y="25513"/>
                  </a:cubicBezTo>
                  <a:close/>
                  <a:moveTo>
                    <a:pt x="222073" y="25513"/>
                  </a:moveTo>
                  <a:cubicBezTo>
                    <a:pt x="223837" y="23812"/>
                    <a:pt x="227012" y="23812"/>
                    <a:pt x="228776" y="25513"/>
                  </a:cubicBezTo>
                  <a:cubicBezTo>
                    <a:pt x="229482" y="26193"/>
                    <a:pt x="229834" y="27554"/>
                    <a:pt x="229834" y="28574"/>
                  </a:cubicBezTo>
                  <a:cubicBezTo>
                    <a:pt x="229834" y="29595"/>
                    <a:pt x="229482" y="30956"/>
                    <a:pt x="228776" y="31636"/>
                  </a:cubicBezTo>
                  <a:cubicBezTo>
                    <a:pt x="227718" y="32316"/>
                    <a:pt x="226307" y="32997"/>
                    <a:pt x="225248" y="32997"/>
                  </a:cubicBezTo>
                  <a:cubicBezTo>
                    <a:pt x="224190" y="32997"/>
                    <a:pt x="222779" y="32316"/>
                    <a:pt x="222073" y="31636"/>
                  </a:cubicBezTo>
                  <a:cubicBezTo>
                    <a:pt x="221368" y="30956"/>
                    <a:pt x="220662" y="29595"/>
                    <a:pt x="220662" y="28574"/>
                  </a:cubicBezTo>
                  <a:cubicBezTo>
                    <a:pt x="220662" y="27554"/>
                    <a:pt x="221368" y="26193"/>
                    <a:pt x="222073" y="25513"/>
                  </a:cubicBezTo>
                  <a:close/>
                  <a:moveTo>
                    <a:pt x="250648" y="23812"/>
                  </a:moveTo>
                  <a:cubicBezTo>
                    <a:pt x="253118" y="23812"/>
                    <a:pt x="255234" y="25929"/>
                    <a:pt x="255234" y="28398"/>
                  </a:cubicBezTo>
                  <a:cubicBezTo>
                    <a:pt x="255234" y="30867"/>
                    <a:pt x="253118" y="32984"/>
                    <a:pt x="250648" y="32984"/>
                  </a:cubicBezTo>
                  <a:cubicBezTo>
                    <a:pt x="248179" y="32984"/>
                    <a:pt x="246062" y="30867"/>
                    <a:pt x="246062" y="28398"/>
                  </a:cubicBezTo>
                  <a:cubicBezTo>
                    <a:pt x="246062" y="25929"/>
                    <a:pt x="248179" y="23812"/>
                    <a:pt x="250648" y="23812"/>
                  </a:cubicBezTo>
                  <a:close/>
                  <a:moveTo>
                    <a:pt x="9372" y="9383"/>
                  </a:moveTo>
                  <a:lnTo>
                    <a:pt x="9372" y="46192"/>
                  </a:lnTo>
                  <a:lnTo>
                    <a:pt x="296655" y="46192"/>
                  </a:lnTo>
                  <a:lnTo>
                    <a:pt x="296655" y="9383"/>
                  </a:lnTo>
                  <a:lnTo>
                    <a:pt x="9372" y="9383"/>
                  </a:lnTo>
                  <a:close/>
                  <a:moveTo>
                    <a:pt x="4686" y="0"/>
                  </a:moveTo>
                  <a:lnTo>
                    <a:pt x="301341" y="0"/>
                  </a:lnTo>
                  <a:cubicBezTo>
                    <a:pt x="303864" y="0"/>
                    <a:pt x="306027" y="2165"/>
                    <a:pt x="306027" y="4691"/>
                  </a:cubicBezTo>
                  <a:lnTo>
                    <a:pt x="306027" y="50884"/>
                  </a:lnTo>
                  <a:lnTo>
                    <a:pt x="306027" y="236737"/>
                  </a:lnTo>
                  <a:cubicBezTo>
                    <a:pt x="306027" y="239263"/>
                    <a:pt x="303864" y="241429"/>
                    <a:pt x="301341" y="241429"/>
                  </a:cubicBezTo>
                  <a:lnTo>
                    <a:pt x="130845" y="241429"/>
                  </a:lnTo>
                  <a:lnTo>
                    <a:pt x="79660" y="271021"/>
                  </a:lnTo>
                  <a:cubicBezTo>
                    <a:pt x="78940" y="271382"/>
                    <a:pt x="77858" y="271382"/>
                    <a:pt x="77137" y="271382"/>
                  </a:cubicBezTo>
                  <a:cubicBezTo>
                    <a:pt x="76416" y="271382"/>
                    <a:pt x="75695" y="271382"/>
                    <a:pt x="74975" y="271021"/>
                  </a:cubicBezTo>
                  <a:cubicBezTo>
                    <a:pt x="73533" y="269938"/>
                    <a:pt x="72451" y="268495"/>
                    <a:pt x="72451" y="266690"/>
                  </a:cubicBezTo>
                  <a:lnTo>
                    <a:pt x="72451" y="241429"/>
                  </a:lnTo>
                  <a:lnTo>
                    <a:pt x="47580" y="241429"/>
                  </a:lnTo>
                  <a:cubicBezTo>
                    <a:pt x="45057" y="241429"/>
                    <a:pt x="42894" y="239263"/>
                    <a:pt x="42894" y="236737"/>
                  </a:cubicBezTo>
                  <a:lnTo>
                    <a:pt x="42894" y="80115"/>
                  </a:lnTo>
                  <a:cubicBezTo>
                    <a:pt x="42894" y="77589"/>
                    <a:pt x="45057" y="75424"/>
                    <a:pt x="47580" y="75424"/>
                  </a:cubicBezTo>
                  <a:cubicBezTo>
                    <a:pt x="50103" y="75424"/>
                    <a:pt x="52266" y="77589"/>
                    <a:pt x="52266" y="80115"/>
                  </a:cubicBezTo>
                  <a:lnTo>
                    <a:pt x="52266" y="232046"/>
                  </a:lnTo>
                  <a:lnTo>
                    <a:pt x="77137" y="232046"/>
                  </a:lnTo>
                  <a:cubicBezTo>
                    <a:pt x="79660" y="232046"/>
                    <a:pt x="81823" y="234211"/>
                    <a:pt x="81823" y="236737"/>
                  </a:cubicBezTo>
                  <a:lnTo>
                    <a:pt x="81823" y="258751"/>
                  </a:lnTo>
                  <a:lnTo>
                    <a:pt x="127601" y="232768"/>
                  </a:lnTo>
                  <a:cubicBezTo>
                    <a:pt x="128322" y="232407"/>
                    <a:pt x="129043" y="232046"/>
                    <a:pt x="129764" y="232046"/>
                  </a:cubicBezTo>
                  <a:lnTo>
                    <a:pt x="296655" y="232046"/>
                  </a:lnTo>
                  <a:lnTo>
                    <a:pt x="296655" y="55575"/>
                  </a:lnTo>
                  <a:lnTo>
                    <a:pt x="9372" y="55575"/>
                  </a:lnTo>
                  <a:lnTo>
                    <a:pt x="9372" y="297004"/>
                  </a:lnTo>
                  <a:lnTo>
                    <a:pt x="296655" y="297004"/>
                  </a:lnTo>
                  <a:lnTo>
                    <a:pt x="296655" y="269577"/>
                  </a:lnTo>
                  <a:cubicBezTo>
                    <a:pt x="296655" y="267051"/>
                    <a:pt x="298818" y="264886"/>
                    <a:pt x="301341" y="264886"/>
                  </a:cubicBezTo>
                  <a:cubicBezTo>
                    <a:pt x="303864" y="264886"/>
                    <a:pt x="306027" y="267051"/>
                    <a:pt x="306027" y="269577"/>
                  </a:cubicBezTo>
                  <a:lnTo>
                    <a:pt x="306027" y="301335"/>
                  </a:lnTo>
                  <a:cubicBezTo>
                    <a:pt x="306027" y="304222"/>
                    <a:pt x="303864" y="306026"/>
                    <a:pt x="301341" y="306026"/>
                  </a:cubicBezTo>
                  <a:lnTo>
                    <a:pt x="4686" y="306026"/>
                  </a:lnTo>
                  <a:cubicBezTo>
                    <a:pt x="2163" y="306026"/>
                    <a:pt x="0" y="304222"/>
                    <a:pt x="0" y="301335"/>
                  </a:cubicBezTo>
                  <a:lnTo>
                    <a:pt x="0" y="50884"/>
                  </a:lnTo>
                  <a:lnTo>
                    <a:pt x="0" y="4691"/>
                  </a:lnTo>
                  <a:cubicBezTo>
                    <a:pt x="0" y="2165"/>
                    <a:pt x="2163" y="0"/>
                    <a:pt x="4686" y="0"/>
                  </a:cubicBezTo>
                  <a:close/>
                </a:path>
              </a:pathLst>
            </a:custGeom>
            <a:solidFill>
              <a:srgbClr val="0084AE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9" name="Google Shape;1705;p19">
              <a:extLst>
                <a:ext uri="{FF2B5EF4-FFF2-40B4-BE49-F238E27FC236}">
                  <a16:creationId xmlns:a16="http://schemas.microsoft.com/office/drawing/2014/main" id="{775030FE-73D3-4469-F313-CD9AA490EF9B}"/>
                </a:ext>
              </a:extLst>
            </p:cNvPr>
            <p:cNvGrpSpPr/>
            <p:nvPr/>
          </p:nvGrpSpPr>
          <p:grpSpPr>
            <a:xfrm>
              <a:off x="4113554" y="2222251"/>
              <a:ext cx="285591" cy="240000"/>
              <a:chOff x="2849727" y="2748076"/>
              <a:chExt cx="214193" cy="180000"/>
            </a:xfrm>
          </p:grpSpPr>
          <p:sp>
            <p:nvSpPr>
              <p:cNvPr id="877" name="Google Shape;1706;p19">
                <a:extLst>
                  <a:ext uri="{FF2B5EF4-FFF2-40B4-BE49-F238E27FC236}">
                    <a16:creationId xmlns:a16="http://schemas.microsoft.com/office/drawing/2014/main" id="{6CE2F8E2-693C-47C0-5EF3-3B653D4B1BB1}"/>
                  </a:ext>
                </a:extLst>
              </p:cNvPr>
              <p:cNvSpPr/>
              <p:nvPr/>
            </p:nvSpPr>
            <p:spPr>
              <a:xfrm>
                <a:off x="2849727" y="2748076"/>
                <a:ext cx="214193" cy="12698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0000" extrusionOk="0">
                    <a:moveTo>
                      <a:pt x="1833" y="9986"/>
                    </a:moveTo>
                    <a:lnTo>
                      <a:pt x="1575" y="10000"/>
                    </a:lnTo>
                    <a:lnTo>
                      <a:pt x="1405" y="9986"/>
                    </a:lnTo>
                    <a:lnTo>
                      <a:pt x="1237" y="9942"/>
                    </a:lnTo>
                    <a:lnTo>
                      <a:pt x="1078" y="9866"/>
                    </a:lnTo>
                    <a:lnTo>
                      <a:pt x="925" y="9765"/>
                    </a:lnTo>
                    <a:lnTo>
                      <a:pt x="780" y="9635"/>
                    </a:lnTo>
                    <a:lnTo>
                      <a:pt x="647" y="9487"/>
                    </a:lnTo>
                    <a:lnTo>
                      <a:pt x="519" y="9314"/>
                    </a:lnTo>
                    <a:cubicBezTo>
                      <a:pt x="481" y="9250"/>
                      <a:pt x="444" y="9186"/>
                      <a:pt x="406" y="9122"/>
                    </a:cubicBezTo>
                    <a:lnTo>
                      <a:pt x="304" y="8911"/>
                    </a:lnTo>
                    <a:cubicBezTo>
                      <a:pt x="275" y="8834"/>
                      <a:pt x="245" y="8757"/>
                      <a:pt x="216" y="8680"/>
                    </a:cubicBezTo>
                    <a:cubicBezTo>
                      <a:pt x="190" y="8599"/>
                      <a:pt x="165" y="8517"/>
                      <a:pt x="139" y="8436"/>
                    </a:cubicBezTo>
                    <a:cubicBezTo>
                      <a:pt x="119" y="8350"/>
                      <a:pt x="99" y="8263"/>
                      <a:pt x="79" y="8177"/>
                    </a:cubicBezTo>
                    <a:lnTo>
                      <a:pt x="34" y="7913"/>
                    </a:lnTo>
                    <a:cubicBezTo>
                      <a:pt x="26" y="7817"/>
                      <a:pt x="17" y="7721"/>
                      <a:pt x="9" y="7625"/>
                    </a:cubicBezTo>
                    <a:lnTo>
                      <a:pt x="0" y="7337"/>
                    </a:lnTo>
                    <a:lnTo>
                      <a:pt x="9" y="7049"/>
                    </a:lnTo>
                    <a:cubicBezTo>
                      <a:pt x="17" y="6956"/>
                      <a:pt x="26" y="6864"/>
                      <a:pt x="34" y="6771"/>
                    </a:cubicBezTo>
                    <a:cubicBezTo>
                      <a:pt x="49" y="6681"/>
                      <a:pt x="64" y="6592"/>
                      <a:pt x="79" y="6502"/>
                    </a:cubicBezTo>
                    <a:cubicBezTo>
                      <a:pt x="98" y="6416"/>
                      <a:pt x="117" y="6329"/>
                      <a:pt x="136" y="6243"/>
                    </a:cubicBezTo>
                    <a:cubicBezTo>
                      <a:pt x="162" y="6163"/>
                      <a:pt x="187" y="6083"/>
                      <a:pt x="213" y="6003"/>
                    </a:cubicBezTo>
                    <a:cubicBezTo>
                      <a:pt x="241" y="5928"/>
                      <a:pt x="270" y="5852"/>
                      <a:pt x="298" y="5777"/>
                    </a:cubicBezTo>
                    <a:lnTo>
                      <a:pt x="400" y="5566"/>
                    </a:lnTo>
                    <a:lnTo>
                      <a:pt x="511" y="5379"/>
                    </a:lnTo>
                    <a:cubicBezTo>
                      <a:pt x="552" y="5320"/>
                      <a:pt x="592" y="5261"/>
                      <a:pt x="633" y="5202"/>
                    </a:cubicBezTo>
                    <a:lnTo>
                      <a:pt x="766" y="5048"/>
                    </a:lnTo>
                    <a:lnTo>
                      <a:pt x="908" y="4928"/>
                    </a:lnTo>
                    <a:lnTo>
                      <a:pt x="1058" y="4818"/>
                    </a:lnTo>
                    <a:lnTo>
                      <a:pt x="1217" y="4746"/>
                    </a:lnTo>
                    <a:cubicBezTo>
                      <a:pt x="1208" y="4652"/>
                      <a:pt x="1198" y="4557"/>
                      <a:pt x="1189" y="4463"/>
                    </a:cubicBezTo>
                    <a:cubicBezTo>
                      <a:pt x="1182" y="4365"/>
                      <a:pt x="1176" y="4268"/>
                      <a:pt x="1169" y="4170"/>
                    </a:cubicBezTo>
                    <a:cubicBezTo>
                      <a:pt x="1167" y="4072"/>
                      <a:pt x="1165" y="3975"/>
                      <a:pt x="1163" y="3877"/>
                    </a:cubicBezTo>
                    <a:cubicBezTo>
                      <a:pt x="1166" y="3759"/>
                      <a:pt x="1169" y="3640"/>
                      <a:pt x="1172" y="3522"/>
                    </a:cubicBezTo>
                    <a:cubicBezTo>
                      <a:pt x="1181" y="3408"/>
                      <a:pt x="1191" y="3295"/>
                      <a:pt x="1200" y="3181"/>
                    </a:cubicBezTo>
                    <a:cubicBezTo>
                      <a:pt x="1215" y="3069"/>
                      <a:pt x="1231" y="2957"/>
                      <a:pt x="1246" y="2845"/>
                    </a:cubicBezTo>
                    <a:cubicBezTo>
                      <a:pt x="1266" y="2738"/>
                      <a:pt x="1285" y="2631"/>
                      <a:pt x="1305" y="2524"/>
                    </a:cubicBezTo>
                    <a:cubicBezTo>
                      <a:pt x="1332" y="2422"/>
                      <a:pt x="1358" y="2319"/>
                      <a:pt x="1385" y="2217"/>
                    </a:cubicBezTo>
                    <a:cubicBezTo>
                      <a:pt x="1415" y="2118"/>
                      <a:pt x="1446" y="2018"/>
                      <a:pt x="1476" y="1919"/>
                    </a:cubicBezTo>
                    <a:lnTo>
                      <a:pt x="1581" y="1636"/>
                    </a:lnTo>
                    <a:cubicBezTo>
                      <a:pt x="1621" y="1550"/>
                      <a:pt x="1660" y="1463"/>
                      <a:pt x="1700" y="1377"/>
                    </a:cubicBezTo>
                    <a:cubicBezTo>
                      <a:pt x="1744" y="1295"/>
                      <a:pt x="1789" y="1214"/>
                      <a:pt x="1833" y="1132"/>
                    </a:cubicBezTo>
                    <a:cubicBezTo>
                      <a:pt x="1881" y="1057"/>
                      <a:pt x="1930" y="982"/>
                      <a:pt x="1978" y="907"/>
                    </a:cubicBezTo>
                    <a:lnTo>
                      <a:pt x="2131" y="705"/>
                    </a:lnTo>
                    <a:lnTo>
                      <a:pt x="2296" y="528"/>
                    </a:lnTo>
                    <a:cubicBezTo>
                      <a:pt x="2355" y="477"/>
                      <a:pt x="2413" y="425"/>
                      <a:pt x="2472" y="374"/>
                    </a:cubicBezTo>
                    <a:lnTo>
                      <a:pt x="2656" y="240"/>
                    </a:lnTo>
                    <a:lnTo>
                      <a:pt x="2843" y="139"/>
                    </a:lnTo>
                    <a:lnTo>
                      <a:pt x="3042" y="62"/>
                    </a:lnTo>
                    <a:lnTo>
                      <a:pt x="3243" y="14"/>
                    </a:lnTo>
                    <a:lnTo>
                      <a:pt x="3453" y="0"/>
                    </a:lnTo>
                    <a:lnTo>
                      <a:pt x="3663" y="14"/>
                    </a:lnTo>
                    <a:lnTo>
                      <a:pt x="3865" y="62"/>
                    </a:lnTo>
                    <a:lnTo>
                      <a:pt x="4061" y="139"/>
                    </a:lnTo>
                    <a:lnTo>
                      <a:pt x="4251" y="240"/>
                    </a:lnTo>
                    <a:lnTo>
                      <a:pt x="4432" y="369"/>
                    </a:lnTo>
                    <a:lnTo>
                      <a:pt x="4606" y="523"/>
                    </a:lnTo>
                    <a:cubicBezTo>
                      <a:pt x="4661" y="582"/>
                      <a:pt x="4715" y="642"/>
                      <a:pt x="4770" y="701"/>
                    </a:cubicBezTo>
                    <a:lnTo>
                      <a:pt x="4926" y="902"/>
                    </a:lnTo>
                    <a:cubicBezTo>
                      <a:pt x="4973" y="976"/>
                      <a:pt x="5021" y="1049"/>
                      <a:pt x="5068" y="1123"/>
                    </a:cubicBezTo>
                    <a:cubicBezTo>
                      <a:pt x="5112" y="1203"/>
                      <a:pt x="5157" y="1283"/>
                      <a:pt x="5201" y="1363"/>
                    </a:cubicBezTo>
                    <a:lnTo>
                      <a:pt x="5321" y="1627"/>
                    </a:lnTo>
                    <a:cubicBezTo>
                      <a:pt x="5357" y="1718"/>
                      <a:pt x="5392" y="1809"/>
                      <a:pt x="5428" y="1900"/>
                    </a:cubicBezTo>
                    <a:cubicBezTo>
                      <a:pt x="5459" y="1998"/>
                      <a:pt x="5491" y="2095"/>
                      <a:pt x="5522" y="2193"/>
                    </a:cubicBezTo>
                    <a:lnTo>
                      <a:pt x="5664" y="2073"/>
                    </a:lnTo>
                    <a:lnTo>
                      <a:pt x="5814" y="1963"/>
                    </a:lnTo>
                    <a:lnTo>
                      <a:pt x="5970" y="1886"/>
                    </a:lnTo>
                    <a:lnTo>
                      <a:pt x="6129" y="1819"/>
                    </a:lnTo>
                    <a:lnTo>
                      <a:pt x="6297" y="1780"/>
                    </a:lnTo>
                    <a:lnTo>
                      <a:pt x="6464" y="1771"/>
                    </a:lnTo>
                    <a:lnTo>
                      <a:pt x="6663" y="1790"/>
                    </a:lnTo>
                    <a:lnTo>
                      <a:pt x="6853" y="1838"/>
                    </a:lnTo>
                    <a:lnTo>
                      <a:pt x="7035" y="1915"/>
                    </a:lnTo>
                    <a:lnTo>
                      <a:pt x="7213" y="2025"/>
                    </a:lnTo>
                    <a:lnTo>
                      <a:pt x="7381" y="2164"/>
                    </a:lnTo>
                    <a:lnTo>
                      <a:pt x="7540" y="2322"/>
                    </a:lnTo>
                    <a:lnTo>
                      <a:pt x="7687" y="2510"/>
                    </a:lnTo>
                    <a:cubicBezTo>
                      <a:pt x="7732" y="2579"/>
                      <a:pt x="7778" y="2647"/>
                      <a:pt x="7823" y="2716"/>
                    </a:cubicBezTo>
                    <a:lnTo>
                      <a:pt x="7948" y="2946"/>
                    </a:lnTo>
                    <a:lnTo>
                      <a:pt x="8062" y="3196"/>
                    </a:lnTo>
                    <a:lnTo>
                      <a:pt x="8158" y="3460"/>
                    </a:lnTo>
                    <a:cubicBezTo>
                      <a:pt x="8186" y="3554"/>
                      <a:pt x="8213" y="3649"/>
                      <a:pt x="8241" y="3743"/>
                    </a:cubicBezTo>
                    <a:cubicBezTo>
                      <a:pt x="8263" y="3841"/>
                      <a:pt x="8284" y="3938"/>
                      <a:pt x="8306" y="4036"/>
                    </a:cubicBezTo>
                    <a:cubicBezTo>
                      <a:pt x="8322" y="4140"/>
                      <a:pt x="8338" y="4243"/>
                      <a:pt x="8354" y="4347"/>
                    </a:cubicBezTo>
                    <a:cubicBezTo>
                      <a:pt x="8364" y="4454"/>
                      <a:pt x="8375" y="4562"/>
                      <a:pt x="8385" y="4669"/>
                    </a:cubicBezTo>
                    <a:lnTo>
                      <a:pt x="8428" y="4669"/>
                    </a:lnTo>
                    <a:lnTo>
                      <a:pt x="8598" y="4688"/>
                    </a:lnTo>
                    <a:lnTo>
                      <a:pt x="8766" y="4726"/>
                    </a:lnTo>
                    <a:lnTo>
                      <a:pt x="8925" y="4803"/>
                    </a:lnTo>
                    <a:lnTo>
                      <a:pt x="9075" y="4904"/>
                    </a:lnTo>
                    <a:lnTo>
                      <a:pt x="9222" y="5034"/>
                    </a:lnTo>
                    <a:cubicBezTo>
                      <a:pt x="9268" y="5083"/>
                      <a:pt x="9313" y="5133"/>
                      <a:pt x="9359" y="5182"/>
                    </a:cubicBezTo>
                    <a:lnTo>
                      <a:pt x="9481" y="5355"/>
                    </a:lnTo>
                    <a:cubicBezTo>
                      <a:pt x="9519" y="5419"/>
                      <a:pt x="9556" y="5483"/>
                      <a:pt x="9594" y="5547"/>
                    </a:cubicBezTo>
                    <a:lnTo>
                      <a:pt x="9696" y="5763"/>
                    </a:lnTo>
                    <a:cubicBezTo>
                      <a:pt x="9725" y="5840"/>
                      <a:pt x="9755" y="5916"/>
                      <a:pt x="9784" y="5993"/>
                    </a:cubicBezTo>
                    <a:cubicBezTo>
                      <a:pt x="9810" y="6073"/>
                      <a:pt x="9835" y="6153"/>
                      <a:pt x="9861" y="6233"/>
                    </a:cubicBezTo>
                    <a:lnTo>
                      <a:pt x="9921" y="6497"/>
                    </a:lnTo>
                    <a:cubicBezTo>
                      <a:pt x="9936" y="6587"/>
                      <a:pt x="9951" y="6676"/>
                      <a:pt x="9966" y="6766"/>
                    </a:cubicBezTo>
                    <a:cubicBezTo>
                      <a:pt x="9974" y="6860"/>
                      <a:pt x="9983" y="6955"/>
                      <a:pt x="9991" y="7049"/>
                    </a:cubicBezTo>
                    <a:lnTo>
                      <a:pt x="10000" y="7337"/>
                    </a:lnTo>
                    <a:lnTo>
                      <a:pt x="9991" y="7625"/>
                    </a:lnTo>
                    <a:cubicBezTo>
                      <a:pt x="9983" y="7721"/>
                      <a:pt x="9974" y="7817"/>
                      <a:pt x="9966" y="7913"/>
                    </a:cubicBezTo>
                    <a:lnTo>
                      <a:pt x="9921" y="8177"/>
                    </a:lnTo>
                    <a:cubicBezTo>
                      <a:pt x="9901" y="8263"/>
                      <a:pt x="9881" y="8350"/>
                      <a:pt x="9861" y="8436"/>
                    </a:cubicBezTo>
                    <a:cubicBezTo>
                      <a:pt x="9835" y="8517"/>
                      <a:pt x="9810" y="8599"/>
                      <a:pt x="9784" y="8680"/>
                    </a:cubicBezTo>
                    <a:cubicBezTo>
                      <a:pt x="9755" y="8757"/>
                      <a:pt x="9725" y="8834"/>
                      <a:pt x="9696" y="8911"/>
                    </a:cubicBezTo>
                    <a:lnTo>
                      <a:pt x="9594" y="9122"/>
                    </a:lnTo>
                    <a:cubicBezTo>
                      <a:pt x="9556" y="9186"/>
                      <a:pt x="9519" y="9250"/>
                      <a:pt x="9481" y="9314"/>
                    </a:cubicBezTo>
                    <a:lnTo>
                      <a:pt x="9356" y="9487"/>
                    </a:lnTo>
                    <a:cubicBezTo>
                      <a:pt x="9311" y="9536"/>
                      <a:pt x="9267" y="9586"/>
                      <a:pt x="9222" y="9635"/>
                    </a:cubicBezTo>
                    <a:lnTo>
                      <a:pt x="9075" y="9765"/>
                    </a:lnTo>
                    <a:lnTo>
                      <a:pt x="8925" y="9866"/>
                    </a:lnTo>
                    <a:lnTo>
                      <a:pt x="8763" y="9942"/>
                    </a:lnTo>
                    <a:lnTo>
                      <a:pt x="8598" y="9986"/>
                    </a:lnTo>
                    <a:lnTo>
                      <a:pt x="8428" y="10000"/>
                    </a:lnTo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1707;p19">
                <a:extLst>
                  <a:ext uri="{FF2B5EF4-FFF2-40B4-BE49-F238E27FC236}">
                    <a16:creationId xmlns:a16="http://schemas.microsoft.com/office/drawing/2014/main" id="{134C4F1F-A585-BE99-2A4D-EB0660B79506}"/>
                  </a:ext>
                </a:extLst>
              </p:cNvPr>
              <p:cNvSpPr/>
              <p:nvPr/>
            </p:nvSpPr>
            <p:spPr>
              <a:xfrm>
                <a:off x="2925141" y="2842716"/>
                <a:ext cx="70362" cy="36162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1547" extrusionOk="0">
                    <a:moveTo>
                      <a:pt x="1505" y="0"/>
                    </a:moveTo>
                    <a:lnTo>
                      <a:pt x="1617" y="1"/>
                    </a:lnTo>
                    <a:lnTo>
                      <a:pt x="1727" y="6"/>
                    </a:lnTo>
                    <a:lnTo>
                      <a:pt x="1835" y="13"/>
                    </a:lnTo>
                    <a:lnTo>
                      <a:pt x="1939" y="23"/>
                    </a:lnTo>
                    <a:lnTo>
                      <a:pt x="2041" y="35"/>
                    </a:lnTo>
                    <a:lnTo>
                      <a:pt x="2139" y="51"/>
                    </a:lnTo>
                    <a:lnTo>
                      <a:pt x="2233" y="68"/>
                    </a:lnTo>
                    <a:lnTo>
                      <a:pt x="2324" y="89"/>
                    </a:lnTo>
                    <a:lnTo>
                      <a:pt x="2410" y="110"/>
                    </a:lnTo>
                    <a:lnTo>
                      <a:pt x="2492" y="134"/>
                    </a:lnTo>
                    <a:lnTo>
                      <a:pt x="2569" y="160"/>
                    </a:lnTo>
                    <a:lnTo>
                      <a:pt x="2640" y="189"/>
                    </a:lnTo>
                    <a:lnTo>
                      <a:pt x="2706" y="218"/>
                    </a:lnTo>
                    <a:lnTo>
                      <a:pt x="2766" y="250"/>
                    </a:lnTo>
                    <a:lnTo>
                      <a:pt x="2821" y="283"/>
                    </a:lnTo>
                    <a:lnTo>
                      <a:pt x="2870" y="317"/>
                    </a:lnTo>
                    <a:lnTo>
                      <a:pt x="2911" y="353"/>
                    </a:lnTo>
                    <a:lnTo>
                      <a:pt x="2946" y="391"/>
                    </a:lnTo>
                    <a:lnTo>
                      <a:pt x="2973" y="428"/>
                    </a:lnTo>
                    <a:lnTo>
                      <a:pt x="2993" y="468"/>
                    </a:lnTo>
                    <a:lnTo>
                      <a:pt x="3005" y="507"/>
                    </a:lnTo>
                    <a:lnTo>
                      <a:pt x="3009" y="548"/>
                    </a:lnTo>
                    <a:lnTo>
                      <a:pt x="3009" y="999"/>
                    </a:lnTo>
                    <a:lnTo>
                      <a:pt x="3005" y="1039"/>
                    </a:lnTo>
                    <a:lnTo>
                      <a:pt x="2993" y="1079"/>
                    </a:lnTo>
                    <a:lnTo>
                      <a:pt x="2973" y="1119"/>
                    </a:lnTo>
                    <a:lnTo>
                      <a:pt x="2946" y="1156"/>
                    </a:lnTo>
                    <a:lnTo>
                      <a:pt x="2911" y="1194"/>
                    </a:lnTo>
                    <a:lnTo>
                      <a:pt x="2870" y="1230"/>
                    </a:lnTo>
                    <a:lnTo>
                      <a:pt x="2821" y="1264"/>
                    </a:lnTo>
                    <a:lnTo>
                      <a:pt x="2766" y="1297"/>
                    </a:lnTo>
                    <a:lnTo>
                      <a:pt x="2706" y="1329"/>
                    </a:lnTo>
                    <a:lnTo>
                      <a:pt x="2640" y="1358"/>
                    </a:lnTo>
                    <a:lnTo>
                      <a:pt x="2569" y="1387"/>
                    </a:lnTo>
                    <a:lnTo>
                      <a:pt x="2492" y="1413"/>
                    </a:lnTo>
                    <a:lnTo>
                      <a:pt x="2410" y="1437"/>
                    </a:lnTo>
                    <a:lnTo>
                      <a:pt x="2324" y="1458"/>
                    </a:lnTo>
                    <a:lnTo>
                      <a:pt x="2233" y="1479"/>
                    </a:lnTo>
                    <a:lnTo>
                      <a:pt x="2139" y="1496"/>
                    </a:lnTo>
                    <a:lnTo>
                      <a:pt x="2041" y="1511"/>
                    </a:lnTo>
                    <a:lnTo>
                      <a:pt x="1939" y="1524"/>
                    </a:lnTo>
                    <a:lnTo>
                      <a:pt x="1835" y="1534"/>
                    </a:lnTo>
                    <a:lnTo>
                      <a:pt x="1727" y="1541"/>
                    </a:lnTo>
                    <a:lnTo>
                      <a:pt x="1617" y="1545"/>
                    </a:lnTo>
                    <a:lnTo>
                      <a:pt x="1505" y="1547"/>
                    </a:lnTo>
                    <a:lnTo>
                      <a:pt x="1392" y="1545"/>
                    </a:lnTo>
                    <a:lnTo>
                      <a:pt x="1282" y="1541"/>
                    </a:lnTo>
                    <a:lnTo>
                      <a:pt x="1176" y="1534"/>
                    </a:lnTo>
                    <a:lnTo>
                      <a:pt x="1070" y="1524"/>
                    </a:lnTo>
                    <a:lnTo>
                      <a:pt x="969" y="1511"/>
                    </a:lnTo>
                    <a:lnTo>
                      <a:pt x="870" y="1496"/>
                    </a:lnTo>
                    <a:lnTo>
                      <a:pt x="776" y="1479"/>
                    </a:lnTo>
                    <a:lnTo>
                      <a:pt x="685" y="1458"/>
                    </a:lnTo>
                    <a:lnTo>
                      <a:pt x="599" y="1437"/>
                    </a:lnTo>
                    <a:lnTo>
                      <a:pt x="517" y="1413"/>
                    </a:lnTo>
                    <a:lnTo>
                      <a:pt x="441" y="1387"/>
                    </a:lnTo>
                    <a:lnTo>
                      <a:pt x="370" y="1358"/>
                    </a:lnTo>
                    <a:lnTo>
                      <a:pt x="303" y="1329"/>
                    </a:lnTo>
                    <a:lnTo>
                      <a:pt x="243" y="1297"/>
                    </a:lnTo>
                    <a:lnTo>
                      <a:pt x="188" y="1264"/>
                    </a:lnTo>
                    <a:lnTo>
                      <a:pt x="141" y="1230"/>
                    </a:lnTo>
                    <a:lnTo>
                      <a:pt x="99" y="1194"/>
                    </a:lnTo>
                    <a:lnTo>
                      <a:pt x="64" y="1156"/>
                    </a:lnTo>
                    <a:lnTo>
                      <a:pt x="36" y="1119"/>
                    </a:lnTo>
                    <a:lnTo>
                      <a:pt x="17" y="1079"/>
                    </a:lnTo>
                    <a:lnTo>
                      <a:pt x="5" y="1039"/>
                    </a:lnTo>
                    <a:lnTo>
                      <a:pt x="0" y="999"/>
                    </a:lnTo>
                    <a:lnTo>
                      <a:pt x="0" y="548"/>
                    </a:lnTo>
                    <a:lnTo>
                      <a:pt x="5" y="507"/>
                    </a:lnTo>
                    <a:lnTo>
                      <a:pt x="17" y="468"/>
                    </a:lnTo>
                    <a:lnTo>
                      <a:pt x="36" y="428"/>
                    </a:lnTo>
                    <a:lnTo>
                      <a:pt x="64" y="391"/>
                    </a:lnTo>
                    <a:lnTo>
                      <a:pt x="99" y="353"/>
                    </a:lnTo>
                    <a:lnTo>
                      <a:pt x="141" y="317"/>
                    </a:lnTo>
                    <a:lnTo>
                      <a:pt x="188" y="283"/>
                    </a:lnTo>
                    <a:lnTo>
                      <a:pt x="243" y="250"/>
                    </a:lnTo>
                    <a:lnTo>
                      <a:pt x="303" y="218"/>
                    </a:lnTo>
                    <a:lnTo>
                      <a:pt x="370" y="189"/>
                    </a:lnTo>
                    <a:lnTo>
                      <a:pt x="441" y="160"/>
                    </a:lnTo>
                    <a:lnTo>
                      <a:pt x="517" y="134"/>
                    </a:lnTo>
                    <a:lnTo>
                      <a:pt x="599" y="110"/>
                    </a:lnTo>
                    <a:lnTo>
                      <a:pt x="685" y="89"/>
                    </a:lnTo>
                    <a:lnTo>
                      <a:pt x="776" y="68"/>
                    </a:lnTo>
                    <a:lnTo>
                      <a:pt x="870" y="51"/>
                    </a:lnTo>
                    <a:lnTo>
                      <a:pt x="969" y="35"/>
                    </a:lnTo>
                    <a:lnTo>
                      <a:pt x="1070" y="23"/>
                    </a:lnTo>
                    <a:lnTo>
                      <a:pt x="1176" y="13"/>
                    </a:lnTo>
                    <a:lnTo>
                      <a:pt x="1282" y="6"/>
                    </a:lnTo>
                    <a:lnTo>
                      <a:pt x="1392" y="1"/>
                    </a:lnTo>
                    <a:lnTo>
                      <a:pt x="150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1708;p19">
                <a:extLst>
                  <a:ext uri="{FF2B5EF4-FFF2-40B4-BE49-F238E27FC236}">
                    <a16:creationId xmlns:a16="http://schemas.microsoft.com/office/drawing/2014/main" id="{12F2DFD3-42F5-B3E0-D72D-EBD5E531337A}"/>
                  </a:ext>
                </a:extLst>
              </p:cNvPr>
              <p:cNvSpPr/>
              <p:nvPr/>
            </p:nvSpPr>
            <p:spPr>
              <a:xfrm>
                <a:off x="2925141" y="2873132"/>
                <a:ext cx="70362" cy="30135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291" extrusionOk="0">
                    <a:moveTo>
                      <a:pt x="1" y="0"/>
                    </a:moveTo>
                    <a:lnTo>
                      <a:pt x="13" y="39"/>
                    </a:lnTo>
                    <a:lnTo>
                      <a:pt x="34" y="79"/>
                    </a:lnTo>
                    <a:lnTo>
                      <a:pt x="61" y="116"/>
                    </a:lnTo>
                    <a:lnTo>
                      <a:pt x="96" y="154"/>
                    </a:lnTo>
                    <a:lnTo>
                      <a:pt x="137" y="190"/>
                    </a:lnTo>
                    <a:lnTo>
                      <a:pt x="186" y="224"/>
                    </a:lnTo>
                    <a:lnTo>
                      <a:pt x="240" y="257"/>
                    </a:lnTo>
                    <a:lnTo>
                      <a:pt x="302" y="289"/>
                    </a:lnTo>
                    <a:lnTo>
                      <a:pt x="368" y="318"/>
                    </a:lnTo>
                    <a:lnTo>
                      <a:pt x="440" y="347"/>
                    </a:lnTo>
                    <a:lnTo>
                      <a:pt x="517" y="373"/>
                    </a:lnTo>
                    <a:lnTo>
                      <a:pt x="599" y="397"/>
                    </a:lnTo>
                    <a:lnTo>
                      <a:pt x="685" y="419"/>
                    </a:lnTo>
                    <a:lnTo>
                      <a:pt x="776" y="439"/>
                    </a:lnTo>
                    <a:lnTo>
                      <a:pt x="870" y="456"/>
                    </a:lnTo>
                    <a:lnTo>
                      <a:pt x="969" y="472"/>
                    </a:lnTo>
                    <a:lnTo>
                      <a:pt x="1071" y="484"/>
                    </a:lnTo>
                    <a:lnTo>
                      <a:pt x="1175" y="494"/>
                    </a:lnTo>
                    <a:lnTo>
                      <a:pt x="1283" y="501"/>
                    </a:lnTo>
                    <a:lnTo>
                      <a:pt x="1393" y="506"/>
                    </a:lnTo>
                    <a:lnTo>
                      <a:pt x="1506" y="507"/>
                    </a:lnTo>
                    <a:lnTo>
                      <a:pt x="1618" y="506"/>
                    </a:lnTo>
                    <a:lnTo>
                      <a:pt x="1728" y="501"/>
                    </a:lnTo>
                    <a:lnTo>
                      <a:pt x="1836" y="494"/>
                    </a:lnTo>
                    <a:lnTo>
                      <a:pt x="1940" y="484"/>
                    </a:lnTo>
                    <a:lnTo>
                      <a:pt x="2042" y="472"/>
                    </a:lnTo>
                    <a:lnTo>
                      <a:pt x="2141" y="456"/>
                    </a:lnTo>
                    <a:lnTo>
                      <a:pt x="2235" y="439"/>
                    </a:lnTo>
                    <a:lnTo>
                      <a:pt x="2326" y="419"/>
                    </a:lnTo>
                    <a:lnTo>
                      <a:pt x="2412" y="397"/>
                    </a:lnTo>
                    <a:lnTo>
                      <a:pt x="2494" y="373"/>
                    </a:lnTo>
                    <a:lnTo>
                      <a:pt x="2571" y="347"/>
                    </a:lnTo>
                    <a:lnTo>
                      <a:pt x="2644" y="318"/>
                    </a:lnTo>
                    <a:lnTo>
                      <a:pt x="2710" y="289"/>
                    </a:lnTo>
                    <a:lnTo>
                      <a:pt x="2770" y="257"/>
                    </a:lnTo>
                    <a:lnTo>
                      <a:pt x="2825" y="224"/>
                    </a:lnTo>
                    <a:lnTo>
                      <a:pt x="2873" y="190"/>
                    </a:lnTo>
                    <a:lnTo>
                      <a:pt x="2915" y="154"/>
                    </a:lnTo>
                    <a:lnTo>
                      <a:pt x="2949" y="116"/>
                    </a:lnTo>
                    <a:lnTo>
                      <a:pt x="2977" y="79"/>
                    </a:lnTo>
                    <a:lnTo>
                      <a:pt x="2997" y="39"/>
                    </a:lnTo>
                    <a:lnTo>
                      <a:pt x="3009" y="0"/>
                    </a:lnTo>
                    <a:lnTo>
                      <a:pt x="3009" y="5"/>
                    </a:lnTo>
                    <a:lnTo>
                      <a:pt x="3010" y="20"/>
                    </a:lnTo>
                    <a:lnTo>
                      <a:pt x="3010" y="42"/>
                    </a:lnTo>
                    <a:lnTo>
                      <a:pt x="3010" y="69"/>
                    </a:lnTo>
                    <a:lnTo>
                      <a:pt x="3010" y="103"/>
                    </a:lnTo>
                    <a:lnTo>
                      <a:pt x="3010" y="141"/>
                    </a:lnTo>
                    <a:lnTo>
                      <a:pt x="3010" y="183"/>
                    </a:lnTo>
                    <a:lnTo>
                      <a:pt x="3010" y="229"/>
                    </a:lnTo>
                    <a:lnTo>
                      <a:pt x="3010" y="276"/>
                    </a:lnTo>
                    <a:lnTo>
                      <a:pt x="3010" y="326"/>
                    </a:lnTo>
                    <a:lnTo>
                      <a:pt x="3010" y="376"/>
                    </a:lnTo>
                    <a:lnTo>
                      <a:pt x="3010" y="426"/>
                    </a:lnTo>
                    <a:lnTo>
                      <a:pt x="3010" y="475"/>
                    </a:lnTo>
                    <a:lnTo>
                      <a:pt x="3010" y="523"/>
                    </a:lnTo>
                    <a:lnTo>
                      <a:pt x="3010" y="568"/>
                    </a:lnTo>
                    <a:lnTo>
                      <a:pt x="3010" y="609"/>
                    </a:lnTo>
                    <a:lnTo>
                      <a:pt x="3010" y="646"/>
                    </a:lnTo>
                    <a:lnTo>
                      <a:pt x="3010" y="679"/>
                    </a:lnTo>
                    <a:lnTo>
                      <a:pt x="3010" y="705"/>
                    </a:lnTo>
                    <a:lnTo>
                      <a:pt x="3010" y="726"/>
                    </a:lnTo>
                    <a:lnTo>
                      <a:pt x="3010" y="738"/>
                    </a:lnTo>
                    <a:lnTo>
                      <a:pt x="3010" y="743"/>
                    </a:lnTo>
                    <a:lnTo>
                      <a:pt x="3006" y="784"/>
                    </a:lnTo>
                    <a:lnTo>
                      <a:pt x="2994" y="823"/>
                    </a:lnTo>
                    <a:lnTo>
                      <a:pt x="2974" y="863"/>
                    </a:lnTo>
                    <a:lnTo>
                      <a:pt x="2947" y="902"/>
                    </a:lnTo>
                    <a:lnTo>
                      <a:pt x="2912" y="938"/>
                    </a:lnTo>
                    <a:lnTo>
                      <a:pt x="2871" y="974"/>
                    </a:lnTo>
                    <a:lnTo>
                      <a:pt x="2822" y="1008"/>
                    </a:lnTo>
                    <a:lnTo>
                      <a:pt x="2767" y="1041"/>
                    </a:lnTo>
                    <a:lnTo>
                      <a:pt x="2707" y="1073"/>
                    </a:lnTo>
                    <a:lnTo>
                      <a:pt x="2641" y="1102"/>
                    </a:lnTo>
                    <a:lnTo>
                      <a:pt x="2570" y="1131"/>
                    </a:lnTo>
                    <a:lnTo>
                      <a:pt x="2493" y="1157"/>
                    </a:lnTo>
                    <a:lnTo>
                      <a:pt x="2411" y="1181"/>
                    </a:lnTo>
                    <a:lnTo>
                      <a:pt x="2325" y="1203"/>
                    </a:lnTo>
                    <a:lnTo>
                      <a:pt x="2234" y="1223"/>
                    </a:lnTo>
                    <a:lnTo>
                      <a:pt x="2140" y="1240"/>
                    </a:lnTo>
                    <a:lnTo>
                      <a:pt x="2042" y="1256"/>
                    </a:lnTo>
                    <a:lnTo>
                      <a:pt x="1940" y="1268"/>
                    </a:lnTo>
                    <a:lnTo>
                      <a:pt x="1836" y="1278"/>
                    </a:lnTo>
                    <a:lnTo>
                      <a:pt x="1728" y="1285"/>
                    </a:lnTo>
                    <a:lnTo>
                      <a:pt x="1618" y="1290"/>
                    </a:lnTo>
                    <a:lnTo>
                      <a:pt x="1506" y="1291"/>
                    </a:lnTo>
                    <a:lnTo>
                      <a:pt x="1393" y="1290"/>
                    </a:lnTo>
                    <a:lnTo>
                      <a:pt x="1283" y="1285"/>
                    </a:lnTo>
                    <a:lnTo>
                      <a:pt x="1177" y="1278"/>
                    </a:lnTo>
                    <a:lnTo>
                      <a:pt x="1071" y="1268"/>
                    </a:lnTo>
                    <a:lnTo>
                      <a:pt x="970" y="1256"/>
                    </a:lnTo>
                    <a:lnTo>
                      <a:pt x="871" y="1241"/>
                    </a:lnTo>
                    <a:lnTo>
                      <a:pt x="777" y="1223"/>
                    </a:lnTo>
                    <a:lnTo>
                      <a:pt x="686" y="1203"/>
                    </a:lnTo>
                    <a:lnTo>
                      <a:pt x="600" y="1181"/>
                    </a:lnTo>
                    <a:lnTo>
                      <a:pt x="518" y="1157"/>
                    </a:lnTo>
                    <a:lnTo>
                      <a:pt x="442" y="1131"/>
                    </a:lnTo>
                    <a:lnTo>
                      <a:pt x="371" y="1102"/>
                    </a:lnTo>
                    <a:lnTo>
                      <a:pt x="304" y="1073"/>
                    </a:lnTo>
                    <a:lnTo>
                      <a:pt x="244" y="1041"/>
                    </a:lnTo>
                    <a:lnTo>
                      <a:pt x="189" y="1008"/>
                    </a:lnTo>
                    <a:lnTo>
                      <a:pt x="142" y="974"/>
                    </a:lnTo>
                    <a:lnTo>
                      <a:pt x="100" y="938"/>
                    </a:lnTo>
                    <a:lnTo>
                      <a:pt x="65" y="902"/>
                    </a:lnTo>
                    <a:lnTo>
                      <a:pt x="37" y="863"/>
                    </a:lnTo>
                    <a:lnTo>
                      <a:pt x="18" y="823"/>
                    </a:lnTo>
                    <a:lnTo>
                      <a:pt x="6" y="784"/>
                    </a:lnTo>
                    <a:lnTo>
                      <a:pt x="1" y="743"/>
                    </a:lnTo>
                    <a:lnTo>
                      <a:pt x="1" y="738"/>
                    </a:lnTo>
                    <a:lnTo>
                      <a:pt x="1" y="727"/>
                    </a:lnTo>
                    <a:lnTo>
                      <a:pt x="1" y="709"/>
                    </a:lnTo>
                    <a:lnTo>
                      <a:pt x="1" y="684"/>
                    </a:lnTo>
                    <a:lnTo>
                      <a:pt x="1" y="654"/>
                    </a:lnTo>
                    <a:lnTo>
                      <a:pt x="1" y="619"/>
                    </a:lnTo>
                    <a:lnTo>
                      <a:pt x="1" y="580"/>
                    </a:lnTo>
                    <a:lnTo>
                      <a:pt x="1" y="538"/>
                    </a:lnTo>
                    <a:lnTo>
                      <a:pt x="1" y="494"/>
                    </a:lnTo>
                    <a:lnTo>
                      <a:pt x="1" y="448"/>
                    </a:lnTo>
                    <a:lnTo>
                      <a:pt x="0" y="400"/>
                    </a:lnTo>
                    <a:lnTo>
                      <a:pt x="0" y="352"/>
                    </a:lnTo>
                    <a:lnTo>
                      <a:pt x="0" y="305"/>
                    </a:lnTo>
                    <a:lnTo>
                      <a:pt x="0" y="281"/>
                    </a:lnTo>
                    <a:lnTo>
                      <a:pt x="0" y="129"/>
                    </a:lnTo>
                    <a:lnTo>
                      <a:pt x="0" y="95"/>
                    </a:lnTo>
                    <a:lnTo>
                      <a:pt x="0" y="64"/>
                    </a:lnTo>
                    <a:lnTo>
                      <a:pt x="1" y="38"/>
                    </a:lnTo>
                    <a:lnTo>
                      <a:pt x="1" y="18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1709;p19">
                <a:extLst>
                  <a:ext uri="{FF2B5EF4-FFF2-40B4-BE49-F238E27FC236}">
                    <a16:creationId xmlns:a16="http://schemas.microsoft.com/office/drawing/2014/main" id="{8975D817-79B7-6AA6-0A63-3344192117CE}"/>
                  </a:ext>
                </a:extLst>
              </p:cNvPr>
              <p:cNvSpPr/>
              <p:nvPr/>
            </p:nvSpPr>
            <p:spPr>
              <a:xfrm>
                <a:off x="2925141" y="2897941"/>
                <a:ext cx="70362" cy="30135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1292" extrusionOk="0">
                    <a:moveTo>
                      <a:pt x="0" y="0"/>
                    </a:moveTo>
                    <a:lnTo>
                      <a:pt x="12" y="41"/>
                    </a:lnTo>
                    <a:lnTo>
                      <a:pt x="33" y="80"/>
                    </a:lnTo>
                    <a:lnTo>
                      <a:pt x="60" y="118"/>
                    </a:lnTo>
                    <a:lnTo>
                      <a:pt x="95" y="154"/>
                    </a:lnTo>
                    <a:lnTo>
                      <a:pt x="136" y="191"/>
                    </a:lnTo>
                    <a:lnTo>
                      <a:pt x="185" y="225"/>
                    </a:lnTo>
                    <a:lnTo>
                      <a:pt x="239" y="258"/>
                    </a:lnTo>
                    <a:lnTo>
                      <a:pt x="301" y="289"/>
                    </a:lnTo>
                    <a:lnTo>
                      <a:pt x="367" y="319"/>
                    </a:lnTo>
                    <a:lnTo>
                      <a:pt x="439" y="347"/>
                    </a:lnTo>
                    <a:lnTo>
                      <a:pt x="516" y="373"/>
                    </a:lnTo>
                    <a:lnTo>
                      <a:pt x="598" y="397"/>
                    </a:lnTo>
                    <a:lnTo>
                      <a:pt x="684" y="420"/>
                    </a:lnTo>
                    <a:lnTo>
                      <a:pt x="775" y="439"/>
                    </a:lnTo>
                    <a:lnTo>
                      <a:pt x="869" y="457"/>
                    </a:lnTo>
                    <a:lnTo>
                      <a:pt x="968" y="472"/>
                    </a:lnTo>
                    <a:lnTo>
                      <a:pt x="1070" y="485"/>
                    </a:lnTo>
                    <a:lnTo>
                      <a:pt x="1174" y="495"/>
                    </a:lnTo>
                    <a:lnTo>
                      <a:pt x="1282" y="502"/>
                    </a:lnTo>
                    <a:lnTo>
                      <a:pt x="1392" y="506"/>
                    </a:lnTo>
                    <a:lnTo>
                      <a:pt x="1505" y="508"/>
                    </a:lnTo>
                    <a:lnTo>
                      <a:pt x="1617" y="506"/>
                    </a:lnTo>
                    <a:lnTo>
                      <a:pt x="1727" y="502"/>
                    </a:lnTo>
                    <a:lnTo>
                      <a:pt x="1835" y="495"/>
                    </a:lnTo>
                    <a:lnTo>
                      <a:pt x="1939" y="485"/>
                    </a:lnTo>
                    <a:lnTo>
                      <a:pt x="2041" y="472"/>
                    </a:lnTo>
                    <a:lnTo>
                      <a:pt x="2140" y="457"/>
                    </a:lnTo>
                    <a:lnTo>
                      <a:pt x="2234" y="439"/>
                    </a:lnTo>
                    <a:lnTo>
                      <a:pt x="2325" y="420"/>
                    </a:lnTo>
                    <a:lnTo>
                      <a:pt x="2411" y="397"/>
                    </a:lnTo>
                    <a:lnTo>
                      <a:pt x="2493" y="373"/>
                    </a:lnTo>
                    <a:lnTo>
                      <a:pt x="2570" y="347"/>
                    </a:lnTo>
                    <a:lnTo>
                      <a:pt x="2642" y="319"/>
                    </a:lnTo>
                    <a:lnTo>
                      <a:pt x="2709" y="289"/>
                    </a:lnTo>
                    <a:lnTo>
                      <a:pt x="2769" y="258"/>
                    </a:lnTo>
                    <a:lnTo>
                      <a:pt x="2823" y="225"/>
                    </a:lnTo>
                    <a:lnTo>
                      <a:pt x="2872" y="191"/>
                    </a:lnTo>
                    <a:lnTo>
                      <a:pt x="2914" y="154"/>
                    </a:lnTo>
                    <a:lnTo>
                      <a:pt x="2948" y="118"/>
                    </a:lnTo>
                    <a:lnTo>
                      <a:pt x="2975" y="80"/>
                    </a:lnTo>
                    <a:lnTo>
                      <a:pt x="2996" y="41"/>
                    </a:lnTo>
                    <a:lnTo>
                      <a:pt x="3008" y="0"/>
                    </a:lnTo>
                    <a:lnTo>
                      <a:pt x="3009" y="743"/>
                    </a:lnTo>
                    <a:lnTo>
                      <a:pt x="3005" y="784"/>
                    </a:lnTo>
                    <a:lnTo>
                      <a:pt x="2993" y="825"/>
                    </a:lnTo>
                    <a:lnTo>
                      <a:pt x="2973" y="863"/>
                    </a:lnTo>
                    <a:lnTo>
                      <a:pt x="2946" y="902"/>
                    </a:lnTo>
                    <a:lnTo>
                      <a:pt x="2911" y="940"/>
                    </a:lnTo>
                    <a:lnTo>
                      <a:pt x="2870" y="975"/>
                    </a:lnTo>
                    <a:lnTo>
                      <a:pt x="2821" y="1009"/>
                    </a:lnTo>
                    <a:lnTo>
                      <a:pt x="2766" y="1043"/>
                    </a:lnTo>
                    <a:lnTo>
                      <a:pt x="2706" y="1073"/>
                    </a:lnTo>
                    <a:lnTo>
                      <a:pt x="2640" y="1103"/>
                    </a:lnTo>
                    <a:lnTo>
                      <a:pt x="2569" y="1131"/>
                    </a:lnTo>
                    <a:lnTo>
                      <a:pt x="2492" y="1157"/>
                    </a:lnTo>
                    <a:lnTo>
                      <a:pt x="2410" y="1181"/>
                    </a:lnTo>
                    <a:lnTo>
                      <a:pt x="2324" y="1204"/>
                    </a:lnTo>
                    <a:lnTo>
                      <a:pt x="2233" y="1223"/>
                    </a:lnTo>
                    <a:lnTo>
                      <a:pt x="2139" y="1241"/>
                    </a:lnTo>
                    <a:lnTo>
                      <a:pt x="2041" y="1256"/>
                    </a:lnTo>
                    <a:lnTo>
                      <a:pt x="1939" y="1269"/>
                    </a:lnTo>
                    <a:lnTo>
                      <a:pt x="1835" y="1279"/>
                    </a:lnTo>
                    <a:lnTo>
                      <a:pt x="1727" y="1286"/>
                    </a:lnTo>
                    <a:lnTo>
                      <a:pt x="1617" y="1290"/>
                    </a:lnTo>
                    <a:lnTo>
                      <a:pt x="1505" y="1292"/>
                    </a:lnTo>
                    <a:lnTo>
                      <a:pt x="1392" y="1290"/>
                    </a:lnTo>
                    <a:lnTo>
                      <a:pt x="1282" y="1286"/>
                    </a:lnTo>
                    <a:lnTo>
                      <a:pt x="1176" y="1279"/>
                    </a:lnTo>
                    <a:lnTo>
                      <a:pt x="1070" y="1269"/>
                    </a:lnTo>
                    <a:lnTo>
                      <a:pt x="969" y="1256"/>
                    </a:lnTo>
                    <a:lnTo>
                      <a:pt x="870" y="1241"/>
                    </a:lnTo>
                    <a:lnTo>
                      <a:pt x="776" y="1223"/>
                    </a:lnTo>
                    <a:lnTo>
                      <a:pt x="685" y="1204"/>
                    </a:lnTo>
                    <a:lnTo>
                      <a:pt x="599" y="1181"/>
                    </a:lnTo>
                    <a:lnTo>
                      <a:pt x="517" y="1157"/>
                    </a:lnTo>
                    <a:lnTo>
                      <a:pt x="441" y="1131"/>
                    </a:lnTo>
                    <a:lnTo>
                      <a:pt x="370" y="1103"/>
                    </a:lnTo>
                    <a:lnTo>
                      <a:pt x="303" y="1073"/>
                    </a:lnTo>
                    <a:lnTo>
                      <a:pt x="243" y="1043"/>
                    </a:lnTo>
                    <a:lnTo>
                      <a:pt x="188" y="1009"/>
                    </a:lnTo>
                    <a:lnTo>
                      <a:pt x="141" y="975"/>
                    </a:lnTo>
                    <a:lnTo>
                      <a:pt x="99" y="940"/>
                    </a:lnTo>
                    <a:lnTo>
                      <a:pt x="64" y="902"/>
                    </a:lnTo>
                    <a:lnTo>
                      <a:pt x="36" y="863"/>
                    </a:lnTo>
                    <a:lnTo>
                      <a:pt x="17" y="825"/>
                    </a:lnTo>
                    <a:lnTo>
                      <a:pt x="5" y="784"/>
                    </a:lnTo>
                    <a:lnTo>
                      <a:pt x="0" y="74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1710;p19">
                <a:extLst>
                  <a:ext uri="{FF2B5EF4-FFF2-40B4-BE49-F238E27FC236}">
                    <a16:creationId xmlns:a16="http://schemas.microsoft.com/office/drawing/2014/main" id="{A022B5E3-20A0-6A38-8806-D0686D32BC4D}"/>
                  </a:ext>
                </a:extLst>
              </p:cNvPr>
              <p:cNvSpPr/>
              <p:nvPr/>
            </p:nvSpPr>
            <p:spPr>
              <a:xfrm>
                <a:off x="2953801" y="2835520"/>
                <a:ext cx="13042" cy="1304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0" name="Google Shape;1711;p19">
              <a:extLst>
                <a:ext uri="{FF2B5EF4-FFF2-40B4-BE49-F238E27FC236}">
                  <a16:creationId xmlns:a16="http://schemas.microsoft.com/office/drawing/2014/main" id="{CA2B76A0-D205-0B69-2B56-40B247D48C82}"/>
                </a:ext>
              </a:extLst>
            </p:cNvPr>
            <p:cNvGrpSpPr/>
            <p:nvPr/>
          </p:nvGrpSpPr>
          <p:grpSpPr>
            <a:xfrm>
              <a:off x="5687147" y="3911613"/>
              <a:ext cx="305616" cy="240000"/>
              <a:chOff x="3991495" y="1769822"/>
              <a:chExt cx="229212" cy="180000"/>
            </a:xfrm>
          </p:grpSpPr>
          <p:sp>
            <p:nvSpPr>
              <p:cNvPr id="875" name="Google Shape;1712;p19">
                <a:extLst>
                  <a:ext uri="{FF2B5EF4-FFF2-40B4-BE49-F238E27FC236}">
                    <a16:creationId xmlns:a16="http://schemas.microsoft.com/office/drawing/2014/main" id="{62DE03F4-9E65-48B5-66C9-96FDDE08E886}"/>
                  </a:ext>
                </a:extLst>
              </p:cNvPr>
              <p:cNvSpPr/>
              <p:nvPr/>
            </p:nvSpPr>
            <p:spPr>
              <a:xfrm>
                <a:off x="3991495" y="1769822"/>
                <a:ext cx="229212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282" extrusionOk="0">
                    <a:moveTo>
                      <a:pt x="337" y="127"/>
                    </a:moveTo>
                    <a:cubicBezTo>
                      <a:pt x="323" y="110"/>
                      <a:pt x="304" y="100"/>
                      <a:pt x="283" y="98"/>
                    </a:cubicBezTo>
                    <a:cubicBezTo>
                      <a:pt x="283" y="95"/>
                      <a:pt x="283" y="95"/>
                      <a:pt x="283" y="95"/>
                    </a:cubicBezTo>
                    <a:cubicBezTo>
                      <a:pt x="283" y="95"/>
                      <a:pt x="283" y="94"/>
                      <a:pt x="282" y="93"/>
                    </a:cubicBezTo>
                    <a:cubicBezTo>
                      <a:pt x="278" y="41"/>
                      <a:pt x="228" y="0"/>
                      <a:pt x="167" y="0"/>
                    </a:cubicBezTo>
                    <a:cubicBezTo>
                      <a:pt x="105" y="0"/>
                      <a:pt x="54" y="44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107"/>
                      <a:pt x="52" y="107"/>
                      <a:pt x="52" y="107"/>
                    </a:cubicBezTo>
                    <a:cubicBezTo>
                      <a:pt x="21" y="123"/>
                      <a:pt x="0" y="153"/>
                      <a:pt x="0" y="188"/>
                    </a:cubicBezTo>
                    <a:cubicBezTo>
                      <a:pt x="0" y="240"/>
                      <a:pt x="48" y="281"/>
                      <a:pt x="109" y="282"/>
                    </a:cubicBezTo>
                    <a:cubicBezTo>
                      <a:pt x="109" y="282"/>
                      <a:pt x="109" y="282"/>
                      <a:pt x="109" y="282"/>
                    </a:cubicBezTo>
                    <a:cubicBezTo>
                      <a:pt x="266" y="282"/>
                      <a:pt x="266" y="282"/>
                      <a:pt x="266" y="282"/>
                    </a:cubicBezTo>
                    <a:cubicBezTo>
                      <a:pt x="320" y="282"/>
                      <a:pt x="360" y="241"/>
                      <a:pt x="360" y="187"/>
                    </a:cubicBezTo>
                    <a:cubicBezTo>
                      <a:pt x="360" y="167"/>
                      <a:pt x="352" y="144"/>
                      <a:pt x="337" y="127"/>
                    </a:cubicBezTo>
                    <a:close/>
                    <a:moveTo>
                      <a:pt x="267" y="266"/>
                    </a:moveTo>
                    <a:cubicBezTo>
                      <a:pt x="112" y="266"/>
                      <a:pt x="112" y="266"/>
                      <a:pt x="112" y="266"/>
                    </a:cubicBezTo>
                    <a:cubicBezTo>
                      <a:pt x="58" y="266"/>
                      <a:pt x="16" y="232"/>
                      <a:pt x="16" y="188"/>
                    </a:cubicBezTo>
                    <a:cubicBezTo>
                      <a:pt x="16" y="159"/>
                      <a:pt x="35" y="133"/>
                      <a:pt x="63" y="119"/>
                    </a:cubicBezTo>
                    <a:cubicBezTo>
                      <a:pt x="63" y="119"/>
                      <a:pt x="64" y="118"/>
                      <a:pt x="64" y="118"/>
                    </a:cubicBezTo>
                    <a:cubicBezTo>
                      <a:pt x="78" y="111"/>
                      <a:pt x="94" y="107"/>
                      <a:pt x="112" y="107"/>
                    </a:cubicBezTo>
                    <a:cubicBezTo>
                      <a:pt x="116" y="107"/>
                      <a:pt x="120" y="104"/>
                      <a:pt x="120" y="99"/>
                    </a:cubicBezTo>
                    <a:cubicBezTo>
                      <a:pt x="120" y="95"/>
                      <a:pt x="116" y="91"/>
                      <a:pt x="112" y="91"/>
                    </a:cubicBezTo>
                    <a:cubicBezTo>
                      <a:pt x="96" y="91"/>
                      <a:pt x="82" y="94"/>
                      <a:pt x="68" y="99"/>
                    </a:cubicBezTo>
                    <a:cubicBezTo>
                      <a:pt x="69" y="53"/>
                      <a:pt x="113" y="16"/>
                      <a:pt x="167" y="16"/>
                    </a:cubicBezTo>
                    <a:cubicBezTo>
                      <a:pt x="222" y="16"/>
                      <a:pt x="267" y="54"/>
                      <a:pt x="267" y="10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24"/>
                      <a:pt x="270" y="127"/>
                      <a:pt x="275" y="127"/>
                    </a:cubicBezTo>
                    <a:cubicBezTo>
                      <a:pt x="279" y="127"/>
                      <a:pt x="283" y="124"/>
                      <a:pt x="283" y="119"/>
                    </a:cubicBezTo>
                    <a:cubicBezTo>
                      <a:pt x="283" y="114"/>
                      <a:pt x="283" y="114"/>
                      <a:pt x="283" y="114"/>
                    </a:cubicBezTo>
                    <a:cubicBezTo>
                      <a:pt x="321" y="119"/>
                      <a:pt x="344" y="158"/>
                      <a:pt x="344" y="187"/>
                    </a:cubicBezTo>
                    <a:cubicBezTo>
                      <a:pt x="344" y="233"/>
                      <a:pt x="312" y="266"/>
                      <a:pt x="267" y="266"/>
                    </a:cubicBezTo>
                    <a:close/>
                    <a:moveTo>
                      <a:pt x="159" y="221"/>
                    </a:moveTo>
                    <a:cubicBezTo>
                      <a:pt x="148" y="239"/>
                      <a:pt x="129" y="249"/>
                      <a:pt x="108" y="249"/>
                    </a:cubicBezTo>
                    <a:cubicBezTo>
                      <a:pt x="78" y="249"/>
                      <a:pt x="53" y="227"/>
                      <a:pt x="49" y="198"/>
                    </a:cubicBezTo>
                    <a:cubicBezTo>
                      <a:pt x="46" y="201"/>
                      <a:pt x="46" y="201"/>
                      <a:pt x="46" y="201"/>
                    </a:cubicBezTo>
                    <a:cubicBezTo>
                      <a:pt x="43" y="204"/>
                      <a:pt x="38" y="204"/>
                      <a:pt x="35" y="201"/>
                    </a:cubicBezTo>
                    <a:cubicBezTo>
                      <a:pt x="32" y="198"/>
                      <a:pt x="32" y="193"/>
                      <a:pt x="35" y="190"/>
                    </a:cubicBezTo>
                    <a:cubicBezTo>
                      <a:pt x="52" y="174"/>
                      <a:pt x="52" y="174"/>
                      <a:pt x="52" y="174"/>
                    </a:cubicBezTo>
                    <a:cubicBezTo>
                      <a:pt x="53" y="173"/>
                      <a:pt x="54" y="172"/>
                      <a:pt x="56" y="172"/>
                    </a:cubicBezTo>
                    <a:cubicBezTo>
                      <a:pt x="56" y="172"/>
                      <a:pt x="56" y="172"/>
                      <a:pt x="56" y="172"/>
                    </a:cubicBezTo>
                    <a:cubicBezTo>
                      <a:pt x="56" y="172"/>
                      <a:pt x="56" y="172"/>
                      <a:pt x="56" y="172"/>
                    </a:cubicBezTo>
                    <a:cubicBezTo>
                      <a:pt x="57" y="172"/>
                      <a:pt x="58" y="172"/>
                      <a:pt x="59" y="172"/>
                    </a:cubicBezTo>
                    <a:cubicBezTo>
                      <a:pt x="61" y="172"/>
                      <a:pt x="62" y="173"/>
                      <a:pt x="64" y="175"/>
                    </a:cubicBezTo>
                    <a:cubicBezTo>
                      <a:pt x="79" y="190"/>
                      <a:pt x="79" y="190"/>
                      <a:pt x="79" y="190"/>
                    </a:cubicBezTo>
                    <a:cubicBezTo>
                      <a:pt x="82" y="193"/>
                      <a:pt x="82" y="198"/>
                      <a:pt x="79" y="201"/>
                    </a:cubicBezTo>
                    <a:cubicBezTo>
                      <a:pt x="77" y="203"/>
                      <a:pt x="75" y="204"/>
                      <a:pt x="73" y="204"/>
                    </a:cubicBezTo>
                    <a:cubicBezTo>
                      <a:pt x="71" y="204"/>
                      <a:pt x="69" y="203"/>
                      <a:pt x="68" y="201"/>
                    </a:cubicBezTo>
                    <a:cubicBezTo>
                      <a:pt x="66" y="199"/>
                      <a:pt x="66" y="199"/>
                      <a:pt x="66" y="199"/>
                    </a:cubicBezTo>
                    <a:cubicBezTo>
                      <a:pt x="70" y="219"/>
                      <a:pt x="88" y="234"/>
                      <a:pt x="108" y="234"/>
                    </a:cubicBezTo>
                    <a:cubicBezTo>
                      <a:pt x="124" y="234"/>
                      <a:pt x="138" y="226"/>
                      <a:pt x="146" y="213"/>
                    </a:cubicBezTo>
                    <a:cubicBezTo>
                      <a:pt x="148" y="210"/>
                      <a:pt x="153" y="209"/>
                      <a:pt x="156" y="211"/>
                    </a:cubicBezTo>
                    <a:cubicBezTo>
                      <a:pt x="160" y="213"/>
                      <a:pt x="162" y="217"/>
                      <a:pt x="159" y="221"/>
                    </a:cubicBezTo>
                    <a:close/>
                    <a:moveTo>
                      <a:pt x="184" y="171"/>
                    </a:moveTo>
                    <a:cubicBezTo>
                      <a:pt x="187" y="174"/>
                      <a:pt x="186" y="179"/>
                      <a:pt x="184" y="182"/>
                    </a:cubicBezTo>
                    <a:cubicBezTo>
                      <a:pt x="167" y="198"/>
                      <a:pt x="167" y="198"/>
                      <a:pt x="167" y="198"/>
                    </a:cubicBezTo>
                    <a:cubicBezTo>
                      <a:pt x="166" y="199"/>
                      <a:pt x="164" y="200"/>
                      <a:pt x="162" y="200"/>
                    </a:cubicBezTo>
                    <a:cubicBezTo>
                      <a:pt x="162" y="200"/>
                      <a:pt x="162" y="200"/>
                      <a:pt x="162" y="200"/>
                    </a:cubicBezTo>
                    <a:cubicBezTo>
                      <a:pt x="162" y="200"/>
                      <a:pt x="162" y="200"/>
                      <a:pt x="162" y="200"/>
                    </a:cubicBezTo>
                    <a:cubicBezTo>
                      <a:pt x="161" y="200"/>
                      <a:pt x="160" y="200"/>
                      <a:pt x="160" y="200"/>
                    </a:cubicBezTo>
                    <a:cubicBezTo>
                      <a:pt x="158" y="200"/>
                      <a:pt x="156" y="199"/>
                      <a:pt x="155" y="197"/>
                    </a:cubicBezTo>
                    <a:cubicBezTo>
                      <a:pt x="140" y="181"/>
                      <a:pt x="140" y="181"/>
                      <a:pt x="140" y="181"/>
                    </a:cubicBezTo>
                    <a:cubicBezTo>
                      <a:pt x="137" y="178"/>
                      <a:pt x="137" y="173"/>
                      <a:pt x="140" y="170"/>
                    </a:cubicBezTo>
                    <a:cubicBezTo>
                      <a:pt x="143" y="167"/>
                      <a:pt x="148" y="167"/>
                      <a:pt x="151" y="170"/>
                    </a:cubicBezTo>
                    <a:cubicBezTo>
                      <a:pt x="153" y="172"/>
                      <a:pt x="153" y="172"/>
                      <a:pt x="153" y="172"/>
                    </a:cubicBezTo>
                    <a:cubicBezTo>
                      <a:pt x="149" y="152"/>
                      <a:pt x="131" y="137"/>
                      <a:pt x="110" y="137"/>
                    </a:cubicBezTo>
                    <a:cubicBezTo>
                      <a:pt x="95" y="137"/>
                      <a:pt x="81" y="145"/>
                      <a:pt x="73" y="158"/>
                    </a:cubicBezTo>
                    <a:cubicBezTo>
                      <a:pt x="71" y="161"/>
                      <a:pt x="66" y="163"/>
                      <a:pt x="62" y="160"/>
                    </a:cubicBezTo>
                    <a:cubicBezTo>
                      <a:pt x="59" y="158"/>
                      <a:pt x="58" y="153"/>
                      <a:pt x="60" y="149"/>
                    </a:cubicBezTo>
                    <a:cubicBezTo>
                      <a:pt x="71" y="132"/>
                      <a:pt x="90" y="121"/>
                      <a:pt x="111" y="121"/>
                    </a:cubicBezTo>
                    <a:cubicBezTo>
                      <a:pt x="141" y="121"/>
                      <a:pt x="166" y="144"/>
                      <a:pt x="170" y="173"/>
                    </a:cubicBezTo>
                    <a:cubicBezTo>
                      <a:pt x="173" y="170"/>
                      <a:pt x="173" y="170"/>
                      <a:pt x="173" y="170"/>
                    </a:cubicBezTo>
                    <a:cubicBezTo>
                      <a:pt x="176" y="167"/>
                      <a:pt x="181" y="167"/>
                      <a:pt x="184" y="171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1713;p19">
                <a:extLst>
                  <a:ext uri="{FF2B5EF4-FFF2-40B4-BE49-F238E27FC236}">
                    <a16:creationId xmlns:a16="http://schemas.microsoft.com/office/drawing/2014/main" id="{666D6ABA-24EC-4CE3-F22C-DF0142D60F13}"/>
                  </a:ext>
                </a:extLst>
              </p:cNvPr>
              <p:cNvSpPr/>
              <p:nvPr/>
            </p:nvSpPr>
            <p:spPr>
              <a:xfrm>
                <a:off x="3995344" y="1867548"/>
                <a:ext cx="12163" cy="12163"/>
              </a:xfrm>
              <a:prstGeom prst="ellipse">
                <a:avLst/>
              </a:pr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1" name="Google Shape;1714;p19">
              <a:extLst>
                <a:ext uri="{FF2B5EF4-FFF2-40B4-BE49-F238E27FC236}">
                  <a16:creationId xmlns:a16="http://schemas.microsoft.com/office/drawing/2014/main" id="{C3D07925-2DE0-16B1-2437-C8492CA24B5B}"/>
                </a:ext>
              </a:extLst>
            </p:cNvPr>
            <p:cNvGrpSpPr/>
            <p:nvPr/>
          </p:nvGrpSpPr>
          <p:grpSpPr>
            <a:xfrm>
              <a:off x="4182570" y="3882397"/>
              <a:ext cx="236175" cy="239997"/>
              <a:chOff x="3031256" y="1773512"/>
              <a:chExt cx="177131" cy="179998"/>
            </a:xfrm>
          </p:grpSpPr>
          <p:sp>
            <p:nvSpPr>
              <p:cNvPr id="864" name="Google Shape;1715;p19">
                <a:extLst>
                  <a:ext uri="{FF2B5EF4-FFF2-40B4-BE49-F238E27FC236}">
                    <a16:creationId xmlns:a16="http://schemas.microsoft.com/office/drawing/2014/main" id="{0BB5F370-E0F9-0A76-14F4-1376D4D5211B}"/>
                  </a:ext>
                </a:extLst>
              </p:cNvPr>
              <p:cNvSpPr/>
              <p:nvPr/>
            </p:nvSpPr>
            <p:spPr>
              <a:xfrm>
                <a:off x="3093082" y="1773512"/>
                <a:ext cx="50609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 extrusionOk="0">
                    <a:moveTo>
                      <a:pt x="36" y="72"/>
                    </a:move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lose/>
                    <a:moveTo>
                      <a:pt x="36" y="8"/>
                    </a:moveTo>
                    <a:cubicBezTo>
                      <a:pt x="51" y="8"/>
                      <a:pt x="64" y="21"/>
                      <a:pt x="64" y="36"/>
                    </a:cubicBezTo>
                    <a:cubicBezTo>
                      <a:pt x="64" y="51"/>
                      <a:pt x="51" y="64"/>
                      <a:pt x="36" y="64"/>
                    </a:cubicBezTo>
                    <a:cubicBezTo>
                      <a:pt x="21" y="64"/>
                      <a:pt x="8" y="51"/>
                      <a:pt x="8" y="36"/>
                    </a:cubicBezTo>
                    <a:cubicBezTo>
                      <a:pt x="8" y="21"/>
                      <a:pt x="21" y="8"/>
                      <a:pt x="36" y="8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1716;p19">
                <a:extLst>
                  <a:ext uri="{FF2B5EF4-FFF2-40B4-BE49-F238E27FC236}">
                    <a16:creationId xmlns:a16="http://schemas.microsoft.com/office/drawing/2014/main" id="{865BED20-F216-94BE-DD9C-F1C463348075}"/>
                  </a:ext>
                </a:extLst>
              </p:cNvPr>
              <p:cNvSpPr/>
              <p:nvPr/>
            </p:nvSpPr>
            <p:spPr>
              <a:xfrm>
                <a:off x="3031256" y="1869250"/>
                <a:ext cx="56348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2" extrusionOk="0">
                    <a:moveTo>
                      <a:pt x="79" y="70"/>
                    </a:moveTo>
                    <a:cubicBezTo>
                      <a:pt x="80" y="69"/>
                      <a:pt x="80" y="67"/>
                      <a:pt x="79" y="66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2" y="0"/>
                      <a:pt x="38" y="0"/>
                      <a:pt x="37" y="2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7"/>
                      <a:pt x="0" y="69"/>
                      <a:pt x="1" y="70"/>
                    </a:cubicBezTo>
                    <a:cubicBezTo>
                      <a:pt x="1" y="71"/>
                      <a:pt x="3" y="72"/>
                      <a:pt x="4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7" y="72"/>
                      <a:pt x="79" y="71"/>
                      <a:pt x="79" y="70"/>
                    </a:cubicBezTo>
                    <a:close/>
                    <a:moveTo>
                      <a:pt x="11" y="64"/>
                    </a:moveTo>
                    <a:cubicBezTo>
                      <a:pt x="40" y="12"/>
                      <a:pt x="40" y="12"/>
                      <a:pt x="40" y="12"/>
                    </a:cubicBezTo>
                    <a:cubicBezTo>
                      <a:pt x="69" y="64"/>
                      <a:pt x="69" y="64"/>
                      <a:pt x="69" y="64"/>
                    </a:cubicBezTo>
                    <a:lnTo>
                      <a:pt x="11" y="64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1717;p19">
                <a:extLst>
                  <a:ext uri="{FF2B5EF4-FFF2-40B4-BE49-F238E27FC236}">
                    <a16:creationId xmlns:a16="http://schemas.microsoft.com/office/drawing/2014/main" id="{B2DC7E01-A150-089D-A8BB-3A91B21625D1}"/>
                  </a:ext>
                </a:extLst>
              </p:cNvPr>
              <p:cNvSpPr/>
              <p:nvPr/>
            </p:nvSpPr>
            <p:spPr>
              <a:xfrm>
                <a:off x="3157778" y="1869250"/>
                <a:ext cx="50609" cy="50608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 extrusionOk="0">
                    <a:moveTo>
                      <a:pt x="72" y="4"/>
                    </a:moveTo>
                    <a:cubicBezTo>
                      <a:pt x="72" y="2"/>
                      <a:pt x="70" y="0"/>
                      <a:pt x="6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0"/>
                      <a:pt x="2" y="72"/>
                      <a:pt x="4" y="72"/>
                    </a:cubicBezTo>
                    <a:cubicBezTo>
                      <a:pt x="68" y="72"/>
                      <a:pt x="68" y="72"/>
                      <a:pt x="68" y="72"/>
                    </a:cubicBezTo>
                    <a:cubicBezTo>
                      <a:pt x="70" y="72"/>
                      <a:pt x="72" y="70"/>
                      <a:pt x="72" y="68"/>
                    </a:cubicBezTo>
                    <a:lnTo>
                      <a:pt x="72" y="4"/>
                    </a:lnTo>
                    <a:close/>
                    <a:moveTo>
                      <a:pt x="64" y="64"/>
                    </a:moveTo>
                    <a:cubicBezTo>
                      <a:pt x="8" y="64"/>
                      <a:pt x="8" y="64"/>
                      <a:pt x="8" y="6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1718;p19">
                <a:extLst>
                  <a:ext uri="{FF2B5EF4-FFF2-40B4-BE49-F238E27FC236}">
                    <a16:creationId xmlns:a16="http://schemas.microsoft.com/office/drawing/2014/main" id="{C56B53AD-4261-1985-0E43-D34E851B94D6}"/>
                  </a:ext>
                </a:extLst>
              </p:cNvPr>
              <p:cNvSpPr/>
              <p:nvPr/>
            </p:nvSpPr>
            <p:spPr>
              <a:xfrm>
                <a:off x="3078995" y="1922728"/>
                <a:ext cx="80087" cy="1669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4" extrusionOk="0">
                    <a:moveTo>
                      <a:pt x="56" y="16"/>
                    </a:moveTo>
                    <a:cubicBezTo>
                      <a:pt x="37" y="16"/>
                      <a:pt x="19" y="11"/>
                      <a:pt x="4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6" y="18"/>
                      <a:pt x="36" y="24"/>
                      <a:pt x="56" y="24"/>
                    </a:cubicBezTo>
                    <a:cubicBezTo>
                      <a:pt x="77" y="24"/>
                      <a:pt x="97" y="18"/>
                      <a:pt x="114" y="6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4" y="10"/>
                      <a:pt x="75" y="16"/>
                      <a:pt x="56" y="16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1719;p19">
                <a:extLst>
                  <a:ext uri="{FF2B5EF4-FFF2-40B4-BE49-F238E27FC236}">
                    <a16:creationId xmlns:a16="http://schemas.microsoft.com/office/drawing/2014/main" id="{BDFB3790-8B3E-EE86-FDEF-156AADC5D12E}"/>
                  </a:ext>
                </a:extLst>
              </p:cNvPr>
              <p:cNvSpPr/>
              <p:nvPr/>
            </p:nvSpPr>
            <p:spPr>
              <a:xfrm>
                <a:off x="3147865" y="1800903"/>
                <a:ext cx="43565" cy="62608"/>
              </a:xfrm>
              <a:custGeom>
                <a:avLst/>
                <a:gdLst/>
                <a:ahLst/>
                <a:cxnLst/>
                <a:rect l="l" t="t" r="r" b="b"/>
                <a:pathLst>
                  <a:path w="62" h="89" extrusionOk="0">
                    <a:moveTo>
                      <a:pt x="54" y="89"/>
                    </a:moveTo>
                    <a:cubicBezTo>
                      <a:pt x="62" y="89"/>
                      <a:pt x="62" y="89"/>
                      <a:pt x="62" y="89"/>
                    </a:cubicBezTo>
                    <a:cubicBezTo>
                      <a:pt x="60" y="51"/>
                      <a:pt x="38" y="16"/>
                      <a:pt x="4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2" y="22"/>
                      <a:pt x="53" y="54"/>
                      <a:pt x="54" y="89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1720;p19">
                <a:extLst>
                  <a:ext uri="{FF2B5EF4-FFF2-40B4-BE49-F238E27FC236}">
                    <a16:creationId xmlns:a16="http://schemas.microsoft.com/office/drawing/2014/main" id="{6A2B9BE7-B783-EA41-401F-6425FEB41840}"/>
                  </a:ext>
                </a:extLst>
              </p:cNvPr>
              <p:cNvSpPr/>
              <p:nvPr/>
            </p:nvSpPr>
            <p:spPr>
              <a:xfrm>
                <a:off x="3045343" y="1800903"/>
                <a:ext cx="43565" cy="70956"/>
              </a:xfrm>
              <a:custGeom>
                <a:avLst/>
                <a:gdLst/>
                <a:ahLst/>
                <a:cxnLst/>
                <a:rect l="l" t="t" r="r" b="b"/>
                <a:pathLst>
                  <a:path w="62" h="101" extrusionOk="0">
                    <a:moveTo>
                      <a:pt x="8" y="101"/>
                    </a:moveTo>
                    <a:cubicBezTo>
                      <a:pt x="8" y="98"/>
                      <a:pt x="8" y="96"/>
                      <a:pt x="8" y="93"/>
                    </a:cubicBezTo>
                    <a:cubicBezTo>
                      <a:pt x="8" y="56"/>
                      <a:pt x="29" y="23"/>
                      <a:pt x="62" y="7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2" y="17"/>
                      <a:pt x="0" y="53"/>
                      <a:pt x="0" y="93"/>
                    </a:cubicBezTo>
                    <a:cubicBezTo>
                      <a:pt x="0" y="96"/>
                      <a:pt x="0" y="99"/>
                      <a:pt x="0" y="101"/>
                    </a:cubicBez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1721;p19">
                <a:extLst>
                  <a:ext uri="{FF2B5EF4-FFF2-40B4-BE49-F238E27FC236}">
                    <a16:creationId xmlns:a16="http://schemas.microsoft.com/office/drawing/2014/main" id="{9D8E79BA-0786-B2D4-26C9-DD8A8ACAC18C}"/>
                  </a:ext>
                </a:extLst>
              </p:cNvPr>
              <p:cNvSpPr/>
              <p:nvPr/>
            </p:nvSpPr>
            <p:spPr>
              <a:xfrm>
                <a:off x="3062300" y="1776903"/>
                <a:ext cx="27913" cy="21130"/>
              </a:xfrm>
              <a:custGeom>
                <a:avLst/>
                <a:gdLst/>
                <a:ahLst/>
                <a:cxnLst/>
                <a:rect l="l" t="t" r="r" b="b"/>
                <a:pathLst>
                  <a:path w="40" h="30" extrusionOk="0">
                    <a:moveTo>
                      <a:pt x="21" y="24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0" y="16"/>
                      <a:pt x="40" y="14"/>
                      <a:pt x="39" y="1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6" y="19"/>
                      <a:pt x="26" y="19"/>
                      <a:pt x="26" y="19"/>
                    </a:cubicBez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1722;p19">
                <a:extLst>
                  <a:ext uri="{FF2B5EF4-FFF2-40B4-BE49-F238E27FC236}">
                    <a16:creationId xmlns:a16="http://schemas.microsoft.com/office/drawing/2014/main" id="{DB3E7BC8-E6F0-DF21-F1C7-F896874F2251}"/>
                  </a:ext>
                </a:extLst>
              </p:cNvPr>
              <p:cNvSpPr/>
              <p:nvPr/>
            </p:nvSpPr>
            <p:spPr>
              <a:xfrm>
                <a:off x="3186474" y="1810033"/>
                <a:ext cx="21131" cy="281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5" y="40"/>
                    </a:moveTo>
                    <a:cubicBezTo>
                      <a:pt x="16" y="40"/>
                      <a:pt x="17" y="40"/>
                      <a:pt x="18" y="39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4" y="40"/>
                      <a:pt x="15" y="40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1723;p19">
                <a:extLst>
                  <a:ext uri="{FF2B5EF4-FFF2-40B4-BE49-F238E27FC236}">
                    <a16:creationId xmlns:a16="http://schemas.microsoft.com/office/drawing/2014/main" id="{6278E469-65BF-C648-9321-9A75C0D343A1}"/>
                  </a:ext>
                </a:extLst>
              </p:cNvPr>
              <p:cNvSpPr/>
              <p:nvPr/>
            </p:nvSpPr>
            <p:spPr>
              <a:xfrm>
                <a:off x="3048734" y="1925336"/>
                <a:ext cx="21131" cy="281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2" y="1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0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1724;p19">
                <a:extLst>
                  <a:ext uri="{FF2B5EF4-FFF2-40B4-BE49-F238E27FC236}">
                    <a16:creationId xmlns:a16="http://schemas.microsoft.com/office/drawing/2014/main" id="{B24AE8E9-A948-BEF5-4CA4-C44E0E785174}"/>
                  </a:ext>
                </a:extLst>
              </p:cNvPr>
              <p:cNvSpPr/>
              <p:nvPr/>
            </p:nvSpPr>
            <p:spPr>
              <a:xfrm>
                <a:off x="3115517" y="1841598"/>
                <a:ext cx="28174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40" h="78" extrusionOk="0">
                    <a:moveTo>
                      <a:pt x="40" y="31"/>
                    </a:moveTo>
                    <a:cubicBezTo>
                      <a:pt x="40" y="18"/>
                      <a:pt x="33" y="6"/>
                      <a:pt x="22" y="0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7" y="12"/>
                      <a:pt x="32" y="21"/>
                      <a:pt x="32" y="31"/>
                    </a:cubicBezTo>
                    <a:cubicBezTo>
                      <a:pt x="32" y="44"/>
                      <a:pt x="23" y="55"/>
                      <a:pt x="11" y="58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3"/>
                      <a:pt x="0" y="65"/>
                      <a:pt x="1" y="66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28" y="62"/>
                      <a:pt x="40" y="48"/>
                      <a:pt x="40" y="31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1725;p19">
                <a:extLst>
                  <a:ext uri="{FF2B5EF4-FFF2-40B4-BE49-F238E27FC236}">
                    <a16:creationId xmlns:a16="http://schemas.microsoft.com/office/drawing/2014/main" id="{4983784C-753F-4E7C-C1E2-945451BF4A77}"/>
                  </a:ext>
                </a:extLst>
              </p:cNvPr>
              <p:cNvSpPr/>
              <p:nvPr/>
            </p:nvSpPr>
            <p:spPr>
              <a:xfrm>
                <a:off x="3093082" y="1830381"/>
                <a:ext cx="28174" cy="55043"/>
              </a:xfrm>
              <a:custGeom>
                <a:avLst/>
                <a:gdLst/>
                <a:ahLst/>
                <a:cxnLst/>
                <a:rect l="l" t="t" r="r" b="b"/>
                <a:pathLst>
                  <a:path w="40" h="78" extrusionOk="0">
                    <a:moveTo>
                      <a:pt x="18" y="78"/>
                    </a:moveTo>
                    <a:cubicBezTo>
                      <a:pt x="22" y="71"/>
                      <a:pt x="22" y="71"/>
                      <a:pt x="22" y="71"/>
                    </a:cubicBezTo>
                    <a:cubicBezTo>
                      <a:pt x="13" y="66"/>
                      <a:pt x="8" y="57"/>
                      <a:pt x="8" y="47"/>
                    </a:cubicBezTo>
                    <a:cubicBezTo>
                      <a:pt x="8" y="34"/>
                      <a:pt x="17" y="23"/>
                      <a:pt x="29" y="20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5"/>
                      <a:pt x="40" y="13"/>
                      <a:pt x="39" y="1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2" y="16"/>
                      <a:pt x="0" y="30"/>
                      <a:pt x="0" y="47"/>
                    </a:cubicBezTo>
                    <a:cubicBezTo>
                      <a:pt x="0" y="60"/>
                      <a:pt x="7" y="72"/>
                      <a:pt x="18" y="78"/>
                    </a:cubicBez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2" name="Google Shape;1726;p19">
              <a:extLst>
                <a:ext uri="{FF2B5EF4-FFF2-40B4-BE49-F238E27FC236}">
                  <a16:creationId xmlns:a16="http://schemas.microsoft.com/office/drawing/2014/main" id="{ABD4D31D-271E-5990-4621-5175CA3BAABF}"/>
                </a:ext>
              </a:extLst>
            </p:cNvPr>
            <p:cNvGrpSpPr/>
            <p:nvPr/>
          </p:nvGrpSpPr>
          <p:grpSpPr>
            <a:xfrm>
              <a:off x="7882582" y="4047927"/>
              <a:ext cx="282632" cy="220511"/>
              <a:chOff x="6010668" y="3712441"/>
              <a:chExt cx="257763" cy="180000"/>
            </a:xfrm>
          </p:grpSpPr>
          <p:grpSp>
            <p:nvGrpSpPr>
              <p:cNvPr id="858" name="Google Shape;1727;p19">
                <a:extLst>
                  <a:ext uri="{FF2B5EF4-FFF2-40B4-BE49-F238E27FC236}">
                    <a16:creationId xmlns:a16="http://schemas.microsoft.com/office/drawing/2014/main" id="{3E05B96B-D61F-7375-A9AA-0005CE2F65F5}"/>
                  </a:ext>
                </a:extLst>
              </p:cNvPr>
              <p:cNvGrpSpPr/>
              <p:nvPr/>
            </p:nvGrpSpPr>
            <p:grpSpPr>
              <a:xfrm>
                <a:off x="6010668" y="3712441"/>
                <a:ext cx="257763" cy="180000"/>
                <a:chOff x="3117850" y="1874838"/>
                <a:chExt cx="338138" cy="228601"/>
              </a:xfrm>
            </p:grpSpPr>
            <p:sp>
              <p:nvSpPr>
                <p:cNvPr id="860" name="Google Shape;1728;p19">
                  <a:extLst>
                    <a:ext uri="{FF2B5EF4-FFF2-40B4-BE49-F238E27FC236}">
                      <a16:creationId xmlns:a16="http://schemas.microsoft.com/office/drawing/2014/main" id="{93AFB1E8-2FA3-D6D8-444C-7616F5C2A88B}"/>
                    </a:ext>
                  </a:extLst>
                </p:cNvPr>
                <p:cNvSpPr/>
                <p:nvPr/>
              </p:nvSpPr>
              <p:spPr>
                <a:xfrm>
                  <a:off x="3117850" y="1874838"/>
                  <a:ext cx="209550" cy="211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6" extrusionOk="0">
                      <a:moveTo>
                        <a:pt x="11" y="120"/>
                      </a:move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52" y="10"/>
                        <a:pt x="152" y="10"/>
                        <a:pt x="152" y="10"/>
                      </a:cubicBezTo>
                      <a:cubicBezTo>
                        <a:pt x="156" y="6"/>
                        <a:pt x="161" y="2"/>
                        <a:pt x="166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0" y="143"/>
                        <a:pt x="4" y="148"/>
                        <a:pt x="9" y="148"/>
                      </a:cubicBezTo>
                      <a:cubicBezTo>
                        <a:pt x="82" y="148"/>
                        <a:pt x="82" y="148"/>
                        <a:pt x="82" y="148"/>
                      </a:cubicBezTo>
                      <a:cubicBezTo>
                        <a:pt x="82" y="156"/>
                        <a:pt x="82" y="156"/>
                        <a:pt x="82" y="156"/>
                      </a:cubicBezTo>
                      <a:cubicBezTo>
                        <a:pt x="55" y="156"/>
                        <a:pt x="55" y="156"/>
                        <a:pt x="55" y="156"/>
                      </a:cubicBezTo>
                      <a:cubicBezTo>
                        <a:pt x="55" y="166"/>
                        <a:pt x="55" y="166"/>
                        <a:pt x="55" y="166"/>
                      </a:cubicBezTo>
                      <a:cubicBezTo>
                        <a:pt x="100" y="166"/>
                        <a:pt x="100" y="166"/>
                        <a:pt x="100" y="166"/>
                      </a:cubicBezTo>
                      <a:cubicBezTo>
                        <a:pt x="100" y="149"/>
                        <a:pt x="100" y="149"/>
                        <a:pt x="100" y="149"/>
                      </a:cubicBezTo>
                      <a:cubicBezTo>
                        <a:pt x="100" y="139"/>
                        <a:pt x="104" y="128"/>
                        <a:pt x="114" y="120"/>
                      </a:cubicBezTo>
                      <a:lnTo>
                        <a:pt x="11" y="12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84A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1729;p19">
                  <a:extLst>
                    <a:ext uri="{FF2B5EF4-FFF2-40B4-BE49-F238E27FC236}">
                      <a16:creationId xmlns:a16="http://schemas.microsoft.com/office/drawing/2014/main" id="{78DD1848-8B99-E441-34CD-5169BDE74F2C}"/>
                    </a:ext>
                  </a:extLst>
                </p:cNvPr>
                <p:cNvSpPr/>
                <p:nvPr/>
              </p:nvSpPr>
              <p:spPr>
                <a:xfrm>
                  <a:off x="3259138" y="1990726"/>
                  <a:ext cx="196850" cy="112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89" extrusionOk="0">
                      <a:moveTo>
                        <a:pt x="143" y="37"/>
                      </a:moveTo>
                      <a:cubicBezTo>
                        <a:pt x="140" y="18"/>
                        <a:pt x="130" y="0"/>
                        <a:pt x="94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25" y="0"/>
                        <a:pt x="15" y="19"/>
                        <a:pt x="12" y="37"/>
                      </a:cubicBezTo>
                      <a:cubicBezTo>
                        <a:pt x="5" y="42"/>
                        <a:pt x="0" y="50"/>
                        <a:pt x="0" y="58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13" y="89"/>
                        <a:pt x="13" y="89"/>
                        <a:pt x="13" y="89"/>
                      </a:cubicBezTo>
                      <a:cubicBezTo>
                        <a:pt x="13" y="58"/>
                        <a:pt x="13" y="58"/>
                        <a:pt x="13" y="58"/>
                      </a:cubicBezTo>
                      <a:cubicBezTo>
                        <a:pt x="13" y="52"/>
                        <a:pt x="19" y="46"/>
                        <a:pt x="26" y="46"/>
                      </a:cubicBezTo>
                      <a:cubicBezTo>
                        <a:pt x="130" y="46"/>
                        <a:pt x="130" y="46"/>
                        <a:pt x="130" y="46"/>
                      </a:cubicBezTo>
                      <a:cubicBezTo>
                        <a:pt x="137" y="46"/>
                        <a:pt x="142" y="52"/>
                        <a:pt x="142" y="58"/>
                      </a:cubicBezTo>
                      <a:cubicBezTo>
                        <a:pt x="142" y="89"/>
                        <a:pt x="142" y="89"/>
                        <a:pt x="142" y="89"/>
                      </a:cubicBezTo>
                      <a:cubicBezTo>
                        <a:pt x="155" y="89"/>
                        <a:pt x="155" y="89"/>
                        <a:pt x="155" y="89"/>
                      </a:cubicBezTo>
                      <a:cubicBezTo>
                        <a:pt x="155" y="58"/>
                        <a:pt x="155" y="58"/>
                        <a:pt x="155" y="58"/>
                      </a:cubicBezTo>
                      <a:cubicBezTo>
                        <a:pt x="155" y="50"/>
                        <a:pt x="150" y="42"/>
                        <a:pt x="143" y="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84A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Google Shape;1730;p19">
                  <a:extLst>
                    <a:ext uri="{FF2B5EF4-FFF2-40B4-BE49-F238E27FC236}">
                      <a16:creationId xmlns:a16="http://schemas.microsoft.com/office/drawing/2014/main" id="{1A118F51-E1C2-6CC3-3DA2-154BCADC8CAA}"/>
                    </a:ext>
                  </a:extLst>
                </p:cNvPr>
                <p:cNvSpPr/>
                <p:nvPr/>
              </p:nvSpPr>
              <p:spPr>
                <a:xfrm>
                  <a:off x="3309938" y="1882776"/>
                  <a:ext cx="95250" cy="9525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0084A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  <a:tabLst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Google Shape;1731;p19">
                  <a:extLst>
                    <a:ext uri="{FF2B5EF4-FFF2-40B4-BE49-F238E27FC236}">
                      <a16:creationId xmlns:a16="http://schemas.microsoft.com/office/drawing/2014/main" id="{F34EBFFE-2301-B4B8-797D-143500A61492}"/>
                    </a:ext>
                  </a:extLst>
                </p:cNvPr>
                <p:cNvSpPr/>
                <p:nvPr/>
              </p:nvSpPr>
              <p:spPr>
                <a:xfrm>
                  <a:off x="3170238" y="1908176"/>
                  <a:ext cx="103188" cy="10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81" extrusionOk="0">
                      <a:moveTo>
                        <a:pt x="2" y="47"/>
                      </a:moveTo>
                      <a:cubicBezTo>
                        <a:pt x="9" y="49"/>
                        <a:pt x="9" y="49"/>
                        <a:pt x="9" y="49"/>
                      </a:cubicBezTo>
                      <a:cubicBezTo>
                        <a:pt x="10" y="52"/>
                        <a:pt x="11" y="54"/>
                        <a:pt x="12" y="57"/>
                      </a:cubicBezTo>
                      <a:cubicBezTo>
                        <a:pt x="9" y="63"/>
                        <a:pt x="9" y="63"/>
                        <a:pt x="9" y="63"/>
                      </a:cubicBezTo>
                      <a:cubicBezTo>
                        <a:pt x="8" y="63"/>
                        <a:pt x="8" y="64"/>
                        <a:pt x="9" y="65"/>
                      </a:cubicBezTo>
                      <a:cubicBezTo>
                        <a:pt x="16" y="73"/>
                        <a:pt x="16" y="73"/>
                        <a:pt x="16" y="73"/>
                      </a:cubicBezTo>
                      <a:cubicBezTo>
                        <a:pt x="17" y="73"/>
                        <a:pt x="18" y="73"/>
                        <a:pt x="18" y="73"/>
                      </a:cubicBez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7" y="70"/>
                        <a:pt x="30" y="71"/>
                        <a:pt x="32" y="72"/>
                      </a:cubicBezTo>
                      <a:cubicBezTo>
                        <a:pt x="34" y="79"/>
                        <a:pt x="34" y="79"/>
                        <a:pt x="34" y="79"/>
                      </a:cubicBezTo>
                      <a:cubicBezTo>
                        <a:pt x="34" y="80"/>
                        <a:pt x="35" y="81"/>
                        <a:pt x="36" y="81"/>
                      </a:cubicBezTo>
                      <a:cubicBezTo>
                        <a:pt x="46" y="81"/>
                        <a:pt x="46" y="81"/>
                        <a:pt x="46" y="81"/>
                      </a:cubicBezTo>
                      <a:cubicBezTo>
                        <a:pt x="47" y="81"/>
                        <a:pt x="48" y="80"/>
                        <a:pt x="48" y="79"/>
                      </a:cubicBezTo>
                      <a:cubicBezTo>
                        <a:pt x="49" y="72"/>
                        <a:pt x="49" y="72"/>
                        <a:pt x="49" y="72"/>
                      </a:cubicBezTo>
                      <a:cubicBezTo>
                        <a:pt x="52" y="71"/>
                        <a:pt x="55" y="70"/>
                        <a:pt x="57" y="69"/>
                      </a:cubicBezTo>
                      <a:cubicBezTo>
                        <a:pt x="63" y="73"/>
                        <a:pt x="63" y="73"/>
                        <a:pt x="63" y="73"/>
                      </a:cubicBezTo>
                      <a:cubicBezTo>
                        <a:pt x="64" y="73"/>
                        <a:pt x="65" y="73"/>
                        <a:pt x="66" y="73"/>
                      </a:cubicBezTo>
                      <a:cubicBezTo>
                        <a:pt x="73" y="65"/>
                        <a:pt x="73" y="65"/>
                        <a:pt x="73" y="65"/>
                      </a:cubicBezTo>
                      <a:cubicBezTo>
                        <a:pt x="74" y="64"/>
                        <a:pt x="74" y="63"/>
                        <a:pt x="73" y="63"/>
                      </a:cubicBezTo>
                      <a:cubicBezTo>
                        <a:pt x="69" y="57"/>
                        <a:pt x="69" y="57"/>
                        <a:pt x="69" y="57"/>
                      </a:cubicBezTo>
                      <a:cubicBezTo>
                        <a:pt x="71" y="54"/>
                        <a:pt x="72" y="52"/>
                        <a:pt x="72" y="49"/>
                      </a:cubicBezTo>
                      <a:cubicBezTo>
                        <a:pt x="80" y="47"/>
                        <a:pt x="80" y="47"/>
                        <a:pt x="80" y="47"/>
                      </a:cubicBezTo>
                      <a:cubicBezTo>
                        <a:pt x="80" y="47"/>
                        <a:pt x="81" y="46"/>
                        <a:pt x="81" y="46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81" y="34"/>
                        <a:pt x="80" y="33"/>
                        <a:pt x="80" y="33"/>
                      </a:cubicBezTo>
                      <a:cubicBezTo>
                        <a:pt x="72" y="32"/>
                        <a:pt x="72" y="32"/>
                        <a:pt x="72" y="32"/>
                      </a:cubicBezTo>
                      <a:cubicBezTo>
                        <a:pt x="72" y="29"/>
                        <a:pt x="71" y="26"/>
                        <a:pt x="69" y="24"/>
                      </a:cubicBezTo>
                      <a:cubicBezTo>
                        <a:pt x="73" y="18"/>
                        <a:pt x="73" y="18"/>
                        <a:pt x="73" y="18"/>
                      </a:cubicBezTo>
                      <a:cubicBezTo>
                        <a:pt x="74" y="17"/>
                        <a:pt x="74" y="16"/>
                        <a:pt x="73" y="15"/>
                      </a:cubicBezTo>
                      <a:cubicBezTo>
                        <a:pt x="66" y="8"/>
                        <a:pt x="66" y="8"/>
                        <a:pt x="66" y="8"/>
                      </a:cubicBezTo>
                      <a:cubicBezTo>
                        <a:pt x="65" y="7"/>
                        <a:pt x="64" y="7"/>
                        <a:pt x="63" y="8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55" y="10"/>
                        <a:pt x="52" y="9"/>
                        <a:pt x="49" y="9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8" y="1"/>
                        <a:pt x="47" y="0"/>
                        <a:pt x="4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5" y="0"/>
                        <a:pt x="34" y="1"/>
                        <a:pt x="34" y="1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0" y="9"/>
                        <a:pt x="27" y="10"/>
                        <a:pt x="24" y="12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7"/>
                        <a:pt x="17" y="7"/>
                        <a:pt x="16" y="8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6"/>
                        <a:pt x="8" y="17"/>
                        <a:pt x="9" y="18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1" y="26"/>
                        <a:pt x="10" y="29"/>
                        <a:pt x="9" y="32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3"/>
                        <a:pt x="0" y="34"/>
                        <a:pt x="0" y="35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6"/>
                        <a:pt x="1" y="47"/>
                        <a:pt x="2" y="47"/>
                      </a:cubicBezTo>
                      <a:close/>
                      <a:moveTo>
                        <a:pt x="41" y="23"/>
                      </a:moveTo>
                      <a:cubicBezTo>
                        <a:pt x="50" y="23"/>
                        <a:pt x="58" y="31"/>
                        <a:pt x="58" y="40"/>
                      </a:cubicBezTo>
                      <a:cubicBezTo>
                        <a:pt x="58" y="49"/>
                        <a:pt x="50" y="57"/>
                        <a:pt x="41" y="57"/>
                      </a:cubicBezTo>
                      <a:cubicBezTo>
                        <a:pt x="32" y="57"/>
                        <a:pt x="24" y="49"/>
                        <a:pt x="24" y="40"/>
                      </a:cubicBezTo>
                      <a:cubicBezTo>
                        <a:pt x="24" y="31"/>
                        <a:pt x="32" y="23"/>
                        <a:pt x="41" y="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84A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875" tIns="60925" rIns="121875" bIns="60925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199"/>
                    <a:buFont typeface="Arial"/>
                    <a:buNone/>
                    <a:tabLst/>
                    <a:defRPr/>
                  </a:pPr>
                  <a:endParaRPr kumimoji="0" sz="3199" b="0" i="0" u="none" strike="noStrike" kern="0" cap="none" spc="0" normalizeH="0" baseline="0" noProof="0">
                    <a:ln>
                      <a:noFill/>
                    </a:ln>
                    <a:solidFill>
                      <a:srgbClr val="4B4A4A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9" name="Google Shape;1732;p19">
                <a:extLst>
                  <a:ext uri="{FF2B5EF4-FFF2-40B4-BE49-F238E27FC236}">
                    <a16:creationId xmlns:a16="http://schemas.microsoft.com/office/drawing/2014/main" id="{4CDD85C5-35FD-83A3-3CA8-007564E28AB7}"/>
                  </a:ext>
                </a:extLst>
              </p:cNvPr>
              <p:cNvSpPr/>
              <p:nvPr/>
            </p:nvSpPr>
            <p:spPr>
              <a:xfrm>
                <a:off x="6188576" y="3838827"/>
                <a:ext cx="20916" cy="2091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84A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50" rIns="121900" bIns="6095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3" name="Google Shape;1733;p19">
              <a:extLst>
                <a:ext uri="{FF2B5EF4-FFF2-40B4-BE49-F238E27FC236}">
                  <a16:creationId xmlns:a16="http://schemas.microsoft.com/office/drawing/2014/main" id="{E6189C4D-556E-E0EA-E007-E70E20322CB0}"/>
                </a:ext>
              </a:extLst>
            </p:cNvPr>
            <p:cNvSpPr/>
            <p:nvPr/>
          </p:nvSpPr>
          <p:spPr>
            <a:xfrm>
              <a:off x="2772906" y="1853573"/>
              <a:ext cx="299619" cy="240000"/>
            </a:xfrm>
            <a:custGeom>
              <a:avLst/>
              <a:gdLst/>
              <a:ahLst/>
              <a:cxnLst/>
              <a:rect l="l" t="t" r="r" b="b"/>
              <a:pathLst>
                <a:path w="295" h="237" extrusionOk="0">
                  <a:moveTo>
                    <a:pt x="75" y="163"/>
                  </a:moveTo>
                  <a:cubicBezTo>
                    <a:pt x="99" y="163"/>
                    <a:pt x="118" y="144"/>
                    <a:pt x="118" y="120"/>
                  </a:cubicBezTo>
                  <a:cubicBezTo>
                    <a:pt x="118" y="96"/>
                    <a:pt x="99" y="77"/>
                    <a:pt x="75" y="77"/>
                  </a:cubicBezTo>
                  <a:cubicBezTo>
                    <a:pt x="51" y="77"/>
                    <a:pt x="32" y="96"/>
                    <a:pt x="32" y="120"/>
                  </a:cubicBezTo>
                  <a:cubicBezTo>
                    <a:pt x="32" y="144"/>
                    <a:pt x="51" y="163"/>
                    <a:pt x="75" y="163"/>
                  </a:cubicBezTo>
                  <a:close/>
                  <a:moveTo>
                    <a:pt x="75" y="99"/>
                  </a:moveTo>
                  <a:cubicBezTo>
                    <a:pt x="87" y="99"/>
                    <a:pt x="96" y="108"/>
                    <a:pt x="96" y="120"/>
                  </a:cubicBezTo>
                  <a:cubicBezTo>
                    <a:pt x="96" y="132"/>
                    <a:pt x="87" y="141"/>
                    <a:pt x="75" y="141"/>
                  </a:cubicBezTo>
                  <a:cubicBezTo>
                    <a:pt x="63" y="141"/>
                    <a:pt x="54" y="132"/>
                    <a:pt x="54" y="120"/>
                  </a:cubicBezTo>
                  <a:cubicBezTo>
                    <a:pt x="54" y="108"/>
                    <a:pt x="63" y="99"/>
                    <a:pt x="75" y="99"/>
                  </a:cubicBezTo>
                  <a:close/>
                  <a:moveTo>
                    <a:pt x="171" y="90"/>
                  </a:moveTo>
                  <a:cubicBezTo>
                    <a:pt x="178" y="98"/>
                    <a:pt x="182" y="109"/>
                    <a:pt x="182" y="119"/>
                  </a:cubicBezTo>
                  <a:cubicBezTo>
                    <a:pt x="182" y="130"/>
                    <a:pt x="178" y="140"/>
                    <a:pt x="171" y="148"/>
                  </a:cubicBezTo>
                  <a:cubicBezTo>
                    <a:pt x="169" y="150"/>
                    <a:pt x="166" y="151"/>
                    <a:pt x="163" y="151"/>
                  </a:cubicBezTo>
                  <a:cubicBezTo>
                    <a:pt x="160" y="151"/>
                    <a:pt x="158" y="150"/>
                    <a:pt x="156" y="149"/>
                  </a:cubicBezTo>
                  <a:cubicBezTo>
                    <a:pt x="151" y="144"/>
                    <a:pt x="151" y="138"/>
                    <a:pt x="155" y="133"/>
                  </a:cubicBezTo>
                  <a:cubicBezTo>
                    <a:pt x="159" y="130"/>
                    <a:pt x="161" y="124"/>
                    <a:pt x="161" y="119"/>
                  </a:cubicBezTo>
                  <a:cubicBezTo>
                    <a:pt x="161" y="114"/>
                    <a:pt x="159" y="109"/>
                    <a:pt x="155" y="105"/>
                  </a:cubicBezTo>
                  <a:cubicBezTo>
                    <a:pt x="151" y="101"/>
                    <a:pt x="151" y="94"/>
                    <a:pt x="156" y="90"/>
                  </a:cubicBezTo>
                  <a:cubicBezTo>
                    <a:pt x="160" y="86"/>
                    <a:pt x="167" y="86"/>
                    <a:pt x="171" y="90"/>
                  </a:cubicBezTo>
                  <a:close/>
                  <a:moveTo>
                    <a:pt x="239" y="119"/>
                  </a:moveTo>
                  <a:cubicBezTo>
                    <a:pt x="239" y="147"/>
                    <a:pt x="226" y="174"/>
                    <a:pt x="204" y="192"/>
                  </a:cubicBezTo>
                  <a:cubicBezTo>
                    <a:pt x="202" y="194"/>
                    <a:pt x="200" y="194"/>
                    <a:pt x="197" y="194"/>
                  </a:cubicBezTo>
                  <a:cubicBezTo>
                    <a:pt x="194" y="194"/>
                    <a:pt x="191" y="193"/>
                    <a:pt x="189" y="191"/>
                  </a:cubicBezTo>
                  <a:cubicBezTo>
                    <a:pt x="185" y="186"/>
                    <a:pt x="186" y="179"/>
                    <a:pt x="190" y="176"/>
                  </a:cubicBezTo>
                  <a:cubicBezTo>
                    <a:pt x="207" y="161"/>
                    <a:pt x="217" y="141"/>
                    <a:pt x="217" y="119"/>
                  </a:cubicBezTo>
                  <a:cubicBezTo>
                    <a:pt x="217" y="98"/>
                    <a:pt x="207" y="77"/>
                    <a:pt x="190" y="63"/>
                  </a:cubicBezTo>
                  <a:cubicBezTo>
                    <a:pt x="186" y="59"/>
                    <a:pt x="185" y="52"/>
                    <a:pt x="189" y="48"/>
                  </a:cubicBezTo>
                  <a:cubicBezTo>
                    <a:pt x="193" y="43"/>
                    <a:pt x="200" y="43"/>
                    <a:pt x="204" y="47"/>
                  </a:cubicBezTo>
                  <a:cubicBezTo>
                    <a:pt x="226" y="65"/>
                    <a:pt x="239" y="91"/>
                    <a:pt x="239" y="119"/>
                  </a:cubicBezTo>
                  <a:close/>
                  <a:moveTo>
                    <a:pt x="295" y="119"/>
                  </a:moveTo>
                  <a:cubicBezTo>
                    <a:pt x="295" y="164"/>
                    <a:pt x="274" y="206"/>
                    <a:pt x="238" y="235"/>
                  </a:cubicBezTo>
                  <a:cubicBezTo>
                    <a:pt x="236" y="237"/>
                    <a:pt x="234" y="237"/>
                    <a:pt x="231" y="237"/>
                  </a:cubicBezTo>
                  <a:cubicBezTo>
                    <a:pt x="228" y="237"/>
                    <a:pt x="225" y="236"/>
                    <a:pt x="223" y="233"/>
                  </a:cubicBezTo>
                  <a:cubicBezTo>
                    <a:pt x="219" y="229"/>
                    <a:pt x="220" y="222"/>
                    <a:pt x="225" y="218"/>
                  </a:cubicBezTo>
                  <a:cubicBezTo>
                    <a:pt x="256" y="194"/>
                    <a:pt x="274" y="158"/>
                    <a:pt x="274" y="119"/>
                  </a:cubicBezTo>
                  <a:cubicBezTo>
                    <a:pt x="274" y="81"/>
                    <a:pt x="256" y="45"/>
                    <a:pt x="225" y="20"/>
                  </a:cubicBezTo>
                  <a:cubicBezTo>
                    <a:pt x="220" y="17"/>
                    <a:pt x="219" y="10"/>
                    <a:pt x="223" y="5"/>
                  </a:cubicBezTo>
                  <a:cubicBezTo>
                    <a:pt x="227" y="1"/>
                    <a:pt x="233" y="0"/>
                    <a:pt x="238" y="3"/>
                  </a:cubicBezTo>
                  <a:cubicBezTo>
                    <a:pt x="274" y="32"/>
                    <a:pt x="295" y="74"/>
                    <a:pt x="295" y="119"/>
                  </a:cubicBezTo>
                  <a:close/>
                  <a:moveTo>
                    <a:pt x="150" y="195"/>
                  </a:moveTo>
                  <a:cubicBezTo>
                    <a:pt x="150" y="227"/>
                    <a:pt x="150" y="227"/>
                    <a:pt x="150" y="227"/>
                  </a:cubicBezTo>
                  <a:cubicBezTo>
                    <a:pt x="150" y="233"/>
                    <a:pt x="145" y="237"/>
                    <a:pt x="139" y="237"/>
                  </a:cubicBezTo>
                  <a:cubicBezTo>
                    <a:pt x="133" y="237"/>
                    <a:pt x="128" y="233"/>
                    <a:pt x="128" y="227"/>
                  </a:cubicBezTo>
                  <a:cubicBezTo>
                    <a:pt x="128" y="205"/>
                    <a:pt x="128" y="205"/>
                    <a:pt x="128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33"/>
                    <a:pt x="17" y="237"/>
                    <a:pt x="11" y="237"/>
                  </a:cubicBezTo>
                  <a:cubicBezTo>
                    <a:pt x="5" y="237"/>
                    <a:pt x="0" y="233"/>
                    <a:pt x="0" y="22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89"/>
                    <a:pt x="5" y="184"/>
                    <a:pt x="11" y="184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45" y="184"/>
                    <a:pt x="150" y="189"/>
                    <a:pt x="150" y="195"/>
                  </a:cubicBezTo>
                  <a:close/>
                </a:path>
              </a:pathLst>
            </a:custGeom>
            <a:solidFill>
              <a:srgbClr val="0084A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4B4A4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1734;p19">
              <a:extLst>
                <a:ext uri="{FF2B5EF4-FFF2-40B4-BE49-F238E27FC236}">
                  <a16:creationId xmlns:a16="http://schemas.microsoft.com/office/drawing/2014/main" id="{9394FA30-AC9B-C4B5-5E03-4A9B54B729C2}"/>
                </a:ext>
              </a:extLst>
            </p:cNvPr>
            <p:cNvSpPr/>
            <p:nvPr/>
          </p:nvSpPr>
          <p:spPr>
            <a:xfrm>
              <a:off x="2725794" y="2609471"/>
              <a:ext cx="393847" cy="240000"/>
            </a:xfrm>
            <a:custGeom>
              <a:avLst/>
              <a:gdLst/>
              <a:ahLst/>
              <a:cxnLst/>
              <a:rect l="l" t="t" r="r" b="b"/>
              <a:pathLst>
                <a:path w="128" h="78" extrusionOk="0">
                  <a:moveTo>
                    <a:pt x="128" y="54"/>
                  </a:moveTo>
                  <a:lnTo>
                    <a:pt x="128" y="54"/>
                  </a:lnTo>
                  <a:lnTo>
                    <a:pt x="126" y="48"/>
                  </a:lnTo>
                  <a:lnTo>
                    <a:pt x="124" y="44"/>
                  </a:lnTo>
                  <a:lnTo>
                    <a:pt x="120" y="40"/>
                  </a:lnTo>
                  <a:lnTo>
                    <a:pt x="116" y="38"/>
                  </a:lnTo>
                  <a:lnTo>
                    <a:pt x="108" y="36"/>
                  </a:lnTo>
                  <a:lnTo>
                    <a:pt x="104" y="36"/>
                  </a:lnTo>
                  <a:lnTo>
                    <a:pt x="104" y="36"/>
                  </a:lnTo>
                  <a:lnTo>
                    <a:pt x="106" y="32"/>
                  </a:lnTo>
                  <a:lnTo>
                    <a:pt x="106" y="22"/>
                  </a:lnTo>
                  <a:lnTo>
                    <a:pt x="104" y="16"/>
                  </a:lnTo>
                  <a:lnTo>
                    <a:pt x="100" y="10"/>
                  </a:lnTo>
                  <a:lnTo>
                    <a:pt x="94" y="6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76" y="0"/>
                  </a:lnTo>
                  <a:lnTo>
                    <a:pt x="70" y="2"/>
                  </a:lnTo>
                  <a:lnTo>
                    <a:pt x="64" y="4"/>
                  </a:lnTo>
                  <a:lnTo>
                    <a:pt x="60" y="8"/>
                  </a:lnTo>
                  <a:lnTo>
                    <a:pt x="54" y="14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2"/>
                  </a:lnTo>
                  <a:lnTo>
                    <a:pt x="40" y="8"/>
                  </a:lnTo>
                  <a:lnTo>
                    <a:pt x="36" y="8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4" y="12"/>
                  </a:lnTo>
                  <a:lnTo>
                    <a:pt x="20" y="16"/>
                  </a:lnTo>
                  <a:lnTo>
                    <a:pt x="16" y="24"/>
                  </a:lnTo>
                  <a:lnTo>
                    <a:pt x="14" y="32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8" y="38"/>
                  </a:lnTo>
                  <a:lnTo>
                    <a:pt x="2" y="44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8" y="74"/>
                  </a:lnTo>
                  <a:lnTo>
                    <a:pt x="12" y="78"/>
                  </a:lnTo>
                  <a:lnTo>
                    <a:pt x="16" y="78"/>
                  </a:lnTo>
                  <a:lnTo>
                    <a:pt x="64" y="78"/>
                  </a:lnTo>
                  <a:lnTo>
                    <a:pt x="64" y="54"/>
                  </a:lnTo>
                  <a:lnTo>
                    <a:pt x="40" y="54"/>
                  </a:lnTo>
                  <a:lnTo>
                    <a:pt x="72" y="20"/>
                  </a:lnTo>
                  <a:lnTo>
                    <a:pt x="104" y="54"/>
                  </a:lnTo>
                  <a:lnTo>
                    <a:pt x="80" y="54"/>
                  </a:lnTo>
                  <a:lnTo>
                    <a:pt x="80" y="78"/>
                  </a:lnTo>
                  <a:lnTo>
                    <a:pt x="112" y="78"/>
                  </a:lnTo>
                  <a:lnTo>
                    <a:pt x="112" y="78"/>
                  </a:lnTo>
                  <a:lnTo>
                    <a:pt x="118" y="78"/>
                  </a:lnTo>
                  <a:lnTo>
                    <a:pt x="122" y="74"/>
                  </a:lnTo>
                  <a:lnTo>
                    <a:pt x="124" y="72"/>
                  </a:lnTo>
                  <a:lnTo>
                    <a:pt x="126" y="66"/>
                  </a:lnTo>
                  <a:lnTo>
                    <a:pt x="128" y="58"/>
                  </a:lnTo>
                  <a:lnTo>
                    <a:pt x="128" y="54"/>
                  </a:lnTo>
                  <a:lnTo>
                    <a:pt x="128" y="54"/>
                  </a:lnTo>
                  <a:close/>
                </a:path>
              </a:pathLst>
            </a:custGeom>
            <a:noFill/>
            <a:ln w="9525" cap="flat" cmpd="sng">
              <a:solidFill>
                <a:srgbClr val="0084A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4B4A4A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5" name="Google Shape;1735;p19">
              <a:extLst>
                <a:ext uri="{FF2B5EF4-FFF2-40B4-BE49-F238E27FC236}">
                  <a16:creationId xmlns:a16="http://schemas.microsoft.com/office/drawing/2014/main" id="{A7CD64EC-3FA9-5F94-7C80-1D32656B8C8E}"/>
                </a:ext>
              </a:extLst>
            </p:cNvPr>
            <p:cNvGrpSpPr/>
            <p:nvPr/>
          </p:nvGrpSpPr>
          <p:grpSpPr>
            <a:xfrm>
              <a:off x="2804018" y="3384000"/>
              <a:ext cx="251908" cy="240000"/>
              <a:chOff x="8015610" y="1090764"/>
              <a:chExt cx="546339" cy="520513"/>
            </a:xfrm>
          </p:grpSpPr>
          <p:sp>
            <p:nvSpPr>
              <p:cNvPr id="854" name="Google Shape;1736;p19">
                <a:extLst>
                  <a:ext uri="{FF2B5EF4-FFF2-40B4-BE49-F238E27FC236}">
                    <a16:creationId xmlns:a16="http://schemas.microsoft.com/office/drawing/2014/main" id="{23C5B4EC-2D9A-6DD0-55C2-4BCADF706E4F}"/>
                  </a:ext>
                </a:extLst>
              </p:cNvPr>
              <p:cNvSpPr/>
              <p:nvPr/>
            </p:nvSpPr>
            <p:spPr>
              <a:xfrm>
                <a:off x="8057330" y="1090764"/>
                <a:ext cx="504619" cy="323831"/>
              </a:xfrm>
              <a:custGeom>
                <a:avLst/>
                <a:gdLst/>
                <a:ahLst/>
                <a:cxnLst/>
                <a:rect l="l" t="t" r="r" b="b"/>
                <a:pathLst>
                  <a:path w="8375" h="5368" extrusionOk="0">
                    <a:moveTo>
                      <a:pt x="4238" y="529"/>
                    </a:moveTo>
                    <a:lnTo>
                      <a:pt x="4238" y="607"/>
                    </a:lnTo>
                    <a:lnTo>
                      <a:pt x="4254" y="679"/>
                    </a:lnTo>
                    <a:lnTo>
                      <a:pt x="4254" y="736"/>
                    </a:lnTo>
                    <a:lnTo>
                      <a:pt x="4269" y="794"/>
                    </a:lnTo>
                    <a:lnTo>
                      <a:pt x="4285" y="815"/>
                    </a:lnTo>
                    <a:lnTo>
                      <a:pt x="4300" y="836"/>
                    </a:lnTo>
                    <a:lnTo>
                      <a:pt x="4324" y="865"/>
                    </a:lnTo>
                    <a:lnTo>
                      <a:pt x="4347" y="880"/>
                    </a:lnTo>
                    <a:lnTo>
                      <a:pt x="4371" y="887"/>
                    </a:lnTo>
                    <a:lnTo>
                      <a:pt x="4410" y="894"/>
                    </a:lnTo>
                    <a:lnTo>
                      <a:pt x="4457" y="901"/>
                    </a:lnTo>
                    <a:lnTo>
                      <a:pt x="4496" y="901"/>
                    </a:lnTo>
                    <a:lnTo>
                      <a:pt x="4551" y="894"/>
                    </a:lnTo>
                    <a:lnTo>
                      <a:pt x="4597" y="887"/>
                    </a:lnTo>
                    <a:lnTo>
                      <a:pt x="4620" y="865"/>
                    </a:lnTo>
                    <a:lnTo>
                      <a:pt x="4643" y="829"/>
                    </a:lnTo>
                    <a:lnTo>
                      <a:pt x="4658" y="801"/>
                    </a:lnTo>
                    <a:lnTo>
                      <a:pt x="4667" y="758"/>
                    </a:lnTo>
                    <a:lnTo>
                      <a:pt x="4675" y="708"/>
                    </a:lnTo>
                    <a:lnTo>
                      <a:pt x="4675" y="672"/>
                    </a:lnTo>
                    <a:lnTo>
                      <a:pt x="4675" y="586"/>
                    </a:lnTo>
                    <a:lnTo>
                      <a:pt x="4683" y="507"/>
                    </a:lnTo>
                    <a:lnTo>
                      <a:pt x="4683" y="486"/>
                    </a:lnTo>
                    <a:lnTo>
                      <a:pt x="4690" y="457"/>
                    </a:lnTo>
                    <a:lnTo>
                      <a:pt x="4706" y="436"/>
                    </a:lnTo>
                    <a:lnTo>
                      <a:pt x="4737" y="436"/>
                    </a:lnTo>
                    <a:lnTo>
                      <a:pt x="7876" y="436"/>
                    </a:lnTo>
                    <a:lnTo>
                      <a:pt x="7908" y="436"/>
                    </a:lnTo>
                    <a:lnTo>
                      <a:pt x="7923" y="464"/>
                    </a:lnTo>
                    <a:lnTo>
                      <a:pt x="7930" y="493"/>
                    </a:lnTo>
                    <a:lnTo>
                      <a:pt x="7939" y="529"/>
                    </a:lnTo>
                    <a:lnTo>
                      <a:pt x="7939" y="615"/>
                    </a:lnTo>
                    <a:lnTo>
                      <a:pt x="7930" y="686"/>
                    </a:lnTo>
                    <a:lnTo>
                      <a:pt x="7930" y="2942"/>
                    </a:lnTo>
                    <a:lnTo>
                      <a:pt x="7829" y="2949"/>
                    </a:lnTo>
                    <a:lnTo>
                      <a:pt x="7799" y="2956"/>
                    </a:lnTo>
                    <a:lnTo>
                      <a:pt x="7752" y="2956"/>
                    </a:lnTo>
                    <a:lnTo>
                      <a:pt x="7603" y="2942"/>
                    </a:lnTo>
                    <a:lnTo>
                      <a:pt x="7519" y="2949"/>
                    </a:lnTo>
                    <a:lnTo>
                      <a:pt x="7409" y="2956"/>
                    </a:lnTo>
                    <a:lnTo>
                      <a:pt x="7308" y="2949"/>
                    </a:lnTo>
                    <a:lnTo>
                      <a:pt x="7229" y="2942"/>
                    </a:lnTo>
                    <a:lnTo>
                      <a:pt x="7144" y="2949"/>
                    </a:lnTo>
                    <a:lnTo>
                      <a:pt x="7050" y="2956"/>
                    </a:lnTo>
                    <a:lnTo>
                      <a:pt x="6942" y="2949"/>
                    </a:lnTo>
                    <a:lnTo>
                      <a:pt x="6863" y="2942"/>
                    </a:lnTo>
                    <a:lnTo>
                      <a:pt x="6786" y="2949"/>
                    </a:lnTo>
                    <a:lnTo>
                      <a:pt x="6693" y="2956"/>
                    </a:lnTo>
                    <a:lnTo>
                      <a:pt x="6583" y="2949"/>
                    </a:lnTo>
                    <a:lnTo>
                      <a:pt x="6505" y="2942"/>
                    </a:lnTo>
                    <a:lnTo>
                      <a:pt x="6427" y="2949"/>
                    </a:lnTo>
                    <a:lnTo>
                      <a:pt x="6326" y="2956"/>
                    </a:lnTo>
                    <a:lnTo>
                      <a:pt x="6225" y="2949"/>
                    </a:lnTo>
                    <a:lnTo>
                      <a:pt x="6147" y="2942"/>
                    </a:lnTo>
                    <a:lnTo>
                      <a:pt x="6061" y="2949"/>
                    </a:lnTo>
                    <a:lnTo>
                      <a:pt x="5960" y="2956"/>
                    </a:lnTo>
                    <a:lnTo>
                      <a:pt x="5859" y="2949"/>
                    </a:lnTo>
                    <a:lnTo>
                      <a:pt x="5781" y="2942"/>
                    </a:lnTo>
                    <a:lnTo>
                      <a:pt x="5702" y="2949"/>
                    </a:lnTo>
                    <a:lnTo>
                      <a:pt x="5601" y="2956"/>
                    </a:lnTo>
                    <a:lnTo>
                      <a:pt x="5501" y="2949"/>
                    </a:lnTo>
                    <a:lnTo>
                      <a:pt x="5422" y="2942"/>
                    </a:lnTo>
                    <a:lnTo>
                      <a:pt x="5337" y="2949"/>
                    </a:lnTo>
                    <a:lnTo>
                      <a:pt x="5235" y="2956"/>
                    </a:lnTo>
                    <a:lnTo>
                      <a:pt x="5133" y="2949"/>
                    </a:lnTo>
                    <a:lnTo>
                      <a:pt x="5041" y="2942"/>
                    </a:lnTo>
                    <a:lnTo>
                      <a:pt x="4955" y="2949"/>
                    </a:lnTo>
                    <a:lnTo>
                      <a:pt x="4838" y="2956"/>
                    </a:lnTo>
                    <a:lnTo>
                      <a:pt x="4760" y="2949"/>
                    </a:lnTo>
                    <a:lnTo>
                      <a:pt x="4683" y="2942"/>
                    </a:lnTo>
                    <a:lnTo>
                      <a:pt x="4683" y="2254"/>
                    </a:lnTo>
                    <a:lnTo>
                      <a:pt x="4675" y="2211"/>
                    </a:lnTo>
                    <a:lnTo>
                      <a:pt x="4675" y="2168"/>
                    </a:lnTo>
                    <a:lnTo>
                      <a:pt x="4658" y="2118"/>
                    </a:lnTo>
                    <a:lnTo>
                      <a:pt x="4636" y="2090"/>
                    </a:lnTo>
                    <a:lnTo>
                      <a:pt x="4597" y="2011"/>
                    </a:lnTo>
                    <a:lnTo>
                      <a:pt x="4534" y="1946"/>
                    </a:lnTo>
                    <a:lnTo>
                      <a:pt x="4464" y="1896"/>
                    </a:lnTo>
                    <a:lnTo>
                      <a:pt x="4386" y="1846"/>
                    </a:lnTo>
                    <a:lnTo>
                      <a:pt x="4347" y="1839"/>
                    </a:lnTo>
                    <a:lnTo>
                      <a:pt x="4300" y="1825"/>
                    </a:lnTo>
                    <a:lnTo>
                      <a:pt x="4254" y="1825"/>
                    </a:lnTo>
                    <a:lnTo>
                      <a:pt x="4207" y="1825"/>
                    </a:lnTo>
                    <a:lnTo>
                      <a:pt x="3810" y="1881"/>
                    </a:lnTo>
                    <a:lnTo>
                      <a:pt x="3708" y="1896"/>
                    </a:lnTo>
                    <a:lnTo>
                      <a:pt x="3607" y="1911"/>
                    </a:lnTo>
                    <a:lnTo>
                      <a:pt x="3522" y="1932"/>
                    </a:lnTo>
                    <a:lnTo>
                      <a:pt x="3420" y="1953"/>
                    </a:lnTo>
                    <a:lnTo>
                      <a:pt x="3202" y="2018"/>
                    </a:lnTo>
                    <a:lnTo>
                      <a:pt x="2991" y="2082"/>
                    </a:lnTo>
                    <a:lnTo>
                      <a:pt x="2790" y="2161"/>
                    </a:lnTo>
                    <a:lnTo>
                      <a:pt x="2595" y="2232"/>
                    </a:lnTo>
                    <a:lnTo>
                      <a:pt x="2407" y="2332"/>
                    </a:lnTo>
                    <a:lnTo>
                      <a:pt x="2228" y="2426"/>
                    </a:lnTo>
                    <a:lnTo>
                      <a:pt x="2049" y="2547"/>
                    </a:lnTo>
                    <a:lnTo>
                      <a:pt x="1894" y="2655"/>
                    </a:lnTo>
                    <a:lnTo>
                      <a:pt x="1730" y="2777"/>
                    </a:lnTo>
                    <a:lnTo>
                      <a:pt x="1574" y="2919"/>
                    </a:lnTo>
                    <a:lnTo>
                      <a:pt x="1434" y="3056"/>
                    </a:lnTo>
                    <a:lnTo>
                      <a:pt x="1301" y="3220"/>
                    </a:lnTo>
                    <a:lnTo>
                      <a:pt x="1169" y="3385"/>
                    </a:lnTo>
                    <a:lnTo>
                      <a:pt x="1052" y="3564"/>
                    </a:lnTo>
                    <a:lnTo>
                      <a:pt x="943" y="3750"/>
                    </a:lnTo>
                    <a:lnTo>
                      <a:pt x="834" y="3936"/>
                    </a:lnTo>
                    <a:lnTo>
                      <a:pt x="771" y="4072"/>
                    </a:lnTo>
                    <a:lnTo>
                      <a:pt x="694" y="4258"/>
                    </a:lnTo>
                    <a:lnTo>
                      <a:pt x="654" y="4365"/>
                    </a:lnTo>
                    <a:lnTo>
                      <a:pt x="623" y="4451"/>
                    </a:lnTo>
                    <a:lnTo>
                      <a:pt x="608" y="4537"/>
                    </a:lnTo>
                    <a:lnTo>
                      <a:pt x="600" y="4609"/>
                    </a:lnTo>
                    <a:lnTo>
                      <a:pt x="561" y="4566"/>
                    </a:lnTo>
                    <a:lnTo>
                      <a:pt x="522" y="4501"/>
                    </a:lnTo>
                    <a:lnTo>
                      <a:pt x="491" y="4423"/>
                    </a:lnTo>
                    <a:lnTo>
                      <a:pt x="452" y="4322"/>
                    </a:lnTo>
                    <a:lnTo>
                      <a:pt x="420" y="4236"/>
                    </a:lnTo>
                    <a:lnTo>
                      <a:pt x="374" y="4165"/>
                    </a:lnTo>
                    <a:lnTo>
                      <a:pt x="350" y="4129"/>
                    </a:lnTo>
                    <a:lnTo>
                      <a:pt x="320" y="4108"/>
                    </a:lnTo>
                    <a:lnTo>
                      <a:pt x="296" y="4094"/>
                    </a:lnTo>
                    <a:lnTo>
                      <a:pt x="273" y="4087"/>
                    </a:lnTo>
                    <a:lnTo>
                      <a:pt x="203" y="4094"/>
                    </a:lnTo>
                    <a:lnTo>
                      <a:pt x="140" y="4101"/>
                    </a:lnTo>
                    <a:lnTo>
                      <a:pt x="94" y="4115"/>
                    </a:lnTo>
                    <a:lnTo>
                      <a:pt x="62" y="4136"/>
                    </a:lnTo>
                    <a:lnTo>
                      <a:pt x="31" y="4165"/>
                    </a:lnTo>
                    <a:lnTo>
                      <a:pt x="16" y="4194"/>
                    </a:lnTo>
                    <a:lnTo>
                      <a:pt x="0" y="4236"/>
                    </a:lnTo>
                    <a:lnTo>
                      <a:pt x="0" y="4265"/>
                    </a:lnTo>
                    <a:lnTo>
                      <a:pt x="8" y="4358"/>
                    </a:lnTo>
                    <a:lnTo>
                      <a:pt x="39" y="4444"/>
                    </a:lnTo>
                    <a:lnTo>
                      <a:pt x="79" y="4537"/>
                    </a:lnTo>
                    <a:lnTo>
                      <a:pt x="117" y="4637"/>
                    </a:lnTo>
                    <a:lnTo>
                      <a:pt x="171" y="4788"/>
                    </a:lnTo>
                    <a:lnTo>
                      <a:pt x="242" y="4946"/>
                    </a:lnTo>
                    <a:lnTo>
                      <a:pt x="288" y="5039"/>
                    </a:lnTo>
                    <a:lnTo>
                      <a:pt x="335" y="5117"/>
                    </a:lnTo>
                    <a:lnTo>
                      <a:pt x="367" y="5189"/>
                    </a:lnTo>
                    <a:lnTo>
                      <a:pt x="413" y="5232"/>
                    </a:lnTo>
                    <a:lnTo>
                      <a:pt x="468" y="5275"/>
                    </a:lnTo>
                    <a:lnTo>
                      <a:pt x="514" y="5310"/>
                    </a:lnTo>
                    <a:lnTo>
                      <a:pt x="569" y="5339"/>
                    </a:lnTo>
                    <a:lnTo>
                      <a:pt x="623" y="5354"/>
                    </a:lnTo>
                    <a:lnTo>
                      <a:pt x="686" y="5368"/>
                    </a:lnTo>
                    <a:lnTo>
                      <a:pt x="740" y="5368"/>
                    </a:lnTo>
                    <a:lnTo>
                      <a:pt x="788" y="5354"/>
                    </a:lnTo>
                    <a:lnTo>
                      <a:pt x="842" y="5346"/>
                    </a:lnTo>
                    <a:lnTo>
                      <a:pt x="958" y="5317"/>
                    </a:lnTo>
                    <a:lnTo>
                      <a:pt x="1075" y="5275"/>
                    </a:lnTo>
                    <a:lnTo>
                      <a:pt x="1184" y="5225"/>
                    </a:lnTo>
                    <a:lnTo>
                      <a:pt x="1309" y="5181"/>
                    </a:lnTo>
                    <a:lnTo>
                      <a:pt x="1380" y="5139"/>
                    </a:lnTo>
                    <a:lnTo>
                      <a:pt x="1441" y="5117"/>
                    </a:lnTo>
                    <a:lnTo>
                      <a:pt x="1504" y="5096"/>
                    </a:lnTo>
                    <a:lnTo>
                      <a:pt x="1574" y="5067"/>
                    </a:lnTo>
                    <a:lnTo>
                      <a:pt x="1636" y="5039"/>
                    </a:lnTo>
                    <a:lnTo>
                      <a:pt x="1683" y="5002"/>
                    </a:lnTo>
                    <a:lnTo>
                      <a:pt x="1714" y="4974"/>
                    </a:lnTo>
                    <a:lnTo>
                      <a:pt x="1738" y="4931"/>
                    </a:lnTo>
                    <a:lnTo>
                      <a:pt x="1761" y="4902"/>
                    </a:lnTo>
                    <a:lnTo>
                      <a:pt x="1769" y="4860"/>
                    </a:lnTo>
                    <a:lnTo>
                      <a:pt x="1769" y="4830"/>
                    </a:lnTo>
                    <a:lnTo>
                      <a:pt x="1761" y="4795"/>
                    </a:lnTo>
                    <a:lnTo>
                      <a:pt x="1753" y="4759"/>
                    </a:lnTo>
                    <a:lnTo>
                      <a:pt x="1730" y="4730"/>
                    </a:lnTo>
                    <a:lnTo>
                      <a:pt x="1706" y="4702"/>
                    </a:lnTo>
                    <a:lnTo>
                      <a:pt x="1683" y="4674"/>
                    </a:lnTo>
                    <a:lnTo>
                      <a:pt x="1651" y="4651"/>
                    </a:lnTo>
                    <a:lnTo>
                      <a:pt x="1621" y="4644"/>
                    </a:lnTo>
                    <a:lnTo>
                      <a:pt x="1581" y="4630"/>
                    </a:lnTo>
                    <a:lnTo>
                      <a:pt x="1550" y="4630"/>
                    </a:lnTo>
                    <a:lnTo>
                      <a:pt x="1489" y="4637"/>
                    </a:lnTo>
                    <a:lnTo>
                      <a:pt x="1410" y="4667"/>
                    </a:lnTo>
                    <a:lnTo>
                      <a:pt x="1317" y="4709"/>
                    </a:lnTo>
                    <a:lnTo>
                      <a:pt x="1255" y="4730"/>
                    </a:lnTo>
                    <a:lnTo>
                      <a:pt x="1184" y="4759"/>
                    </a:lnTo>
                    <a:lnTo>
                      <a:pt x="1114" y="4795"/>
                    </a:lnTo>
                    <a:lnTo>
                      <a:pt x="1037" y="4823"/>
                    </a:lnTo>
                    <a:lnTo>
                      <a:pt x="974" y="4845"/>
                    </a:lnTo>
                    <a:lnTo>
                      <a:pt x="1014" y="4702"/>
                    </a:lnTo>
                    <a:lnTo>
                      <a:pt x="1044" y="4559"/>
                    </a:lnTo>
                    <a:lnTo>
                      <a:pt x="1091" y="4437"/>
                    </a:lnTo>
                    <a:lnTo>
                      <a:pt x="1146" y="4294"/>
                    </a:lnTo>
                    <a:lnTo>
                      <a:pt x="1230" y="4094"/>
                    </a:lnTo>
                    <a:lnTo>
                      <a:pt x="1355" y="3871"/>
                    </a:lnTo>
                    <a:lnTo>
                      <a:pt x="1418" y="3771"/>
                    </a:lnTo>
                    <a:lnTo>
                      <a:pt x="1480" y="3664"/>
                    </a:lnTo>
                    <a:lnTo>
                      <a:pt x="1550" y="3578"/>
                    </a:lnTo>
                    <a:lnTo>
                      <a:pt x="1621" y="3492"/>
                    </a:lnTo>
                    <a:lnTo>
                      <a:pt x="1723" y="3378"/>
                    </a:lnTo>
                    <a:lnTo>
                      <a:pt x="1830" y="3263"/>
                    </a:lnTo>
                    <a:lnTo>
                      <a:pt x="1940" y="3163"/>
                    </a:lnTo>
                    <a:lnTo>
                      <a:pt x="2049" y="3077"/>
                    </a:lnTo>
                    <a:lnTo>
                      <a:pt x="2165" y="2984"/>
                    </a:lnTo>
                    <a:lnTo>
                      <a:pt x="2275" y="2898"/>
                    </a:lnTo>
                    <a:lnTo>
                      <a:pt x="2391" y="2826"/>
                    </a:lnTo>
                    <a:lnTo>
                      <a:pt x="2509" y="2755"/>
                    </a:lnTo>
                    <a:lnTo>
                      <a:pt x="2633" y="2691"/>
                    </a:lnTo>
                    <a:lnTo>
                      <a:pt x="2750" y="2633"/>
                    </a:lnTo>
                    <a:lnTo>
                      <a:pt x="2882" y="2569"/>
                    </a:lnTo>
                    <a:lnTo>
                      <a:pt x="3016" y="2512"/>
                    </a:lnTo>
                    <a:lnTo>
                      <a:pt x="3156" y="2476"/>
                    </a:lnTo>
                    <a:lnTo>
                      <a:pt x="3303" y="2426"/>
                    </a:lnTo>
                    <a:lnTo>
                      <a:pt x="3451" y="2383"/>
                    </a:lnTo>
                    <a:lnTo>
                      <a:pt x="3599" y="2354"/>
                    </a:lnTo>
                    <a:lnTo>
                      <a:pt x="3747" y="2311"/>
                    </a:lnTo>
                    <a:lnTo>
                      <a:pt x="3919" y="2290"/>
                    </a:lnTo>
                    <a:lnTo>
                      <a:pt x="4083" y="2268"/>
                    </a:lnTo>
                    <a:lnTo>
                      <a:pt x="4238" y="2254"/>
                    </a:lnTo>
                    <a:lnTo>
                      <a:pt x="4238" y="2512"/>
                    </a:lnTo>
                    <a:lnTo>
                      <a:pt x="4238" y="2784"/>
                    </a:lnTo>
                    <a:lnTo>
                      <a:pt x="4254" y="2919"/>
                    </a:lnTo>
                    <a:lnTo>
                      <a:pt x="4269" y="3034"/>
                    </a:lnTo>
                    <a:lnTo>
                      <a:pt x="4285" y="3084"/>
                    </a:lnTo>
                    <a:lnTo>
                      <a:pt x="4300" y="3142"/>
                    </a:lnTo>
                    <a:lnTo>
                      <a:pt x="4332" y="3177"/>
                    </a:lnTo>
                    <a:lnTo>
                      <a:pt x="4356" y="3220"/>
                    </a:lnTo>
                    <a:lnTo>
                      <a:pt x="4410" y="3263"/>
                    </a:lnTo>
                    <a:lnTo>
                      <a:pt x="4487" y="3321"/>
                    </a:lnTo>
                    <a:lnTo>
                      <a:pt x="4534" y="3342"/>
                    </a:lnTo>
                    <a:lnTo>
                      <a:pt x="4573" y="3356"/>
                    </a:lnTo>
                    <a:lnTo>
                      <a:pt x="4620" y="3363"/>
                    </a:lnTo>
                    <a:lnTo>
                      <a:pt x="4667" y="3363"/>
                    </a:lnTo>
                    <a:lnTo>
                      <a:pt x="7946" y="3363"/>
                    </a:lnTo>
                    <a:lnTo>
                      <a:pt x="7994" y="3363"/>
                    </a:lnTo>
                    <a:lnTo>
                      <a:pt x="8040" y="3356"/>
                    </a:lnTo>
                    <a:lnTo>
                      <a:pt x="8080" y="3342"/>
                    </a:lnTo>
                    <a:lnTo>
                      <a:pt x="8126" y="3321"/>
                    </a:lnTo>
                    <a:lnTo>
                      <a:pt x="8195" y="3284"/>
                    </a:lnTo>
                    <a:lnTo>
                      <a:pt x="8250" y="3228"/>
                    </a:lnTo>
                    <a:lnTo>
                      <a:pt x="8289" y="3163"/>
                    </a:lnTo>
                    <a:lnTo>
                      <a:pt x="8336" y="3084"/>
                    </a:lnTo>
                    <a:lnTo>
                      <a:pt x="8344" y="3042"/>
                    </a:lnTo>
                    <a:lnTo>
                      <a:pt x="8360" y="2998"/>
                    </a:lnTo>
                    <a:lnTo>
                      <a:pt x="8360" y="2956"/>
                    </a:lnTo>
                    <a:lnTo>
                      <a:pt x="8375" y="2898"/>
                    </a:lnTo>
                    <a:lnTo>
                      <a:pt x="8375" y="493"/>
                    </a:lnTo>
                    <a:lnTo>
                      <a:pt x="8360" y="421"/>
                    </a:lnTo>
                    <a:lnTo>
                      <a:pt x="8351" y="364"/>
                    </a:lnTo>
                    <a:lnTo>
                      <a:pt x="8344" y="307"/>
                    </a:lnTo>
                    <a:lnTo>
                      <a:pt x="8321" y="264"/>
                    </a:lnTo>
                    <a:lnTo>
                      <a:pt x="8289" y="221"/>
                    </a:lnTo>
                    <a:lnTo>
                      <a:pt x="8266" y="178"/>
                    </a:lnTo>
                    <a:lnTo>
                      <a:pt x="8227" y="142"/>
                    </a:lnTo>
                    <a:lnTo>
                      <a:pt x="8195" y="121"/>
                    </a:lnTo>
                    <a:lnTo>
                      <a:pt x="8149" y="84"/>
                    </a:lnTo>
                    <a:lnTo>
                      <a:pt x="8110" y="63"/>
                    </a:lnTo>
                    <a:lnTo>
                      <a:pt x="8055" y="49"/>
                    </a:lnTo>
                    <a:lnTo>
                      <a:pt x="8001" y="28"/>
                    </a:lnTo>
                    <a:lnTo>
                      <a:pt x="7900" y="14"/>
                    </a:lnTo>
                    <a:lnTo>
                      <a:pt x="7775" y="0"/>
                    </a:lnTo>
                    <a:lnTo>
                      <a:pt x="4807" y="0"/>
                    </a:lnTo>
                    <a:lnTo>
                      <a:pt x="4744" y="14"/>
                    </a:lnTo>
                    <a:lnTo>
                      <a:pt x="4683" y="14"/>
                    </a:lnTo>
                    <a:lnTo>
                      <a:pt x="4620" y="21"/>
                    </a:lnTo>
                    <a:lnTo>
                      <a:pt x="4566" y="35"/>
                    </a:lnTo>
                    <a:lnTo>
                      <a:pt x="4518" y="56"/>
                    </a:lnTo>
                    <a:lnTo>
                      <a:pt x="4472" y="77"/>
                    </a:lnTo>
                    <a:lnTo>
                      <a:pt x="4425" y="114"/>
                    </a:lnTo>
                    <a:lnTo>
                      <a:pt x="4394" y="135"/>
                    </a:lnTo>
                    <a:lnTo>
                      <a:pt x="4356" y="163"/>
                    </a:lnTo>
                    <a:lnTo>
                      <a:pt x="4332" y="207"/>
                    </a:lnTo>
                    <a:lnTo>
                      <a:pt x="4300" y="249"/>
                    </a:lnTo>
                    <a:lnTo>
                      <a:pt x="4285" y="300"/>
                    </a:lnTo>
                    <a:lnTo>
                      <a:pt x="4269" y="342"/>
                    </a:lnTo>
                    <a:lnTo>
                      <a:pt x="4254" y="407"/>
                    </a:lnTo>
                    <a:lnTo>
                      <a:pt x="4254" y="464"/>
                    </a:lnTo>
                    <a:lnTo>
                      <a:pt x="4238" y="529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1737;p19">
                <a:extLst>
                  <a:ext uri="{FF2B5EF4-FFF2-40B4-BE49-F238E27FC236}">
                    <a16:creationId xmlns:a16="http://schemas.microsoft.com/office/drawing/2014/main" id="{229648AE-9DEF-5004-85AE-10DC8D10F0B2}"/>
                  </a:ext>
                </a:extLst>
              </p:cNvPr>
              <p:cNvSpPr/>
              <p:nvPr/>
            </p:nvSpPr>
            <p:spPr>
              <a:xfrm>
                <a:off x="8015610" y="1428501"/>
                <a:ext cx="321844" cy="182776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035" extrusionOk="0">
                    <a:moveTo>
                      <a:pt x="0" y="1497"/>
                    </a:moveTo>
                    <a:lnTo>
                      <a:pt x="0" y="1647"/>
                    </a:lnTo>
                    <a:lnTo>
                      <a:pt x="24" y="1797"/>
                    </a:lnTo>
                    <a:lnTo>
                      <a:pt x="64" y="1941"/>
                    </a:lnTo>
                    <a:lnTo>
                      <a:pt x="103" y="2076"/>
                    </a:lnTo>
                    <a:lnTo>
                      <a:pt x="166" y="2220"/>
                    </a:lnTo>
                    <a:lnTo>
                      <a:pt x="238" y="2341"/>
                    </a:lnTo>
                    <a:lnTo>
                      <a:pt x="318" y="2449"/>
                    </a:lnTo>
                    <a:lnTo>
                      <a:pt x="412" y="2556"/>
                    </a:lnTo>
                    <a:lnTo>
                      <a:pt x="507" y="2649"/>
                    </a:lnTo>
                    <a:lnTo>
                      <a:pt x="626" y="2742"/>
                    </a:lnTo>
                    <a:lnTo>
                      <a:pt x="745" y="2821"/>
                    </a:lnTo>
                    <a:lnTo>
                      <a:pt x="872" y="2900"/>
                    </a:lnTo>
                    <a:lnTo>
                      <a:pt x="1008" y="2949"/>
                    </a:lnTo>
                    <a:lnTo>
                      <a:pt x="1142" y="3007"/>
                    </a:lnTo>
                    <a:lnTo>
                      <a:pt x="1213" y="3021"/>
                    </a:lnTo>
                    <a:lnTo>
                      <a:pt x="1284" y="3028"/>
                    </a:lnTo>
                    <a:lnTo>
                      <a:pt x="1364" y="3035"/>
                    </a:lnTo>
                    <a:lnTo>
                      <a:pt x="1435" y="3035"/>
                    </a:lnTo>
                    <a:lnTo>
                      <a:pt x="1642" y="3035"/>
                    </a:lnTo>
                    <a:lnTo>
                      <a:pt x="1832" y="3028"/>
                    </a:lnTo>
                    <a:lnTo>
                      <a:pt x="1926" y="3014"/>
                    </a:lnTo>
                    <a:lnTo>
                      <a:pt x="2014" y="2979"/>
                    </a:lnTo>
                    <a:lnTo>
                      <a:pt x="2109" y="2957"/>
                    </a:lnTo>
                    <a:lnTo>
                      <a:pt x="2212" y="2907"/>
                    </a:lnTo>
                    <a:lnTo>
                      <a:pt x="2338" y="2842"/>
                    </a:lnTo>
                    <a:lnTo>
                      <a:pt x="2442" y="2785"/>
                    </a:lnTo>
                    <a:lnTo>
                      <a:pt x="2538" y="2721"/>
                    </a:lnTo>
                    <a:lnTo>
                      <a:pt x="2632" y="2635"/>
                    </a:lnTo>
                    <a:lnTo>
                      <a:pt x="2712" y="2549"/>
                    </a:lnTo>
                    <a:lnTo>
                      <a:pt x="2791" y="2463"/>
                    </a:lnTo>
                    <a:lnTo>
                      <a:pt x="2861" y="2370"/>
                    </a:lnTo>
                    <a:lnTo>
                      <a:pt x="2933" y="2262"/>
                    </a:lnTo>
                    <a:lnTo>
                      <a:pt x="2980" y="2155"/>
                    </a:lnTo>
                    <a:lnTo>
                      <a:pt x="3036" y="2020"/>
                    </a:lnTo>
                    <a:lnTo>
                      <a:pt x="3060" y="1948"/>
                    </a:lnTo>
                    <a:lnTo>
                      <a:pt x="3084" y="1876"/>
                    </a:lnTo>
                    <a:lnTo>
                      <a:pt x="3099" y="1804"/>
                    </a:lnTo>
                    <a:lnTo>
                      <a:pt x="3107" y="1755"/>
                    </a:lnTo>
                    <a:lnTo>
                      <a:pt x="3259" y="1740"/>
                    </a:lnTo>
                    <a:lnTo>
                      <a:pt x="3306" y="1740"/>
                    </a:lnTo>
                    <a:lnTo>
                      <a:pt x="3337" y="1740"/>
                    </a:lnTo>
                    <a:lnTo>
                      <a:pt x="3472" y="1748"/>
                    </a:lnTo>
                    <a:lnTo>
                      <a:pt x="3686" y="1726"/>
                    </a:lnTo>
                    <a:lnTo>
                      <a:pt x="3782" y="1740"/>
                    </a:lnTo>
                    <a:lnTo>
                      <a:pt x="3845" y="1748"/>
                    </a:lnTo>
                    <a:lnTo>
                      <a:pt x="4058" y="1726"/>
                    </a:lnTo>
                    <a:lnTo>
                      <a:pt x="4146" y="1740"/>
                    </a:lnTo>
                    <a:lnTo>
                      <a:pt x="4210" y="1748"/>
                    </a:lnTo>
                    <a:lnTo>
                      <a:pt x="4280" y="1748"/>
                    </a:lnTo>
                    <a:lnTo>
                      <a:pt x="4329" y="1740"/>
                    </a:lnTo>
                    <a:lnTo>
                      <a:pt x="4407" y="1740"/>
                    </a:lnTo>
                    <a:lnTo>
                      <a:pt x="4558" y="1748"/>
                    </a:lnTo>
                    <a:lnTo>
                      <a:pt x="4629" y="1748"/>
                    </a:lnTo>
                    <a:lnTo>
                      <a:pt x="4701" y="1726"/>
                    </a:lnTo>
                    <a:lnTo>
                      <a:pt x="4605" y="1833"/>
                    </a:lnTo>
                    <a:lnTo>
                      <a:pt x="4463" y="1969"/>
                    </a:lnTo>
                    <a:lnTo>
                      <a:pt x="4391" y="2041"/>
                    </a:lnTo>
                    <a:lnTo>
                      <a:pt x="4336" y="2097"/>
                    </a:lnTo>
                    <a:lnTo>
                      <a:pt x="4321" y="2141"/>
                    </a:lnTo>
                    <a:lnTo>
                      <a:pt x="4296" y="2169"/>
                    </a:lnTo>
                    <a:lnTo>
                      <a:pt x="4288" y="2199"/>
                    </a:lnTo>
                    <a:lnTo>
                      <a:pt x="4280" y="2234"/>
                    </a:lnTo>
                    <a:lnTo>
                      <a:pt x="4288" y="2277"/>
                    </a:lnTo>
                    <a:lnTo>
                      <a:pt x="4296" y="2306"/>
                    </a:lnTo>
                    <a:lnTo>
                      <a:pt x="4329" y="2348"/>
                    </a:lnTo>
                    <a:lnTo>
                      <a:pt x="4352" y="2377"/>
                    </a:lnTo>
                    <a:lnTo>
                      <a:pt x="4391" y="2406"/>
                    </a:lnTo>
                    <a:lnTo>
                      <a:pt x="4424" y="2427"/>
                    </a:lnTo>
                    <a:lnTo>
                      <a:pt x="4463" y="2442"/>
                    </a:lnTo>
                    <a:lnTo>
                      <a:pt x="4503" y="2449"/>
                    </a:lnTo>
                    <a:lnTo>
                      <a:pt x="4558" y="2434"/>
                    </a:lnTo>
                    <a:lnTo>
                      <a:pt x="4621" y="2406"/>
                    </a:lnTo>
                    <a:lnTo>
                      <a:pt x="4693" y="2355"/>
                    </a:lnTo>
                    <a:lnTo>
                      <a:pt x="4756" y="2299"/>
                    </a:lnTo>
                    <a:lnTo>
                      <a:pt x="4891" y="2169"/>
                    </a:lnTo>
                    <a:lnTo>
                      <a:pt x="5011" y="2062"/>
                    </a:lnTo>
                    <a:lnTo>
                      <a:pt x="5112" y="1955"/>
                    </a:lnTo>
                    <a:lnTo>
                      <a:pt x="5232" y="1826"/>
                    </a:lnTo>
                    <a:lnTo>
                      <a:pt x="5272" y="1762"/>
                    </a:lnTo>
                    <a:lnTo>
                      <a:pt x="5311" y="1690"/>
                    </a:lnTo>
                    <a:lnTo>
                      <a:pt x="5335" y="1604"/>
                    </a:lnTo>
                    <a:lnTo>
                      <a:pt x="5350" y="1511"/>
                    </a:lnTo>
                    <a:lnTo>
                      <a:pt x="5350" y="1468"/>
                    </a:lnTo>
                    <a:lnTo>
                      <a:pt x="5335" y="1410"/>
                    </a:lnTo>
                    <a:lnTo>
                      <a:pt x="5319" y="1368"/>
                    </a:lnTo>
                    <a:lnTo>
                      <a:pt x="5303" y="1325"/>
                    </a:lnTo>
                    <a:lnTo>
                      <a:pt x="5249" y="1231"/>
                    </a:lnTo>
                    <a:lnTo>
                      <a:pt x="5176" y="1145"/>
                    </a:lnTo>
                    <a:lnTo>
                      <a:pt x="5011" y="996"/>
                    </a:lnTo>
                    <a:lnTo>
                      <a:pt x="4836" y="817"/>
                    </a:lnTo>
                    <a:lnTo>
                      <a:pt x="4812" y="788"/>
                    </a:lnTo>
                    <a:lnTo>
                      <a:pt x="4773" y="759"/>
                    </a:lnTo>
                    <a:lnTo>
                      <a:pt x="4716" y="702"/>
                    </a:lnTo>
                    <a:lnTo>
                      <a:pt x="4669" y="652"/>
                    </a:lnTo>
                    <a:lnTo>
                      <a:pt x="4629" y="623"/>
                    </a:lnTo>
                    <a:lnTo>
                      <a:pt x="4598" y="602"/>
                    </a:lnTo>
                    <a:lnTo>
                      <a:pt x="4558" y="595"/>
                    </a:lnTo>
                    <a:lnTo>
                      <a:pt x="4503" y="581"/>
                    </a:lnTo>
                    <a:lnTo>
                      <a:pt x="4463" y="595"/>
                    </a:lnTo>
                    <a:lnTo>
                      <a:pt x="4415" y="602"/>
                    </a:lnTo>
                    <a:lnTo>
                      <a:pt x="4376" y="616"/>
                    </a:lnTo>
                    <a:lnTo>
                      <a:pt x="4344" y="637"/>
                    </a:lnTo>
                    <a:lnTo>
                      <a:pt x="4321" y="674"/>
                    </a:lnTo>
                    <a:lnTo>
                      <a:pt x="4296" y="709"/>
                    </a:lnTo>
                    <a:lnTo>
                      <a:pt x="4288" y="752"/>
                    </a:lnTo>
                    <a:lnTo>
                      <a:pt x="4280" y="803"/>
                    </a:lnTo>
                    <a:lnTo>
                      <a:pt x="4288" y="824"/>
                    </a:lnTo>
                    <a:lnTo>
                      <a:pt x="4296" y="859"/>
                    </a:lnTo>
                    <a:lnTo>
                      <a:pt x="4321" y="895"/>
                    </a:lnTo>
                    <a:lnTo>
                      <a:pt x="4336" y="931"/>
                    </a:lnTo>
                    <a:lnTo>
                      <a:pt x="4399" y="1003"/>
                    </a:lnTo>
                    <a:lnTo>
                      <a:pt x="4471" y="1075"/>
                    </a:lnTo>
                    <a:lnTo>
                      <a:pt x="4614" y="1203"/>
                    </a:lnTo>
                    <a:lnTo>
                      <a:pt x="4716" y="1310"/>
                    </a:lnTo>
                    <a:lnTo>
                      <a:pt x="3052" y="1310"/>
                    </a:lnTo>
                    <a:lnTo>
                      <a:pt x="2965" y="1340"/>
                    </a:lnTo>
                    <a:lnTo>
                      <a:pt x="2894" y="1368"/>
                    </a:lnTo>
                    <a:lnTo>
                      <a:pt x="2830" y="1410"/>
                    </a:lnTo>
                    <a:lnTo>
                      <a:pt x="2775" y="1475"/>
                    </a:lnTo>
                    <a:lnTo>
                      <a:pt x="2743" y="1533"/>
                    </a:lnTo>
                    <a:lnTo>
                      <a:pt x="2703" y="1604"/>
                    </a:lnTo>
                    <a:lnTo>
                      <a:pt x="2680" y="1683"/>
                    </a:lnTo>
                    <a:lnTo>
                      <a:pt x="2656" y="1762"/>
                    </a:lnTo>
                    <a:lnTo>
                      <a:pt x="2632" y="1869"/>
                    </a:lnTo>
                    <a:lnTo>
                      <a:pt x="2600" y="1955"/>
                    </a:lnTo>
                    <a:lnTo>
                      <a:pt x="2561" y="2041"/>
                    </a:lnTo>
                    <a:lnTo>
                      <a:pt x="2512" y="2113"/>
                    </a:lnTo>
                    <a:lnTo>
                      <a:pt x="2465" y="2184"/>
                    </a:lnTo>
                    <a:lnTo>
                      <a:pt x="2401" y="2262"/>
                    </a:lnTo>
                    <a:lnTo>
                      <a:pt x="2331" y="2334"/>
                    </a:lnTo>
                    <a:lnTo>
                      <a:pt x="2259" y="2384"/>
                    </a:lnTo>
                    <a:lnTo>
                      <a:pt x="2196" y="2434"/>
                    </a:lnTo>
                    <a:lnTo>
                      <a:pt x="2132" y="2470"/>
                    </a:lnTo>
                    <a:lnTo>
                      <a:pt x="2070" y="2499"/>
                    </a:lnTo>
                    <a:lnTo>
                      <a:pt x="1998" y="2542"/>
                    </a:lnTo>
                    <a:lnTo>
                      <a:pt x="1926" y="2563"/>
                    </a:lnTo>
                    <a:lnTo>
                      <a:pt x="1855" y="2578"/>
                    </a:lnTo>
                    <a:lnTo>
                      <a:pt x="1783" y="2606"/>
                    </a:lnTo>
                    <a:lnTo>
                      <a:pt x="1696" y="2613"/>
                    </a:lnTo>
                    <a:lnTo>
                      <a:pt x="1626" y="2621"/>
                    </a:lnTo>
                    <a:lnTo>
                      <a:pt x="1546" y="2621"/>
                    </a:lnTo>
                    <a:lnTo>
                      <a:pt x="1475" y="2621"/>
                    </a:lnTo>
                    <a:lnTo>
                      <a:pt x="1404" y="2613"/>
                    </a:lnTo>
                    <a:lnTo>
                      <a:pt x="1324" y="2606"/>
                    </a:lnTo>
                    <a:lnTo>
                      <a:pt x="1253" y="2578"/>
                    </a:lnTo>
                    <a:lnTo>
                      <a:pt x="1189" y="2556"/>
                    </a:lnTo>
                    <a:lnTo>
                      <a:pt x="1126" y="2535"/>
                    </a:lnTo>
                    <a:lnTo>
                      <a:pt x="1023" y="2477"/>
                    </a:lnTo>
                    <a:lnTo>
                      <a:pt x="928" y="2427"/>
                    </a:lnTo>
                    <a:lnTo>
                      <a:pt x="848" y="2363"/>
                    </a:lnTo>
                    <a:lnTo>
                      <a:pt x="770" y="2299"/>
                    </a:lnTo>
                    <a:lnTo>
                      <a:pt x="706" y="2234"/>
                    </a:lnTo>
                    <a:lnTo>
                      <a:pt x="642" y="2155"/>
                    </a:lnTo>
                    <a:lnTo>
                      <a:pt x="587" y="2083"/>
                    </a:lnTo>
                    <a:lnTo>
                      <a:pt x="547" y="2006"/>
                    </a:lnTo>
                    <a:lnTo>
                      <a:pt x="507" y="1912"/>
                    </a:lnTo>
                    <a:lnTo>
                      <a:pt x="484" y="1833"/>
                    </a:lnTo>
                    <a:lnTo>
                      <a:pt x="460" y="1755"/>
                    </a:lnTo>
                    <a:lnTo>
                      <a:pt x="445" y="1676"/>
                    </a:lnTo>
                    <a:lnTo>
                      <a:pt x="436" y="1582"/>
                    </a:lnTo>
                    <a:lnTo>
                      <a:pt x="436" y="1497"/>
                    </a:lnTo>
                    <a:lnTo>
                      <a:pt x="445" y="1410"/>
                    </a:lnTo>
                    <a:lnTo>
                      <a:pt x="452" y="1325"/>
                    </a:lnTo>
                    <a:lnTo>
                      <a:pt x="476" y="1239"/>
                    </a:lnTo>
                    <a:lnTo>
                      <a:pt x="499" y="1168"/>
                    </a:lnTo>
                    <a:lnTo>
                      <a:pt x="540" y="1082"/>
                    </a:lnTo>
                    <a:lnTo>
                      <a:pt x="571" y="1010"/>
                    </a:lnTo>
                    <a:lnTo>
                      <a:pt x="618" y="931"/>
                    </a:lnTo>
                    <a:lnTo>
                      <a:pt x="659" y="859"/>
                    </a:lnTo>
                    <a:lnTo>
                      <a:pt x="714" y="795"/>
                    </a:lnTo>
                    <a:lnTo>
                      <a:pt x="778" y="731"/>
                    </a:lnTo>
                    <a:lnTo>
                      <a:pt x="840" y="674"/>
                    </a:lnTo>
                    <a:lnTo>
                      <a:pt x="912" y="623"/>
                    </a:lnTo>
                    <a:lnTo>
                      <a:pt x="991" y="566"/>
                    </a:lnTo>
                    <a:lnTo>
                      <a:pt x="1070" y="538"/>
                    </a:lnTo>
                    <a:lnTo>
                      <a:pt x="1166" y="502"/>
                    </a:lnTo>
                    <a:lnTo>
                      <a:pt x="1253" y="466"/>
                    </a:lnTo>
                    <a:lnTo>
                      <a:pt x="1347" y="451"/>
                    </a:lnTo>
                    <a:lnTo>
                      <a:pt x="1451" y="437"/>
                    </a:lnTo>
                    <a:lnTo>
                      <a:pt x="1530" y="430"/>
                    </a:lnTo>
                    <a:lnTo>
                      <a:pt x="1610" y="430"/>
                    </a:lnTo>
                    <a:lnTo>
                      <a:pt x="1689" y="437"/>
                    </a:lnTo>
                    <a:lnTo>
                      <a:pt x="1783" y="451"/>
                    </a:lnTo>
                    <a:lnTo>
                      <a:pt x="1864" y="466"/>
                    </a:lnTo>
                    <a:lnTo>
                      <a:pt x="1941" y="480"/>
                    </a:lnTo>
                    <a:lnTo>
                      <a:pt x="2014" y="523"/>
                    </a:lnTo>
                    <a:lnTo>
                      <a:pt x="2085" y="552"/>
                    </a:lnTo>
                    <a:lnTo>
                      <a:pt x="2189" y="616"/>
                    </a:lnTo>
                    <a:lnTo>
                      <a:pt x="2275" y="674"/>
                    </a:lnTo>
                    <a:lnTo>
                      <a:pt x="2347" y="738"/>
                    </a:lnTo>
                    <a:lnTo>
                      <a:pt x="2401" y="803"/>
                    </a:lnTo>
                    <a:lnTo>
                      <a:pt x="2489" y="903"/>
                    </a:lnTo>
                    <a:lnTo>
                      <a:pt x="2553" y="1003"/>
                    </a:lnTo>
                    <a:lnTo>
                      <a:pt x="2600" y="1082"/>
                    </a:lnTo>
                    <a:lnTo>
                      <a:pt x="2632" y="1138"/>
                    </a:lnTo>
                    <a:lnTo>
                      <a:pt x="2656" y="1153"/>
                    </a:lnTo>
                    <a:lnTo>
                      <a:pt x="2696" y="1175"/>
                    </a:lnTo>
                    <a:lnTo>
                      <a:pt x="2727" y="1189"/>
                    </a:lnTo>
                    <a:lnTo>
                      <a:pt x="2775" y="1196"/>
                    </a:lnTo>
                    <a:lnTo>
                      <a:pt x="2838" y="1189"/>
                    </a:lnTo>
                    <a:lnTo>
                      <a:pt x="2902" y="1168"/>
                    </a:lnTo>
                    <a:lnTo>
                      <a:pt x="2949" y="1131"/>
                    </a:lnTo>
                    <a:lnTo>
                      <a:pt x="2980" y="1082"/>
                    </a:lnTo>
                    <a:lnTo>
                      <a:pt x="2997" y="1024"/>
                    </a:lnTo>
                    <a:lnTo>
                      <a:pt x="2997" y="960"/>
                    </a:lnTo>
                    <a:lnTo>
                      <a:pt x="2980" y="895"/>
                    </a:lnTo>
                    <a:lnTo>
                      <a:pt x="2957" y="817"/>
                    </a:lnTo>
                    <a:lnTo>
                      <a:pt x="2885" y="709"/>
                    </a:lnTo>
                    <a:lnTo>
                      <a:pt x="2814" y="616"/>
                    </a:lnTo>
                    <a:lnTo>
                      <a:pt x="2743" y="523"/>
                    </a:lnTo>
                    <a:lnTo>
                      <a:pt x="2648" y="430"/>
                    </a:lnTo>
                    <a:lnTo>
                      <a:pt x="2561" y="351"/>
                    </a:lnTo>
                    <a:lnTo>
                      <a:pt x="2450" y="273"/>
                    </a:lnTo>
                    <a:lnTo>
                      <a:pt x="2338" y="209"/>
                    </a:lnTo>
                    <a:lnTo>
                      <a:pt x="2212" y="137"/>
                    </a:lnTo>
                    <a:lnTo>
                      <a:pt x="2078" y="79"/>
                    </a:lnTo>
                    <a:lnTo>
                      <a:pt x="1941" y="37"/>
                    </a:lnTo>
                    <a:lnTo>
                      <a:pt x="1815" y="16"/>
                    </a:lnTo>
                    <a:lnTo>
                      <a:pt x="1689" y="0"/>
                    </a:lnTo>
                    <a:lnTo>
                      <a:pt x="1466" y="0"/>
                    </a:lnTo>
                    <a:lnTo>
                      <a:pt x="1324" y="16"/>
                    </a:lnTo>
                    <a:lnTo>
                      <a:pt x="1189" y="37"/>
                    </a:lnTo>
                    <a:lnTo>
                      <a:pt x="1046" y="72"/>
                    </a:lnTo>
                    <a:lnTo>
                      <a:pt x="920" y="130"/>
                    </a:lnTo>
                    <a:lnTo>
                      <a:pt x="785" y="194"/>
                    </a:lnTo>
                    <a:lnTo>
                      <a:pt x="667" y="273"/>
                    </a:lnTo>
                    <a:lnTo>
                      <a:pt x="556" y="358"/>
                    </a:lnTo>
                    <a:lnTo>
                      <a:pt x="445" y="459"/>
                    </a:lnTo>
                    <a:lnTo>
                      <a:pt x="349" y="559"/>
                    </a:lnTo>
                    <a:lnTo>
                      <a:pt x="254" y="688"/>
                    </a:lnTo>
                    <a:lnTo>
                      <a:pt x="183" y="810"/>
                    </a:lnTo>
                    <a:lnTo>
                      <a:pt x="112" y="938"/>
                    </a:lnTo>
                    <a:lnTo>
                      <a:pt x="72" y="1075"/>
                    </a:lnTo>
                    <a:lnTo>
                      <a:pt x="24" y="1210"/>
                    </a:lnTo>
                    <a:lnTo>
                      <a:pt x="8" y="1347"/>
                    </a:lnTo>
                    <a:lnTo>
                      <a:pt x="0" y="1497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1738;p19">
                <a:extLst>
                  <a:ext uri="{FF2B5EF4-FFF2-40B4-BE49-F238E27FC236}">
                    <a16:creationId xmlns:a16="http://schemas.microsoft.com/office/drawing/2014/main" id="{B4E0FD08-51D6-E033-26BA-0E964D31A5B6}"/>
                  </a:ext>
                </a:extLst>
              </p:cNvPr>
              <p:cNvSpPr/>
              <p:nvPr/>
            </p:nvSpPr>
            <p:spPr>
              <a:xfrm>
                <a:off x="8351360" y="1301353"/>
                <a:ext cx="182775" cy="309924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5132" extrusionOk="0">
                    <a:moveTo>
                      <a:pt x="571" y="795"/>
                    </a:moveTo>
                    <a:lnTo>
                      <a:pt x="571" y="831"/>
                    </a:lnTo>
                    <a:lnTo>
                      <a:pt x="586" y="866"/>
                    </a:lnTo>
                    <a:lnTo>
                      <a:pt x="594" y="903"/>
                    </a:lnTo>
                    <a:lnTo>
                      <a:pt x="610" y="931"/>
                    </a:lnTo>
                    <a:lnTo>
                      <a:pt x="626" y="952"/>
                    </a:lnTo>
                    <a:lnTo>
                      <a:pt x="656" y="967"/>
                    </a:lnTo>
                    <a:lnTo>
                      <a:pt x="679" y="988"/>
                    </a:lnTo>
                    <a:lnTo>
                      <a:pt x="702" y="1010"/>
                    </a:lnTo>
                    <a:lnTo>
                      <a:pt x="733" y="1017"/>
                    </a:lnTo>
                    <a:lnTo>
                      <a:pt x="765" y="1017"/>
                    </a:lnTo>
                    <a:lnTo>
                      <a:pt x="795" y="1017"/>
                    </a:lnTo>
                    <a:lnTo>
                      <a:pt x="825" y="1010"/>
                    </a:lnTo>
                    <a:lnTo>
                      <a:pt x="864" y="1002"/>
                    </a:lnTo>
                    <a:lnTo>
                      <a:pt x="896" y="974"/>
                    </a:lnTo>
                    <a:lnTo>
                      <a:pt x="934" y="952"/>
                    </a:lnTo>
                    <a:lnTo>
                      <a:pt x="957" y="931"/>
                    </a:lnTo>
                    <a:lnTo>
                      <a:pt x="1042" y="852"/>
                    </a:lnTo>
                    <a:lnTo>
                      <a:pt x="1135" y="752"/>
                    </a:lnTo>
                    <a:lnTo>
                      <a:pt x="1227" y="666"/>
                    </a:lnTo>
                    <a:lnTo>
                      <a:pt x="1304" y="602"/>
                    </a:lnTo>
                    <a:lnTo>
                      <a:pt x="1304" y="702"/>
                    </a:lnTo>
                    <a:lnTo>
                      <a:pt x="1296" y="802"/>
                    </a:lnTo>
                    <a:lnTo>
                      <a:pt x="1304" y="1038"/>
                    </a:lnTo>
                    <a:lnTo>
                      <a:pt x="1296" y="1131"/>
                    </a:lnTo>
                    <a:lnTo>
                      <a:pt x="1289" y="1189"/>
                    </a:lnTo>
                    <a:lnTo>
                      <a:pt x="1304" y="1396"/>
                    </a:lnTo>
                    <a:lnTo>
                      <a:pt x="1296" y="1482"/>
                    </a:lnTo>
                    <a:lnTo>
                      <a:pt x="1289" y="1540"/>
                    </a:lnTo>
                    <a:lnTo>
                      <a:pt x="1296" y="1604"/>
                    </a:lnTo>
                    <a:lnTo>
                      <a:pt x="1296" y="1647"/>
                    </a:lnTo>
                    <a:lnTo>
                      <a:pt x="1296" y="1726"/>
                    </a:lnTo>
                    <a:lnTo>
                      <a:pt x="1289" y="1876"/>
                    </a:lnTo>
                    <a:lnTo>
                      <a:pt x="1296" y="1933"/>
                    </a:lnTo>
                    <a:lnTo>
                      <a:pt x="1304" y="1997"/>
                    </a:lnTo>
                    <a:lnTo>
                      <a:pt x="1304" y="2055"/>
                    </a:lnTo>
                    <a:lnTo>
                      <a:pt x="1304" y="2127"/>
                    </a:lnTo>
                    <a:lnTo>
                      <a:pt x="1313" y="2213"/>
                    </a:lnTo>
                    <a:lnTo>
                      <a:pt x="1335" y="2291"/>
                    </a:lnTo>
                    <a:lnTo>
                      <a:pt x="1351" y="2341"/>
                    </a:lnTo>
                    <a:lnTo>
                      <a:pt x="1373" y="2377"/>
                    </a:lnTo>
                    <a:lnTo>
                      <a:pt x="1405" y="2413"/>
                    </a:lnTo>
                    <a:lnTo>
                      <a:pt x="1436" y="2455"/>
                    </a:lnTo>
                    <a:lnTo>
                      <a:pt x="1474" y="2484"/>
                    </a:lnTo>
                    <a:lnTo>
                      <a:pt x="1528" y="2513"/>
                    </a:lnTo>
                    <a:lnTo>
                      <a:pt x="1590" y="2534"/>
                    </a:lnTo>
                    <a:lnTo>
                      <a:pt x="1643" y="2556"/>
                    </a:lnTo>
                    <a:lnTo>
                      <a:pt x="1774" y="2592"/>
                    </a:lnTo>
                    <a:lnTo>
                      <a:pt x="1882" y="2613"/>
                    </a:lnTo>
                    <a:lnTo>
                      <a:pt x="1975" y="2649"/>
                    </a:lnTo>
                    <a:lnTo>
                      <a:pt x="2084" y="2713"/>
                    </a:lnTo>
                    <a:lnTo>
                      <a:pt x="2161" y="2749"/>
                    </a:lnTo>
                    <a:lnTo>
                      <a:pt x="2222" y="2806"/>
                    </a:lnTo>
                    <a:lnTo>
                      <a:pt x="2292" y="2863"/>
                    </a:lnTo>
                    <a:lnTo>
                      <a:pt x="2346" y="2935"/>
                    </a:lnTo>
                    <a:lnTo>
                      <a:pt x="2400" y="2992"/>
                    </a:lnTo>
                    <a:lnTo>
                      <a:pt x="2446" y="3071"/>
                    </a:lnTo>
                    <a:lnTo>
                      <a:pt x="2493" y="3142"/>
                    </a:lnTo>
                    <a:lnTo>
                      <a:pt x="2531" y="3221"/>
                    </a:lnTo>
                    <a:lnTo>
                      <a:pt x="2554" y="3307"/>
                    </a:lnTo>
                    <a:lnTo>
                      <a:pt x="2577" y="3393"/>
                    </a:lnTo>
                    <a:lnTo>
                      <a:pt x="2600" y="3472"/>
                    </a:lnTo>
                    <a:lnTo>
                      <a:pt x="2609" y="3565"/>
                    </a:lnTo>
                    <a:lnTo>
                      <a:pt x="2609" y="3658"/>
                    </a:lnTo>
                    <a:lnTo>
                      <a:pt x="2600" y="3737"/>
                    </a:lnTo>
                    <a:lnTo>
                      <a:pt x="2592" y="3837"/>
                    </a:lnTo>
                    <a:lnTo>
                      <a:pt x="2561" y="3923"/>
                    </a:lnTo>
                    <a:lnTo>
                      <a:pt x="2531" y="4038"/>
                    </a:lnTo>
                    <a:lnTo>
                      <a:pt x="2477" y="4131"/>
                    </a:lnTo>
                    <a:lnTo>
                      <a:pt x="2423" y="4224"/>
                    </a:lnTo>
                    <a:lnTo>
                      <a:pt x="2353" y="4310"/>
                    </a:lnTo>
                    <a:lnTo>
                      <a:pt x="2284" y="4389"/>
                    </a:lnTo>
                    <a:lnTo>
                      <a:pt x="2207" y="4452"/>
                    </a:lnTo>
                    <a:lnTo>
                      <a:pt x="2114" y="4524"/>
                    </a:lnTo>
                    <a:lnTo>
                      <a:pt x="2030" y="4574"/>
                    </a:lnTo>
                    <a:lnTo>
                      <a:pt x="1930" y="4632"/>
                    </a:lnTo>
                    <a:lnTo>
                      <a:pt x="1814" y="4667"/>
                    </a:lnTo>
                    <a:lnTo>
                      <a:pt x="1706" y="4696"/>
                    </a:lnTo>
                    <a:lnTo>
                      <a:pt x="1597" y="4703"/>
                    </a:lnTo>
                    <a:lnTo>
                      <a:pt x="1482" y="4703"/>
                    </a:lnTo>
                    <a:lnTo>
                      <a:pt x="1366" y="4696"/>
                    </a:lnTo>
                    <a:lnTo>
                      <a:pt x="1258" y="4675"/>
                    </a:lnTo>
                    <a:lnTo>
                      <a:pt x="1143" y="4646"/>
                    </a:lnTo>
                    <a:lnTo>
                      <a:pt x="1034" y="4603"/>
                    </a:lnTo>
                    <a:lnTo>
                      <a:pt x="941" y="4553"/>
                    </a:lnTo>
                    <a:lnTo>
                      <a:pt x="842" y="4481"/>
                    </a:lnTo>
                    <a:lnTo>
                      <a:pt x="757" y="4403"/>
                    </a:lnTo>
                    <a:lnTo>
                      <a:pt x="672" y="4317"/>
                    </a:lnTo>
                    <a:lnTo>
                      <a:pt x="601" y="4224"/>
                    </a:lnTo>
                    <a:lnTo>
                      <a:pt x="540" y="4124"/>
                    </a:lnTo>
                    <a:lnTo>
                      <a:pt x="487" y="4009"/>
                    </a:lnTo>
                    <a:lnTo>
                      <a:pt x="455" y="3923"/>
                    </a:lnTo>
                    <a:lnTo>
                      <a:pt x="432" y="3837"/>
                    </a:lnTo>
                    <a:lnTo>
                      <a:pt x="417" y="3744"/>
                    </a:lnTo>
                    <a:lnTo>
                      <a:pt x="417" y="3658"/>
                    </a:lnTo>
                    <a:lnTo>
                      <a:pt x="417" y="3572"/>
                    </a:lnTo>
                    <a:lnTo>
                      <a:pt x="425" y="3479"/>
                    </a:lnTo>
                    <a:lnTo>
                      <a:pt x="440" y="3407"/>
                    </a:lnTo>
                    <a:lnTo>
                      <a:pt x="463" y="3321"/>
                    </a:lnTo>
                    <a:lnTo>
                      <a:pt x="495" y="3235"/>
                    </a:lnTo>
                    <a:lnTo>
                      <a:pt x="533" y="3149"/>
                    </a:lnTo>
                    <a:lnTo>
                      <a:pt x="563" y="3079"/>
                    </a:lnTo>
                    <a:lnTo>
                      <a:pt x="618" y="3007"/>
                    </a:lnTo>
                    <a:lnTo>
                      <a:pt x="672" y="2942"/>
                    </a:lnTo>
                    <a:lnTo>
                      <a:pt x="733" y="2871"/>
                    </a:lnTo>
                    <a:lnTo>
                      <a:pt x="795" y="2814"/>
                    </a:lnTo>
                    <a:lnTo>
                      <a:pt x="864" y="2756"/>
                    </a:lnTo>
                    <a:lnTo>
                      <a:pt x="988" y="2685"/>
                    </a:lnTo>
                    <a:lnTo>
                      <a:pt x="1089" y="2627"/>
                    </a:lnTo>
                    <a:lnTo>
                      <a:pt x="1126" y="2599"/>
                    </a:lnTo>
                    <a:lnTo>
                      <a:pt x="1158" y="2556"/>
                    </a:lnTo>
                    <a:lnTo>
                      <a:pt x="1173" y="2506"/>
                    </a:lnTo>
                    <a:lnTo>
                      <a:pt x="1188" y="2427"/>
                    </a:lnTo>
                    <a:lnTo>
                      <a:pt x="1173" y="2399"/>
                    </a:lnTo>
                    <a:lnTo>
                      <a:pt x="1158" y="2362"/>
                    </a:lnTo>
                    <a:lnTo>
                      <a:pt x="1143" y="2334"/>
                    </a:lnTo>
                    <a:lnTo>
                      <a:pt x="1111" y="2306"/>
                    </a:lnTo>
                    <a:lnTo>
                      <a:pt x="1081" y="2276"/>
                    </a:lnTo>
                    <a:lnTo>
                      <a:pt x="1042" y="2262"/>
                    </a:lnTo>
                    <a:lnTo>
                      <a:pt x="1004" y="2248"/>
                    </a:lnTo>
                    <a:lnTo>
                      <a:pt x="965" y="2248"/>
                    </a:lnTo>
                    <a:lnTo>
                      <a:pt x="934" y="2248"/>
                    </a:lnTo>
                    <a:lnTo>
                      <a:pt x="896" y="2255"/>
                    </a:lnTo>
                    <a:lnTo>
                      <a:pt x="857" y="2269"/>
                    </a:lnTo>
                    <a:lnTo>
                      <a:pt x="810" y="2291"/>
                    </a:lnTo>
                    <a:lnTo>
                      <a:pt x="710" y="2348"/>
                    </a:lnTo>
                    <a:lnTo>
                      <a:pt x="618" y="2413"/>
                    </a:lnTo>
                    <a:lnTo>
                      <a:pt x="533" y="2492"/>
                    </a:lnTo>
                    <a:lnTo>
                      <a:pt x="440" y="2577"/>
                    </a:lnTo>
                    <a:lnTo>
                      <a:pt x="363" y="2642"/>
                    </a:lnTo>
                    <a:lnTo>
                      <a:pt x="309" y="2713"/>
                    </a:lnTo>
                    <a:lnTo>
                      <a:pt x="216" y="2842"/>
                    </a:lnTo>
                    <a:lnTo>
                      <a:pt x="147" y="2956"/>
                    </a:lnTo>
                    <a:lnTo>
                      <a:pt x="93" y="3079"/>
                    </a:lnTo>
                    <a:lnTo>
                      <a:pt x="54" y="3200"/>
                    </a:lnTo>
                    <a:lnTo>
                      <a:pt x="24" y="3328"/>
                    </a:lnTo>
                    <a:lnTo>
                      <a:pt x="8" y="3465"/>
                    </a:lnTo>
                    <a:lnTo>
                      <a:pt x="0" y="3601"/>
                    </a:lnTo>
                    <a:lnTo>
                      <a:pt x="0" y="3765"/>
                    </a:lnTo>
                    <a:lnTo>
                      <a:pt x="8" y="3837"/>
                    </a:lnTo>
                    <a:lnTo>
                      <a:pt x="16" y="3916"/>
                    </a:lnTo>
                    <a:lnTo>
                      <a:pt x="32" y="3987"/>
                    </a:lnTo>
                    <a:lnTo>
                      <a:pt x="54" y="4059"/>
                    </a:lnTo>
                    <a:lnTo>
                      <a:pt x="101" y="4187"/>
                    </a:lnTo>
                    <a:lnTo>
                      <a:pt x="163" y="4310"/>
                    </a:lnTo>
                    <a:lnTo>
                      <a:pt x="232" y="4438"/>
                    </a:lnTo>
                    <a:lnTo>
                      <a:pt x="324" y="4560"/>
                    </a:lnTo>
                    <a:lnTo>
                      <a:pt x="417" y="4667"/>
                    </a:lnTo>
                    <a:lnTo>
                      <a:pt x="533" y="4775"/>
                    </a:lnTo>
                    <a:lnTo>
                      <a:pt x="641" y="4860"/>
                    </a:lnTo>
                    <a:lnTo>
                      <a:pt x="765" y="4932"/>
                    </a:lnTo>
                    <a:lnTo>
                      <a:pt x="888" y="4997"/>
                    </a:lnTo>
                    <a:lnTo>
                      <a:pt x="1019" y="5046"/>
                    </a:lnTo>
                    <a:lnTo>
                      <a:pt x="1158" y="5097"/>
                    </a:lnTo>
                    <a:lnTo>
                      <a:pt x="1296" y="5118"/>
                    </a:lnTo>
                    <a:lnTo>
                      <a:pt x="1436" y="5132"/>
                    </a:lnTo>
                    <a:lnTo>
                      <a:pt x="1567" y="5132"/>
                    </a:lnTo>
                    <a:lnTo>
                      <a:pt x="1706" y="5125"/>
                    </a:lnTo>
                    <a:lnTo>
                      <a:pt x="1844" y="5104"/>
                    </a:lnTo>
                    <a:lnTo>
                      <a:pt x="1975" y="5054"/>
                    </a:lnTo>
                    <a:lnTo>
                      <a:pt x="2106" y="5004"/>
                    </a:lnTo>
                    <a:lnTo>
                      <a:pt x="2245" y="4932"/>
                    </a:lnTo>
                    <a:lnTo>
                      <a:pt x="2400" y="4853"/>
                    </a:lnTo>
                    <a:lnTo>
                      <a:pt x="2469" y="4796"/>
                    </a:lnTo>
                    <a:lnTo>
                      <a:pt x="2531" y="4753"/>
                    </a:lnTo>
                    <a:lnTo>
                      <a:pt x="2592" y="4696"/>
                    </a:lnTo>
                    <a:lnTo>
                      <a:pt x="2639" y="4639"/>
                    </a:lnTo>
                    <a:lnTo>
                      <a:pt x="2747" y="4496"/>
                    </a:lnTo>
                    <a:lnTo>
                      <a:pt x="2832" y="4374"/>
                    </a:lnTo>
                    <a:lnTo>
                      <a:pt x="2901" y="4252"/>
                    </a:lnTo>
                    <a:lnTo>
                      <a:pt x="2947" y="4131"/>
                    </a:lnTo>
                    <a:lnTo>
                      <a:pt x="2994" y="4009"/>
                    </a:lnTo>
                    <a:lnTo>
                      <a:pt x="3009" y="3859"/>
                    </a:lnTo>
                    <a:lnTo>
                      <a:pt x="3025" y="3708"/>
                    </a:lnTo>
                    <a:lnTo>
                      <a:pt x="3025" y="3522"/>
                    </a:lnTo>
                    <a:lnTo>
                      <a:pt x="3025" y="3437"/>
                    </a:lnTo>
                    <a:lnTo>
                      <a:pt x="3009" y="3344"/>
                    </a:lnTo>
                    <a:lnTo>
                      <a:pt x="2994" y="3265"/>
                    </a:lnTo>
                    <a:lnTo>
                      <a:pt x="2971" y="3186"/>
                    </a:lnTo>
                    <a:lnTo>
                      <a:pt x="2939" y="3100"/>
                    </a:lnTo>
                    <a:lnTo>
                      <a:pt x="2901" y="3014"/>
                    </a:lnTo>
                    <a:lnTo>
                      <a:pt x="2871" y="2942"/>
                    </a:lnTo>
                    <a:lnTo>
                      <a:pt x="2823" y="2863"/>
                    </a:lnTo>
                    <a:lnTo>
                      <a:pt x="2770" y="2785"/>
                    </a:lnTo>
                    <a:lnTo>
                      <a:pt x="2716" y="2720"/>
                    </a:lnTo>
                    <a:lnTo>
                      <a:pt x="2662" y="2649"/>
                    </a:lnTo>
                    <a:lnTo>
                      <a:pt x="2609" y="2592"/>
                    </a:lnTo>
                    <a:lnTo>
                      <a:pt x="2546" y="2527"/>
                    </a:lnTo>
                    <a:lnTo>
                      <a:pt x="2477" y="2469"/>
                    </a:lnTo>
                    <a:lnTo>
                      <a:pt x="2408" y="2413"/>
                    </a:lnTo>
                    <a:lnTo>
                      <a:pt x="2346" y="2362"/>
                    </a:lnTo>
                    <a:lnTo>
                      <a:pt x="2261" y="2327"/>
                    </a:lnTo>
                    <a:lnTo>
                      <a:pt x="2168" y="2276"/>
                    </a:lnTo>
                    <a:lnTo>
                      <a:pt x="2084" y="2234"/>
                    </a:lnTo>
                    <a:lnTo>
                      <a:pt x="1991" y="2205"/>
                    </a:lnTo>
                    <a:lnTo>
                      <a:pt x="1806" y="2155"/>
                    </a:lnTo>
                    <a:lnTo>
                      <a:pt x="1728" y="2134"/>
                    </a:lnTo>
                    <a:lnTo>
                      <a:pt x="1713" y="2090"/>
                    </a:lnTo>
                    <a:lnTo>
                      <a:pt x="1713" y="2004"/>
                    </a:lnTo>
                    <a:lnTo>
                      <a:pt x="1713" y="1876"/>
                    </a:lnTo>
                    <a:lnTo>
                      <a:pt x="1713" y="1675"/>
                    </a:lnTo>
                    <a:lnTo>
                      <a:pt x="1713" y="1410"/>
                    </a:lnTo>
                    <a:lnTo>
                      <a:pt x="1713" y="1145"/>
                    </a:lnTo>
                    <a:lnTo>
                      <a:pt x="1713" y="888"/>
                    </a:lnTo>
                    <a:lnTo>
                      <a:pt x="1713" y="616"/>
                    </a:lnTo>
                    <a:lnTo>
                      <a:pt x="1837" y="723"/>
                    </a:lnTo>
                    <a:lnTo>
                      <a:pt x="1952" y="852"/>
                    </a:lnTo>
                    <a:lnTo>
                      <a:pt x="2013" y="910"/>
                    </a:lnTo>
                    <a:lnTo>
                      <a:pt x="2084" y="959"/>
                    </a:lnTo>
                    <a:lnTo>
                      <a:pt x="2114" y="974"/>
                    </a:lnTo>
                    <a:lnTo>
                      <a:pt x="2153" y="988"/>
                    </a:lnTo>
                    <a:lnTo>
                      <a:pt x="2199" y="1010"/>
                    </a:lnTo>
                    <a:lnTo>
                      <a:pt x="2237" y="1010"/>
                    </a:lnTo>
                    <a:lnTo>
                      <a:pt x="2276" y="1002"/>
                    </a:lnTo>
                    <a:lnTo>
                      <a:pt x="2307" y="988"/>
                    </a:lnTo>
                    <a:lnTo>
                      <a:pt x="2346" y="967"/>
                    </a:lnTo>
                    <a:lnTo>
                      <a:pt x="2368" y="945"/>
                    </a:lnTo>
                    <a:lnTo>
                      <a:pt x="2400" y="910"/>
                    </a:lnTo>
                    <a:lnTo>
                      <a:pt x="2415" y="881"/>
                    </a:lnTo>
                    <a:lnTo>
                      <a:pt x="2430" y="838"/>
                    </a:lnTo>
                    <a:lnTo>
                      <a:pt x="2430" y="809"/>
                    </a:lnTo>
                    <a:lnTo>
                      <a:pt x="2423" y="752"/>
                    </a:lnTo>
                    <a:lnTo>
                      <a:pt x="2400" y="695"/>
                    </a:lnTo>
                    <a:lnTo>
                      <a:pt x="2346" y="630"/>
                    </a:lnTo>
                    <a:lnTo>
                      <a:pt x="2292" y="566"/>
                    </a:lnTo>
                    <a:lnTo>
                      <a:pt x="2168" y="444"/>
                    </a:lnTo>
                    <a:lnTo>
                      <a:pt x="2061" y="337"/>
                    </a:lnTo>
                    <a:lnTo>
                      <a:pt x="1914" y="200"/>
                    </a:lnTo>
                    <a:lnTo>
                      <a:pt x="1806" y="93"/>
                    </a:lnTo>
                    <a:lnTo>
                      <a:pt x="1736" y="51"/>
                    </a:lnTo>
                    <a:lnTo>
                      <a:pt x="1668" y="22"/>
                    </a:lnTo>
                    <a:lnTo>
                      <a:pt x="1575" y="7"/>
                    </a:lnTo>
                    <a:lnTo>
                      <a:pt x="1466" y="0"/>
                    </a:lnTo>
                    <a:lnTo>
                      <a:pt x="1397" y="7"/>
                    </a:lnTo>
                    <a:lnTo>
                      <a:pt x="1313" y="29"/>
                    </a:lnTo>
                    <a:lnTo>
                      <a:pt x="1242" y="79"/>
                    </a:lnTo>
                    <a:lnTo>
                      <a:pt x="1173" y="115"/>
                    </a:lnTo>
                    <a:lnTo>
                      <a:pt x="1065" y="230"/>
                    </a:lnTo>
                    <a:lnTo>
                      <a:pt x="957" y="330"/>
                    </a:lnTo>
                    <a:lnTo>
                      <a:pt x="857" y="437"/>
                    </a:lnTo>
                    <a:lnTo>
                      <a:pt x="749" y="544"/>
                    </a:lnTo>
                    <a:lnTo>
                      <a:pt x="694" y="595"/>
                    </a:lnTo>
                    <a:lnTo>
                      <a:pt x="634" y="659"/>
                    </a:lnTo>
                    <a:lnTo>
                      <a:pt x="610" y="681"/>
                    </a:lnTo>
                    <a:lnTo>
                      <a:pt x="594" y="709"/>
                    </a:lnTo>
                    <a:lnTo>
                      <a:pt x="571" y="752"/>
                    </a:lnTo>
                    <a:lnTo>
                      <a:pt x="571" y="795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1739;p19">
                <a:extLst>
                  <a:ext uri="{FF2B5EF4-FFF2-40B4-BE49-F238E27FC236}">
                    <a16:creationId xmlns:a16="http://schemas.microsoft.com/office/drawing/2014/main" id="{62CFF739-C05B-FC4C-E5D1-DEE7FECE9D15}"/>
                  </a:ext>
                </a:extLst>
              </p:cNvPr>
              <p:cNvSpPr/>
              <p:nvPr/>
            </p:nvSpPr>
            <p:spPr>
              <a:xfrm>
                <a:off x="8311626" y="1160299"/>
                <a:ext cx="29801" cy="2781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0" y="214"/>
                    </a:moveTo>
                    <a:lnTo>
                      <a:pt x="8" y="272"/>
                    </a:lnTo>
                    <a:lnTo>
                      <a:pt x="24" y="322"/>
                    </a:lnTo>
                    <a:lnTo>
                      <a:pt x="41" y="365"/>
                    </a:lnTo>
                    <a:lnTo>
                      <a:pt x="73" y="400"/>
                    </a:lnTo>
                    <a:lnTo>
                      <a:pt x="106" y="429"/>
                    </a:lnTo>
                    <a:lnTo>
                      <a:pt x="147" y="443"/>
                    </a:lnTo>
                    <a:lnTo>
                      <a:pt x="180" y="458"/>
                    </a:lnTo>
                    <a:lnTo>
                      <a:pt x="229" y="465"/>
                    </a:lnTo>
                    <a:lnTo>
                      <a:pt x="269" y="458"/>
                    </a:lnTo>
                    <a:lnTo>
                      <a:pt x="310" y="458"/>
                    </a:lnTo>
                    <a:lnTo>
                      <a:pt x="351" y="436"/>
                    </a:lnTo>
                    <a:lnTo>
                      <a:pt x="384" y="407"/>
                    </a:lnTo>
                    <a:lnTo>
                      <a:pt x="424" y="379"/>
                    </a:lnTo>
                    <a:lnTo>
                      <a:pt x="441" y="350"/>
                    </a:lnTo>
                    <a:lnTo>
                      <a:pt x="458" y="300"/>
                    </a:lnTo>
                    <a:lnTo>
                      <a:pt x="465" y="250"/>
                    </a:lnTo>
                    <a:lnTo>
                      <a:pt x="465" y="193"/>
                    </a:lnTo>
                    <a:lnTo>
                      <a:pt x="458" y="142"/>
                    </a:lnTo>
                    <a:lnTo>
                      <a:pt x="441" y="100"/>
                    </a:lnTo>
                    <a:lnTo>
                      <a:pt x="416" y="71"/>
                    </a:lnTo>
                    <a:lnTo>
                      <a:pt x="376" y="35"/>
                    </a:lnTo>
                    <a:lnTo>
                      <a:pt x="343" y="14"/>
                    </a:lnTo>
                    <a:lnTo>
                      <a:pt x="294" y="7"/>
                    </a:lnTo>
                    <a:lnTo>
                      <a:pt x="245" y="0"/>
                    </a:lnTo>
                    <a:lnTo>
                      <a:pt x="205" y="7"/>
                    </a:lnTo>
                    <a:lnTo>
                      <a:pt x="155" y="14"/>
                    </a:lnTo>
                    <a:lnTo>
                      <a:pt x="115" y="21"/>
                    </a:lnTo>
                    <a:lnTo>
                      <a:pt x="82" y="42"/>
                    </a:lnTo>
                    <a:lnTo>
                      <a:pt x="41" y="79"/>
                    </a:lnTo>
                    <a:lnTo>
                      <a:pt x="24" y="114"/>
                    </a:lnTo>
                    <a:lnTo>
                      <a:pt x="8" y="157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6" name="Google Shape;1740;p19">
              <a:extLst>
                <a:ext uri="{FF2B5EF4-FFF2-40B4-BE49-F238E27FC236}">
                  <a16:creationId xmlns:a16="http://schemas.microsoft.com/office/drawing/2014/main" id="{ACAE4A3B-CBA4-FE49-483C-1C3205032322}"/>
                </a:ext>
              </a:extLst>
            </p:cNvPr>
            <p:cNvGrpSpPr/>
            <p:nvPr/>
          </p:nvGrpSpPr>
          <p:grpSpPr>
            <a:xfrm>
              <a:off x="2779210" y="4515401"/>
              <a:ext cx="287015" cy="288000"/>
              <a:chOff x="1809168" y="3511516"/>
              <a:chExt cx="215261" cy="216000"/>
            </a:xfrm>
          </p:grpSpPr>
          <p:sp>
            <p:nvSpPr>
              <p:cNvPr id="847" name="Google Shape;1741;p19">
                <a:extLst>
                  <a:ext uri="{FF2B5EF4-FFF2-40B4-BE49-F238E27FC236}">
                    <a16:creationId xmlns:a16="http://schemas.microsoft.com/office/drawing/2014/main" id="{A0228C82-F97A-E227-4015-60A83E7CEEE8}"/>
                  </a:ext>
                </a:extLst>
              </p:cNvPr>
              <p:cNvSpPr/>
              <p:nvPr/>
            </p:nvSpPr>
            <p:spPr>
              <a:xfrm>
                <a:off x="1843935" y="3694968"/>
                <a:ext cx="135370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1454" extrusionOk="0">
                    <a:moveTo>
                      <a:pt x="2955" y="1454"/>
                    </a:moveTo>
                    <a:lnTo>
                      <a:pt x="2887" y="1445"/>
                    </a:lnTo>
                    <a:lnTo>
                      <a:pt x="2818" y="1437"/>
                    </a:lnTo>
                    <a:lnTo>
                      <a:pt x="2750" y="1429"/>
                    </a:lnTo>
                    <a:lnTo>
                      <a:pt x="2682" y="1420"/>
                    </a:lnTo>
                    <a:lnTo>
                      <a:pt x="2613" y="1412"/>
                    </a:lnTo>
                    <a:lnTo>
                      <a:pt x="2545" y="1402"/>
                    </a:lnTo>
                    <a:lnTo>
                      <a:pt x="2476" y="1392"/>
                    </a:lnTo>
                    <a:lnTo>
                      <a:pt x="2408" y="1382"/>
                    </a:lnTo>
                    <a:lnTo>
                      <a:pt x="2360" y="1375"/>
                    </a:lnTo>
                    <a:lnTo>
                      <a:pt x="2313" y="1367"/>
                    </a:lnTo>
                    <a:lnTo>
                      <a:pt x="2265" y="1358"/>
                    </a:lnTo>
                    <a:lnTo>
                      <a:pt x="2217" y="1348"/>
                    </a:lnTo>
                    <a:lnTo>
                      <a:pt x="2170" y="1338"/>
                    </a:lnTo>
                    <a:lnTo>
                      <a:pt x="2123" y="1328"/>
                    </a:lnTo>
                    <a:lnTo>
                      <a:pt x="2076" y="1317"/>
                    </a:lnTo>
                    <a:lnTo>
                      <a:pt x="2029" y="1306"/>
                    </a:lnTo>
                    <a:lnTo>
                      <a:pt x="1982" y="1294"/>
                    </a:lnTo>
                    <a:lnTo>
                      <a:pt x="1935" y="1282"/>
                    </a:lnTo>
                    <a:lnTo>
                      <a:pt x="1889" y="1269"/>
                    </a:lnTo>
                    <a:lnTo>
                      <a:pt x="1843" y="1255"/>
                    </a:lnTo>
                    <a:lnTo>
                      <a:pt x="1797" y="1241"/>
                    </a:lnTo>
                    <a:lnTo>
                      <a:pt x="1751" y="1227"/>
                    </a:lnTo>
                    <a:lnTo>
                      <a:pt x="1706" y="1212"/>
                    </a:lnTo>
                    <a:lnTo>
                      <a:pt x="1660" y="1197"/>
                    </a:lnTo>
                    <a:lnTo>
                      <a:pt x="1569" y="1164"/>
                    </a:lnTo>
                    <a:lnTo>
                      <a:pt x="1480" y="1130"/>
                    </a:lnTo>
                    <a:lnTo>
                      <a:pt x="1390" y="1095"/>
                    </a:lnTo>
                    <a:lnTo>
                      <a:pt x="1301" y="1057"/>
                    </a:lnTo>
                    <a:lnTo>
                      <a:pt x="1212" y="1017"/>
                    </a:lnTo>
                    <a:lnTo>
                      <a:pt x="1126" y="976"/>
                    </a:lnTo>
                    <a:lnTo>
                      <a:pt x="1038" y="933"/>
                    </a:lnTo>
                    <a:lnTo>
                      <a:pt x="952" y="889"/>
                    </a:lnTo>
                    <a:lnTo>
                      <a:pt x="940" y="883"/>
                    </a:lnTo>
                    <a:lnTo>
                      <a:pt x="927" y="877"/>
                    </a:lnTo>
                    <a:lnTo>
                      <a:pt x="914" y="871"/>
                    </a:lnTo>
                    <a:lnTo>
                      <a:pt x="902" y="866"/>
                    </a:lnTo>
                    <a:lnTo>
                      <a:pt x="893" y="866"/>
                    </a:lnTo>
                    <a:lnTo>
                      <a:pt x="878" y="866"/>
                    </a:lnTo>
                    <a:lnTo>
                      <a:pt x="871" y="926"/>
                    </a:lnTo>
                    <a:lnTo>
                      <a:pt x="863" y="987"/>
                    </a:lnTo>
                    <a:lnTo>
                      <a:pt x="855" y="1047"/>
                    </a:lnTo>
                    <a:lnTo>
                      <a:pt x="847" y="1110"/>
                    </a:lnTo>
                    <a:lnTo>
                      <a:pt x="839" y="1174"/>
                    </a:lnTo>
                    <a:lnTo>
                      <a:pt x="830" y="1239"/>
                    </a:lnTo>
                    <a:lnTo>
                      <a:pt x="822" y="1306"/>
                    </a:lnTo>
                    <a:lnTo>
                      <a:pt x="813" y="1375"/>
                    </a:lnTo>
                    <a:lnTo>
                      <a:pt x="761" y="1288"/>
                    </a:lnTo>
                    <a:lnTo>
                      <a:pt x="710" y="1202"/>
                    </a:lnTo>
                    <a:lnTo>
                      <a:pt x="660" y="1115"/>
                    </a:lnTo>
                    <a:lnTo>
                      <a:pt x="609" y="1029"/>
                    </a:lnTo>
                    <a:lnTo>
                      <a:pt x="559" y="944"/>
                    </a:lnTo>
                    <a:lnTo>
                      <a:pt x="508" y="858"/>
                    </a:lnTo>
                    <a:lnTo>
                      <a:pt x="458" y="773"/>
                    </a:lnTo>
                    <a:lnTo>
                      <a:pt x="407" y="687"/>
                    </a:lnTo>
                    <a:lnTo>
                      <a:pt x="357" y="603"/>
                    </a:lnTo>
                    <a:lnTo>
                      <a:pt x="307" y="518"/>
                    </a:lnTo>
                    <a:lnTo>
                      <a:pt x="256" y="432"/>
                    </a:lnTo>
                    <a:lnTo>
                      <a:pt x="205" y="346"/>
                    </a:lnTo>
                    <a:lnTo>
                      <a:pt x="154" y="260"/>
                    </a:lnTo>
                    <a:lnTo>
                      <a:pt x="103" y="174"/>
                    </a:lnTo>
                    <a:lnTo>
                      <a:pt x="52" y="87"/>
                    </a:lnTo>
                    <a:lnTo>
                      <a:pt x="0" y="0"/>
                    </a:lnTo>
                    <a:lnTo>
                      <a:pt x="98" y="26"/>
                    </a:lnTo>
                    <a:lnTo>
                      <a:pt x="195" y="52"/>
                    </a:lnTo>
                    <a:lnTo>
                      <a:pt x="291" y="77"/>
                    </a:lnTo>
                    <a:lnTo>
                      <a:pt x="387" y="102"/>
                    </a:lnTo>
                    <a:lnTo>
                      <a:pt x="484" y="129"/>
                    </a:lnTo>
                    <a:lnTo>
                      <a:pt x="580" y="154"/>
                    </a:lnTo>
                    <a:lnTo>
                      <a:pt x="676" y="179"/>
                    </a:lnTo>
                    <a:lnTo>
                      <a:pt x="772" y="205"/>
                    </a:lnTo>
                    <a:lnTo>
                      <a:pt x="866" y="232"/>
                    </a:lnTo>
                    <a:lnTo>
                      <a:pt x="963" y="257"/>
                    </a:lnTo>
                    <a:lnTo>
                      <a:pt x="1059" y="283"/>
                    </a:lnTo>
                    <a:lnTo>
                      <a:pt x="1155" y="310"/>
                    </a:lnTo>
                    <a:lnTo>
                      <a:pt x="1252" y="336"/>
                    </a:lnTo>
                    <a:lnTo>
                      <a:pt x="1349" y="362"/>
                    </a:lnTo>
                    <a:lnTo>
                      <a:pt x="1447" y="389"/>
                    </a:lnTo>
                    <a:lnTo>
                      <a:pt x="1545" y="416"/>
                    </a:lnTo>
                    <a:lnTo>
                      <a:pt x="1484" y="440"/>
                    </a:lnTo>
                    <a:lnTo>
                      <a:pt x="1423" y="464"/>
                    </a:lnTo>
                    <a:lnTo>
                      <a:pt x="1365" y="488"/>
                    </a:lnTo>
                    <a:lnTo>
                      <a:pt x="1307" y="513"/>
                    </a:lnTo>
                    <a:lnTo>
                      <a:pt x="1251" y="537"/>
                    </a:lnTo>
                    <a:lnTo>
                      <a:pt x="1195" y="561"/>
                    </a:lnTo>
                    <a:lnTo>
                      <a:pt x="1141" y="584"/>
                    </a:lnTo>
                    <a:lnTo>
                      <a:pt x="1086" y="609"/>
                    </a:lnTo>
                    <a:lnTo>
                      <a:pt x="1084" y="620"/>
                    </a:lnTo>
                    <a:lnTo>
                      <a:pt x="1081" y="631"/>
                    </a:lnTo>
                    <a:lnTo>
                      <a:pt x="1156" y="663"/>
                    </a:lnTo>
                    <a:lnTo>
                      <a:pt x="1229" y="697"/>
                    </a:lnTo>
                    <a:lnTo>
                      <a:pt x="1304" y="731"/>
                    </a:lnTo>
                    <a:lnTo>
                      <a:pt x="1378" y="764"/>
                    </a:lnTo>
                    <a:lnTo>
                      <a:pt x="1452" y="798"/>
                    </a:lnTo>
                    <a:lnTo>
                      <a:pt x="1527" y="830"/>
                    </a:lnTo>
                    <a:lnTo>
                      <a:pt x="1564" y="845"/>
                    </a:lnTo>
                    <a:lnTo>
                      <a:pt x="1603" y="860"/>
                    </a:lnTo>
                    <a:lnTo>
                      <a:pt x="1640" y="874"/>
                    </a:lnTo>
                    <a:lnTo>
                      <a:pt x="1678" y="889"/>
                    </a:lnTo>
                    <a:lnTo>
                      <a:pt x="1813" y="932"/>
                    </a:lnTo>
                    <a:lnTo>
                      <a:pt x="1949" y="971"/>
                    </a:lnTo>
                    <a:lnTo>
                      <a:pt x="2083" y="1008"/>
                    </a:lnTo>
                    <a:lnTo>
                      <a:pt x="2216" y="1040"/>
                    </a:lnTo>
                    <a:lnTo>
                      <a:pt x="2350" y="1068"/>
                    </a:lnTo>
                    <a:lnTo>
                      <a:pt x="2482" y="1094"/>
                    </a:lnTo>
                    <a:lnTo>
                      <a:pt x="2615" y="1115"/>
                    </a:lnTo>
                    <a:lnTo>
                      <a:pt x="2746" y="1132"/>
                    </a:lnTo>
                    <a:lnTo>
                      <a:pt x="2878" y="1145"/>
                    </a:lnTo>
                    <a:lnTo>
                      <a:pt x="3010" y="1154"/>
                    </a:lnTo>
                    <a:lnTo>
                      <a:pt x="3140" y="1160"/>
                    </a:lnTo>
                    <a:lnTo>
                      <a:pt x="3270" y="1161"/>
                    </a:lnTo>
                    <a:lnTo>
                      <a:pt x="3399" y="1159"/>
                    </a:lnTo>
                    <a:lnTo>
                      <a:pt x="3528" y="1153"/>
                    </a:lnTo>
                    <a:lnTo>
                      <a:pt x="3657" y="1143"/>
                    </a:lnTo>
                    <a:lnTo>
                      <a:pt x="3785" y="1130"/>
                    </a:lnTo>
                    <a:lnTo>
                      <a:pt x="3912" y="1112"/>
                    </a:lnTo>
                    <a:lnTo>
                      <a:pt x="4039" y="1091"/>
                    </a:lnTo>
                    <a:lnTo>
                      <a:pt x="4166" y="1064"/>
                    </a:lnTo>
                    <a:lnTo>
                      <a:pt x="4292" y="1035"/>
                    </a:lnTo>
                    <a:lnTo>
                      <a:pt x="4418" y="1002"/>
                    </a:lnTo>
                    <a:lnTo>
                      <a:pt x="4543" y="964"/>
                    </a:lnTo>
                    <a:lnTo>
                      <a:pt x="4668" y="923"/>
                    </a:lnTo>
                    <a:lnTo>
                      <a:pt x="4792" y="878"/>
                    </a:lnTo>
                    <a:lnTo>
                      <a:pt x="4916" y="829"/>
                    </a:lnTo>
                    <a:lnTo>
                      <a:pt x="5039" y="775"/>
                    </a:lnTo>
                    <a:lnTo>
                      <a:pt x="5161" y="719"/>
                    </a:lnTo>
                    <a:lnTo>
                      <a:pt x="5283" y="657"/>
                    </a:lnTo>
                    <a:lnTo>
                      <a:pt x="5405" y="592"/>
                    </a:lnTo>
                    <a:lnTo>
                      <a:pt x="5526" y="523"/>
                    </a:lnTo>
                    <a:lnTo>
                      <a:pt x="5647" y="450"/>
                    </a:lnTo>
                    <a:lnTo>
                      <a:pt x="5767" y="373"/>
                    </a:lnTo>
                    <a:lnTo>
                      <a:pt x="5791" y="357"/>
                    </a:lnTo>
                    <a:lnTo>
                      <a:pt x="5815" y="343"/>
                    </a:lnTo>
                    <a:lnTo>
                      <a:pt x="5829" y="337"/>
                    </a:lnTo>
                    <a:lnTo>
                      <a:pt x="5841" y="332"/>
                    </a:lnTo>
                    <a:lnTo>
                      <a:pt x="5853" y="328"/>
                    </a:lnTo>
                    <a:lnTo>
                      <a:pt x="5866" y="325"/>
                    </a:lnTo>
                    <a:lnTo>
                      <a:pt x="5878" y="323"/>
                    </a:lnTo>
                    <a:lnTo>
                      <a:pt x="5890" y="322"/>
                    </a:lnTo>
                    <a:lnTo>
                      <a:pt x="5902" y="323"/>
                    </a:lnTo>
                    <a:lnTo>
                      <a:pt x="5915" y="325"/>
                    </a:lnTo>
                    <a:lnTo>
                      <a:pt x="5927" y="329"/>
                    </a:lnTo>
                    <a:lnTo>
                      <a:pt x="5939" y="334"/>
                    </a:lnTo>
                    <a:lnTo>
                      <a:pt x="5952" y="342"/>
                    </a:lnTo>
                    <a:lnTo>
                      <a:pt x="5964" y="351"/>
                    </a:lnTo>
                    <a:lnTo>
                      <a:pt x="5970" y="357"/>
                    </a:lnTo>
                    <a:lnTo>
                      <a:pt x="5977" y="364"/>
                    </a:lnTo>
                    <a:lnTo>
                      <a:pt x="5983" y="371"/>
                    </a:lnTo>
                    <a:lnTo>
                      <a:pt x="5989" y="378"/>
                    </a:lnTo>
                    <a:lnTo>
                      <a:pt x="5995" y="386"/>
                    </a:lnTo>
                    <a:lnTo>
                      <a:pt x="6000" y="395"/>
                    </a:lnTo>
                    <a:lnTo>
                      <a:pt x="6005" y="405"/>
                    </a:lnTo>
                    <a:lnTo>
                      <a:pt x="6009" y="414"/>
                    </a:lnTo>
                    <a:lnTo>
                      <a:pt x="6013" y="424"/>
                    </a:lnTo>
                    <a:lnTo>
                      <a:pt x="6017" y="433"/>
                    </a:lnTo>
                    <a:lnTo>
                      <a:pt x="6019" y="443"/>
                    </a:lnTo>
                    <a:lnTo>
                      <a:pt x="6022" y="452"/>
                    </a:lnTo>
                    <a:lnTo>
                      <a:pt x="6024" y="461"/>
                    </a:lnTo>
                    <a:lnTo>
                      <a:pt x="6025" y="470"/>
                    </a:lnTo>
                    <a:lnTo>
                      <a:pt x="6025" y="479"/>
                    </a:lnTo>
                    <a:lnTo>
                      <a:pt x="6025" y="487"/>
                    </a:lnTo>
                    <a:lnTo>
                      <a:pt x="6023" y="495"/>
                    </a:lnTo>
                    <a:lnTo>
                      <a:pt x="6022" y="504"/>
                    </a:lnTo>
                    <a:lnTo>
                      <a:pt x="6019" y="512"/>
                    </a:lnTo>
                    <a:lnTo>
                      <a:pt x="6015" y="521"/>
                    </a:lnTo>
                    <a:lnTo>
                      <a:pt x="6011" y="529"/>
                    </a:lnTo>
                    <a:lnTo>
                      <a:pt x="6006" y="537"/>
                    </a:lnTo>
                    <a:lnTo>
                      <a:pt x="6000" y="545"/>
                    </a:lnTo>
                    <a:lnTo>
                      <a:pt x="5994" y="553"/>
                    </a:lnTo>
                    <a:lnTo>
                      <a:pt x="5981" y="569"/>
                    </a:lnTo>
                    <a:lnTo>
                      <a:pt x="5967" y="584"/>
                    </a:lnTo>
                    <a:lnTo>
                      <a:pt x="5952" y="598"/>
                    </a:lnTo>
                    <a:lnTo>
                      <a:pt x="5936" y="609"/>
                    </a:lnTo>
                    <a:lnTo>
                      <a:pt x="5889" y="642"/>
                    </a:lnTo>
                    <a:lnTo>
                      <a:pt x="5841" y="675"/>
                    </a:lnTo>
                    <a:lnTo>
                      <a:pt x="5792" y="707"/>
                    </a:lnTo>
                    <a:lnTo>
                      <a:pt x="5743" y="738"/>
                    </a:lnTo>
                    <a:lnTo>
                      <a:pt x="5694" y="769"/>
                    </a:lnTo>
                    <a:lnTo>
                      <a:pt x="5645" y="799"/>
                    </a:lnTo>
                    <a:lnTo>
                      <a:pt x="5595" y="828"/>
                    </a:lnTo>
                    <a:lnTo>
                      <a:pt x="5545" y="857"/>
                    </a:lnTo>
                    <a:lnTo>
                      <a:pt x="5495" y="885"/>
                    </a:lnTo>
                    <a:lnTo>
                      <a:pt x="5444" y="913"/>
                    </a:lnTo>
                    <a:lnTo>
                      <a:pt x="5393" y="939"/>
                    </a:lnTo>
                    <a:lnTo>
                      <a:pt x="5341" y="965"/>
                    </a:lnTo>
                    <a:lnTo>
                      <a:pt x="5290" y="991"/>
                    </a:lnTo>
                    <a:lnTo>
                      <a:pt x="5238" y="1015"/>
                    </a:lnTo>
                    <a:lnTo>
                      <a:pt x="5186" y="1039"/>
                    </a:lnTo>
                    <a:lnTo>
                      <a:pt x="5134" y="1062"/>
                    </a:lnTo>
                    <a:lnTo>
                      <a:pt x="5081" y="1086"/>
                    </a:lnTo>
                    <a:lnTo>
                      <a:pt x="5029" y="1107"/>
                    </a:lnTo>
                    <a:lnTo>
                      <a:pt x="4975" y="1128"/>
                    </a:lnTo>
                    <a:lnTo>
                      <a:pt x="4922" y="1149"/>
                    </a:lnTo>
                    <a:lnTo>
                      <a:pt x="4867" y="1169"/>
                    </a:lnTo>
                    <a:lnTo>
                      <a:pt x="4814" y="1188"/>
                    </a:lnTo>
                    <a:lnTo>
                      <a:pt x="4759" y="1206"/>
                    </a:lnTo>
                    <a:lnTo>
                      <a:pt x="4704" y="1224"/>
                    </a:lnTo>
                    <a:lnTo>
                      <a:pt x="4649" y="1241"/>
                    </a:lnTo>
                    <a:lnTo>
                      <a:pt x="4594" y="1257"/>
                    </a:lnTo>
                    <a:lnTo>
                      <a:pt x="4539" y="1273"/>
                    </a:lnTo>
                    <a:lnTo>
                      <a:pt x="4483" y="1288"/>
                    </a:lnTo>
                    <a:lnTo>
                      <a:pt x="4427" y="1302"/>
                    </a:lnTo>
                    <a:lnTo>
                      <a:pt x="4370" y="1315"/>
                    </a:lnTo>
                    <a:lnTo>
                      <a:pt x="4314" y="1327"/>
                    </a:lnTo>
                    <a:lnTo>
                      <a:pt x="4256" y="1339"/>
                    </a:lnTo>
                    <a:lnTo>
                      <a:pt x="4214" y="1348"/>
                    </a:lnTo>
                    <a:lnTo>
                      <a:pt x="4171" y="1357"/>
                    </a:lnTo>
                    <a:lnTo>
                      <a:pt x="4129" y="1364"/>
                    </a:lnTo>
                    <a:lnTo>
                      <a:pt x="4086" y="1371"/>
                    </a:lnTo>
                    <a:lnTo>
                      <a:pt x="4001" y="1383"/>
                    </a:lnTo>
                    <a:lnTo>
                      <a:pt x="3914" y="1395"/>
                    </a:lnTo>
                    <a:lnTo>
                      <a:pt x="3829" y="1405"/>
                    </a:lnTo>
                    <a:lnTo>
                      <a:pt x="3743" y="1415"/>
                    </a:lnTo>
                    <a:lnTo>
                      <a:pt x="3657" y="1426"/>
                    </a:lnTo>
                    <a:lnTo>
                      <a:pt x="3571" y="1439"/>
                    </a:lnTo>
                    <a:lnTo>
                      <a:pt x="3553" y="1444"/>
                    </a:lnTo>
                    <a:lnTo>
                      <a:pt x="3535" y="1449"/>
                    </a:lnTo>
                    <a:lnTo>
                      <a:pt x="3517" y="1453"/>
                    </a:lnTo>
                    <a:lnTo>
                      <a:pt x="3499" y="1454"/>
                    </a:lnTo>
                    <a:lnTo>
                      <a:pt x="3431" y="1454"/>
                    </a:lnTo>
                    <a:lnTo>
                      <a:pt x="3363" y="1454"/>
                    </a:lnTo>
                    <a:lnTo>
                      <a:pt x="3295" y="1454"/>
                    </a:lnTo>
                    <a:lnTo>
                      <a:pt x="3227" y="1454"/>
                    </a:lnTo>
                    <a:lnTo>
                      <a:pt x="3159" y="1454"/>
                    </a:lnTo>
                    <a:lnTo>
                      <a:pt x="3091" y="1454"/>
                    </a:lnTo>
                    <a:lnTo>
                      <a:pt x="3024" y="1454"/>
                    </a:lnTo>
                    <a:lnTo>
                      <a:pt x="2955" y="1454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825" tIns="60900" rIns="121825" bIns="609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397"/>
                  <a:buFont typeface="Arial"/>
                  <a:buNone/>
                  <a:tabLst/>
                  <a:defRPr/>
                </a:pPr>
                <a:endParaRPr kumimoji="0" sz="2397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1742;p19">
                <a:extLst>
                  <a:ext uri="{FF2B5EF4-FFF2-40B4-BE49-F238E27FC236}">
                    <a16:creationId xmlns:a16="http://schemas.microsoft.com/office/drawing/2014/main" id="{32B69E16-279E-45A9-3CC0-032DE327C2D7}"/>
                  </a:ext>
                </a:extLst>
              </p:cNvPr>
              <p:cNvSpPr/>
              <p:nvPr/>
            </p:nvSpPr>
            <p:spPr>
              <a:xfrm>
                <a:off x="1991881" y="3556639"/>
                <a:ext cx="32548" cy="13537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6044" extrusionOk="0">
                    <a:moveTo>
                      <a:pt x="1455" y="3088"/>
                    </a:moveTo>
                    <a:lnTo>
                      <a:pt x="1449" y="3139"/>
                    </a:lnTo>
                    <a:lnTo>
                      <a:pt x="1442" y="3191"/>
                    </a:lnTo>
                    <a:lnTo>
                      <a:pt x="1436" y="3244"/>
                    </a:lnTo>
                    <a:lnTo>
                      <a:pt x="1429" y="3296"/>
                    </a:lnTo>
                    <a:lnTo>
                      <a:pt x="1423" y="3350"/>
                    </a:lnTo>
                    <a:lnTo>
                      <a:pt x="1416" y="3402"/>
                    </a:lnTo>
                    <a:lnTo>
                      <a:pt x="1409" y="3456"/>
                    </a:lnTo>
                    <a:lnTo>
                      <a:pt x="1403" y="3510"/>
                    </a:lnTo>
                    <a:lnTo>
                      <a:pt x="1395" y="3562"/>
                    </a:lnTo>
                    <a:lnTo>
                      <a:pt x="1388" y="3615"/>
                    </a:lnTo>
                    <a:lnTo>
                      <a:pt x="1379" y="3666"/>
                    </a:lnTo>
                    <a:lnTo>
                      <a:pt x="1370" y="3718"/>
                    </a:lnTo>
                    <a:lnTo>
                      <a:pt x="1360" y="3769"/>
                    </a:lnTo>
                    <a:lnTo>
                      <a:pt x="1350" y="3821"/>
                    </a:lnTo>
                    <a:lnTo>
                      <a:pt x="1339" y="3871"/>
                    </a:lnTo>
                    <a:lnTo>
                      <a:pt x="1328" y="3922"/>
                    </a:lnTo>
                    <a:lnTo>
                      <a:pt x="1316" y="3972"/>
                    </a:lnTo>
                    <a:lnTo>
                      <a:pt x="1304" y="4023"/>
                    </a:lnTo>
                    <a:lnTo>
                      <a:pt x="1291" y="4073"/>
                    </a:lnTo>
                    <a:lnTo>
                      <a:pt x="1278" y="4124"/>
                    </a:lnTo>
                    <a:lnTo>
                      <a:pt x="1264" y="4173"/>
                    </a:lnTo>
                    <a:lnTo>
                      <a:pt x="1249" y="4223"/>
                    </a:lnTo>
                    <a:lnTo>
                      <a:pt x="1233" y="4272"/>
                    </a:lnTo>
                    <a:lnTo>
                      <a:pt x="1218" y="4322"/>
                    </a:lnTo>
                    <a:lnTo>
                      <a:pt x="1202" y="4370"/>
                    </a:lnTo>
                    <a:lnTo>
                      <a:pt x="1185" y="4420"/>
                    </a:lnTo>
                    <a:lnTo>
                      <a:pt x="1168" y="4468"/>
                    </a:lnTo>
                    <a:lnTo>
                      <a:pt x="1150" y="4517"/>
                    </a:lnTo>
                    <a:lnTo>
                      <a:pt x="1132" y="4566"/>
                    </a:lnTo>
                    <a:lnTo>
                      <a:pt x="1113" y="4613"/>
                    </a:lnTo>
                    <a:lnTo>
                      <a:pt x="1093" y="4661"/>
                    </a:lnTo>
                    <a:lnTo>
                      <a:pt x="1074" y="4709"/>
                    </a:lnTo>
                    <a:lnTo>
                      <a:pt x="1053" y="4757"/>
                    </a:lnTo>
                    <a:lnTo>
                      <a:pt x="1032" y="4804"/>
                    </a:lnTo>
                    <a:lnTo>
                      <a:pt x="1010" y="4852"/>
                    </a:lnTo>
                    <a:lnTo>
                      <a:pt x="988" y="4898"/>
                    </a:lnTo>
                    <a:lnTo>
                      <a:pt x="966" y="4946"/>
                    </a:lnTo>
                    <a:lnTo>
                      <a:pt x="943" y="4992"/>
                    </a:lnTo>
                    <a:lnTo>
                      <a:pt x="920" y="5038"/>
                    </a:lnTo>
                    <a:lnTo>
                      <a:pt x="896" y="5085"/>
                    </a:lnTo>
                    <a:lnTo>
                      <a:pt x="886" y="5102"/>
                    </a:lnTo>
                    <a:lnTo>
                      <a:pt x="877" y="5121"/>
                    </a:lnTo>
                    <a:lnTo>
                      <a:pt x="868" y="5143"/>
                    </a:lnTo>
                    <a:lnTo>
                      <a:pt x="859" y="5164"/>
                    </a:lnTo>
                    <a:lnTo>
                      <a:pt x="922" y="5172"/>
                    </a:lnTo>
                    <a:lnTo>
                      <a:pt x="984" y="5180"/>
                    </a:lnTo>
                    <a:lnTo>
                      <a:pt x="1047" y="5188"/>
                    </a:lnTo>
                    <a:lnTo>
                      <a:pt x="1110" y="5196"/>
                    </a:lnTo>
                    <a:lnTo>
                      <a:pt x="1175" y="5204"/>
                    </a:lnTo>
                    <a:lnTo>
                      <a:pt x="1240" y="5212"/>
                    </a:lnTo>
                    <a:lnTo>
                      <a:pt x="1307" y="5219"/>
                    </a:lnTo>
                    <a:lnTo>
                      <a:pt x="1377" y="5227"/>
                    </a:lnTo>
                    <a:lnTo>
                      <a:pt x="1290" y="5280"/>
                    </a:lnTo>
                    <a:lnTo>
                      <a:pt x="1203" y="5332"/>
                    </a:lnTo>
                    <a:lnTo>
                      <a:pt x="1116" y="5383"/>
                    </a:lnTo>
                    <a:lnTo>
                      <a:pt x="1031" y="5435"/>
                    </a:lnTo>
                    <a:lnTo>
                      <a:pt x="945" y="5486"/>
                    </a:lnTo>
                    <a:lnTo>
                      <a:pt x="859" y="5537"/>
                    </a:lnTo>
                    <a:lnTo>
                      <a:pt x="774" y="5588"/>
                    </a:lnTo>
                    <a:lnTo>
                      <a:pt x="689" y="5639"/>
                    </a:lnTo>
                    <a:lnTo>
                      <a:pt x="604" y="5689"/>
                    </a:lnTo>
                    <a:lnTo>
                      <a:pt x="518" y="5740"/>
                    </a:lnTo>
                    <a:lnTo>
                      <a:pt x="433" y="5790"/>
                    </a:lnTo>
                    <a:lnTo>
                      <a:pt x="347" y="5841"/>
                    </a:lnTo>
                    <a:lnTo>
                      <a:pt x="260" y="5891"/>
                    </a:lnTo>
                    <a:lnTo>
                      <a:pt x="174" y="5942"/>
                    </a:lnTo>
                    <a:lnTo>
                      <a:pt x="88" y="5994"/>
                    </a:lnTo>
                    <a:lnTo>
                      <a:pt x="0" y="6044"/>
                    </a:lnTo>
                    <a:lnTo>
                      <a:pt x="26" y="5946"/>
                    </a:lnTo>
                    <a:lnTo>
                      <a:pt x="52" y="5849"/>
                    </a:lnTo>
                    <a:lnTo>
                      <a:pt x="79" y="5753"/>
                    </a:lnTo>
                    <a:lnTo>
                      <a:pt x="104" y="5656"/>
                    </a:lnTo>
                    <a:lnTo>
                      <a:pt x="130" y="5560"/>
                    </a:lnTo>
                    <a:lnTo>
                      <a:pt x="155" y="5465"/>
                    </a:lnTo>
                    <a:lnTo>
                      <a:pt x="181" y="5369"/>
                    </a:lnTo>
                    <a:lnTo>
                      <a:pt x="207" y="5274"/>
                    </a:lnTo>
                    <a:lnTo>
                      <a:pt x="233" y="5178"/>
                    </a:lnTo>
                    <a:lnTo>
                      <a:pt x="258" y="5082"/>
                    </a:lnTo>
                    <a:lnTo>
                      <a:pt x="284" y="4986"/>
                    </a:lnTo>
                    <a:lnTo>
                      <a:pt x="310" y="4890"/>
                    </a:lnTo>
                    <a:lnTo>
                      <a:pt x="336" y="4793"/>
                    </a:lnTo>
                    <a:lnTo>
                      <a:pt x="362" y="4695"/>
                    </a:lnTo>
                    <a:lnTo>
                      <a:pt x="388" y="4597"/>
                    </a:lnTo>
                    <a:lnTo>
                      <a:pt x="414" y="4498"/>
                    </a:lnTo>
                    <a:lnTo>
                      <a:pt x="441" y="4558"/>
                    </a:lnTo>
                    <a:lnTo>
                      <a:pt x="466" y="4619"/>
                    </a:lnTo>
                    <a:lnTo>
                      <a:pt x="491" y="4678"/>
                    </a:lnTo>
                    <a:lnTo>
                      <a:pt x="515" y="4735"/>
                    </a:lnTo>
                    <a:lnTo>
                      <a:pt x="538" y="4792"/>
                    </a:lnTo>
                    <a:lnTo>
                      <a:pt x="562" y="4847"/>
                    </a:lnTo>
                    <a:lnTo>
                      <a:pt x="586" y="4902"/>
                    </a:lnTo>
                    <a:lnTo>
                      <a:pt x="608" y="4956"/>
                    </a:lnTo>
                    <a:lnTo>
                      <a:pt x="616" y="4960"/>
                    </a:lnTo>
                    <a:lnTo>
                      <a:pt x="624" y="4963"/>
                    </a:lnTo>
                    <a:lnTo>
                      <a:pt x="632" y="4963"/>
                    </a:lnTo>
                    <a:lnTo>
                      <a:pt x="640" y="4963"/>
                    </a:lnTo>
                    <a:lnTo>
                      <a:pt x="660" y="4917"/>
                    </a:lnTo>
                    <a:lnTo>
                      <a:pt x="678" y="4872"/>
                    </a:lnTo>
                    <a:lnTo>
                      <a:pt x="697" y="4827"/>
                    </a:lnTo>
                    <a:lnTo>
                      <a:pt x="716" y="4782"/>
                    </a:lnTo>
                    <a:lnTo>
                      <a:pt x="735" y="4736"/>
                    </a:lnTo>
                    <a:lnTo>
                      <a:pt x="754" y="4692"/>
                    </a:lnTo>
                    <a:lnTo>
                      <a:pt x="773" y="4646"/>
                    </a:lnTo>
                    <a:lnTo>
                      <a:pt x="793" y="4602"/>
                    </a:lnTo>
                    <a:lnTo>
                      <a:pt x="812" y="4556"/>
                    </a:lnTo>
                    <a:lnTo>
                      <a:pt x="830" y="4512"/>
                    </a:lnTo>
                    <a:lnTo>
                      <a:pt x="848" y="4466"/>
                    </a:lnTo>
                    <a:lnTo>
                      <a:pt x="865" y="4422"/>
                    </a:lnTo>
                    <a:lnTo>
                      <a:pt x="882" y="4377"/>
                    </a:lnTo>
                    <a:lnTo>
                      <a:pt x="900" y="4331"/>
                    </a:lnTo>
                    <a:lnTo>
                      <a:pt x="915" y="4286"/>
                    </a:lnTo>
                    <a:lnTo>
                      <a:pt x="930" y="4240"/>
                    </a:lnTo>
                    <a:lnTo>
                      <a:pt x="968" y="4109"/>
                    </a:lnTo>
                    <a:lnTo>
                      <a:pt x="1003" y="3978"/>
                    </a:lnTo>
                    <a:lnTo>
                      <a:pt x="1035" y="3848"/>
                    </a:lnTo>
                    <a:lnTo>
                      <a:pt x="1063" y="3718"/>
                    </a:lnTo>
                    <a:lnTo>
                      <a:pt x="1087" y="3588"/>
                    </a:lnTo>
                    <a:lnTo>
                      <a:pt x="1108" y="3459"/>
                    </a:lnTo>
                    <a:lnTo>
                      <a:pt x="1125" y="3331"/>
                    </a:lnTo>
                    <a:lnTo>
                      <a:pt x="1140" y="3203"/>
                    </a:lnTo>
                    <a:lnTo>
                      <a:pt x="1150" y="3076"/>
                    </a:lnTo>
                    <a:lnTo>
                      <a:pt x="1157" y="2949"/>
                    </a:lnTo>
                    <a:lnTo>
                      <a:pt x="1160" y="2822"/>
                    </a:lnTo>
                    <a:lnTo>
                      <a:pt x="1159" y="2696"/>
                    </a:lnTo>
                    <a:lnTo>
                      <a:pt x="1155" y="2571"/>
                    </a:lnTo>
                    <a:lnTo>
                      <a:pt x="1147" y="2445"/>
                    </a:lnTo>
                    <a:lnTo>
                      <a:pt x="1136" y="2321"/>
                    </a:lnTo>
                    <a:lnTo>
                      <a:pt x="1120" y="2197"/>
                    </a:lnTo>
                    <a:lnTo>
                      <a:pt x="1102" y="2073"/>
                    </a:lnTo>
                    <a:lnTo>
                      <a:pt x="1080" y="1950"/>
                    </a:lnTo>
                    <a:lnTo>
                      <a:pt x="1054" y="1828"/>
                    </a:lnTo>
                    <a:lnTo>
                      <a:pt x="1025" y="1705"/>
                    </a:lnTo>
                    <a:lnTo>
                      <a:pt x="991" y="1584"/>
                    </a:lnTo>
                    <a:lnTo>
                      <a:pt x="955" y="1463"/>
                    </a:lnTo>
                    <a:lnTo>
                      <a:pt x="914" y="1343"/>
                    </a:lnTo>
                    <a:lnTo>
                      <a:pt x="869" y="1222"/>
                    </a:lnTo>
                    <a:lnTo>
                      <a:pt x="822" y="1103"/>
                    </a:lnTo>
                    <a:lnTo>
                      <a:pt x="770" y="984"/>
                    </a:lnTo>
                    <a:lnTo>
                      <a:pt x="715" y="866"/>
                    </a:lnTo>
                    <a:lnTo>
                      <a:pt x="655" y="748"/>
                    </a:lnTo>
                    <a:lnTo>
                      <a:pt x="593" y="630"/>
                    </a:lnTo>
                    <a:lnTo>
                      <a:pt x="526" y="514"/>
                    </a:lnTo>
                    <a:lnTo>
                      <a:pt x="457" y="398"/>
                    </a:lnTo>
                    <a:lnTo>
                      <a:pt x="382" y="281"/>
                    </a:lnTo>
                    <a:lnTo>
                      <a:pt x="374" y="271"/>
                    </a:lnTo>
                    <a:lnTo>
                      <a:pt x="366" y="260"/>
                    </a:lnTo>
                    <a:lnTo>
                      <a:pt x="358" y="249"/>
                    </a:lnTo>
                    <a:lnTo>
                      <a:pt x="351" y="239"/>
                    </a:lnTo>
                    <a:lnTo>
                      <a:pt x="343" y="224"/>
                    </a:lnTo>
                    <a:lnTo>
                      <a:pt x="337" y="209"/>
                    </a:lnTo>
                    <a:lnTo>
                      <a:pt x="332" y="194"/>
                    </a:lnTo>
                    <a:lnTo>
                      <a:pt x="328" y="179"/>
                    </a:lnTo>
                    <a:lnTo>
                      <a:pt x="326" y="164"/>
                    </a:lnTo>
                    <a:lnTo>
                      <a:pt x="325" y="149"/>
                    </a:lnTo>
                    <a:lnTo>
                      <a:pt x="325" y="135"/>
                    </a:lnTo>
                    <a:lnTo>
                      <a:pt x="327" y="121"/>
                    </a:lnTo>
                    <a:lnTo>
                      <a:pt x="330" y="107"/>
                    </a:lnTo>
                    <a:lnTo>
                      <a:pt x="334" y="93"/>
                    </a:lnTo>
                    <a:lnTo>
                      <a:pt x="339" y="80"/>
                    </a:lnTo>
                    <a:lnTo>
                      <a:pt x="346" y="67"/>
                    </a:lnTo>
                    <a:lnTo>
                      <a:pt x="354" y="56"/>
                    </a:lnTo>
                    <a:lnTo>
                      <a:pt x="363" y="44"/>
                    </a:lnTo>
                    <a:lnTo>
                      <a:pt x="373" y="34"/>
                    </a:lnTo>
                    <a:lnTo>
                      <a:pt x="385" y="24"/>
                    </a:lnTo>
                    <a:lnTo>
                      <a:pt x="398" y="17"/>
                    </a:lnTo>
                    <a:lnTo>
                      <a:pt x="411" y="11"/>
                    </a:lnTo>
                    <a:lnTo>
                      <a:pt x="425" y="6"/>
                    </a:lnTo>
                    <a:lnTo>
                      <a:pt x="439" y="3"/>
                    </a:lnTo>
                    <a:lnTo>
                      <a:pt x="453" y="1"/>
                    </a:lnTo>
                    <a:lnTo>
                      <a:pt x="467" y="0"/>
                    </a:lnTo>
                    <a:lnTo>
                      <a:pt x="480" y="1"/>
                    </a:lnTo>
                    <a:lnTo>
                      <a:pt x="494" y="3"/>
                    </a:lnTo>
                    <a:lnTo>
                      <a:pt x="508" y="6"/>
                    </a:lnTo>
                    <a:lnTo>
                      <a:pt x="521" y="11"/>
                    </a:lnTo>
                    <a:lnTo>
                      <a:pt x="534" y="17"/>
                    </a:lnTo>
                    <a:lnTo>
                      <a:pt x="548" y="24"/>
                    </a:lnTo>
                    <a:lnTo>
                      <a:pt x="560" y="33"/>
                    </a:lnTo>
                    <a:lnTo>
                      <a:pt x="571" y="43"/>
                    </a:lnTo>
                    <a:lnTo>
                      <a:pt x="581" y="54"/>
                    </a:lnTo>
                    <a:lnTo>
                      <a:pt x="591" y="67"/>
                    </a:lnTo>
                    <a:lnTo>
                      <a:pt x="627" y="121"/>
                    </a:lnTo>
                    <a:lnTo>
                      <a:pt x="664" y="175"/>
                    </a:lnTo>
                    <a:lnTo>
                      <a:pt x="700" y="231"/>
                    </a:lnTo>
                    <a:lnTo>
                      <a:pt x="735" y="287"/>
                    </a:lnTo>
                    <a:lnTo>
                      <a:pt x="770" y="342"/>
                    </a:lnTo>
                    <a:lnTo>
                      <a:pt x="805" y="398"/>
                    </a:lnTo>
                    <a:lnTo>
                      <a:pt x="838" y="454"/>
                    </a:lnTo>
                    <a:lnTo>
                      <a:pt x="870" y="511"/>
                    </a:lnTo>
                    <a:lnTo>
                      <a:pt x="901" y="567"/>
                    </a:lnTo>
                    <a:lnTo>
                      <a:pt x="931" y="625"/>
                    </a:lnTo>
                    <a:lnTo>
                      <a:pt x="960" y="683"/>
                    </a:lnTo>
                    <a:lnTo>
                      <a:pt x="988" y="741"/>
                    </a:lnTo>
                    <a:lnTo>
                      <a:pt x="1016" y="799"/>
                    </a:lnTo>
                    <a:lnTo>
                      <a:pt x="1042" y="858"/>
                    </a:lnTo>
                    <a:lnTo>
                      <a:pt x="1067" y="916"/>
                    </a:lnTo>
                    <a:lnTo>
                      <a:pt x="1092" y="975"/>
                    </a:lnTo>
                    <a:lnTo>
                      <a:pt x="1116" y="1034"/>
                    </a:lnTo>
                    <a:lnTo>
                      <a:pt x="1140" y="1093"/>
                    </a:lnTo>
                    <a:lnTo>
                      <a:pt x="1162" y="1154"/>
                    </a:lnTo>
                    <a:lnTo>
                      <a:pt x="1183" y="1213"/>
                    </a:lnTo>
                    <a:lnTo>
                      <a:pt x="1204" y="1273"/>
                    </a:lnTo>
                    <a:lnTo>
                      <a:pt x="1223" y="1334"/>
                    </a:lnTo>
                    <a:lnTo>
                      <a:pt x="1242" y="1394"/>
                    </a:lnTo>
                    <a:lnTo>
                      <a:pt x="1261" y="1455"/>
                    </a:lnTo>
                    <a:lnTo>
                      <a:pt x="1278" y="1515"/>
                    </a:lnTo>
                    <a:lnTo>
                      <a:pt x="1295" y="1577"/>
                    </a:lnTo>
                    <a:lnTo>
                      <a:pt x="1310" y="1639"/>
                    </a:lnTo>
                    <a:lnTo>
                      <a:pt x="1325" y="1700"/>
                    </a:lnTo>
                    <a:lnTo>
                      <a:pt x="1339" y="1762"/>
                    </a:lnTo>
                    <a:lnTo>
                      <a:pt x="1352" y="1825"/>
                    </a:lnTo>
                    <a:lnTo>
                      <a:pt x="1364" y="1886"/>
                    </a:lnTo>
                    <a:lnTo>
                      <a:pt x="1376" y="1949"/>
                    </a:lnTo>
                    <a:lnTo>
                      <a:pt x="1387" y="2012"/>
                    </a:lnTo>
                    <a:lnTo>
                      <a:pt x="1397" y="2075"/>
                    </a:lnTo>
                    <a:lnTo>
                      <a:pt x="1406" y="2138"/>
                    </a:lnTo>
                    <a:lnTo>
                      <a:pt x="1414" y="2202"/>
                    </a:lnTo>
                    <a:lnTo>
                      <a:pt x="1421" y="2265"/>
                    </a:lnTo>
                    <a:lnTo>
                      <a:pt x="1428" y="2329"/>
                    </a:lnTo>
                    <a:lnTo>
                      <a:pt x="1434" y="2394"/>
                    </a:lnTo>
                    <a:lnTo>
                      <a:pt x="1439" y="2457"/>
                    </a:lnTo>
                    <a:lnTo>
                      <a:pt x="1441" y="2480"/>
                    </a:lnTo>
                    <a:lnTo>
                      <a:pt x="1446" y="2501"/>
                    </a:lnTo>
                    <a:lnTo>
                      <a:pt x="1451" y="2522"/>
                    </a:lnTo>
                    <a:lnTo>
                      <a:pt x="1455" y="2543"/>
                    </a:lnTo>
                    <a:lnTo>
                      <a:pt x="1455" y="2611"/>
                    </a:lnTo>
                    <a:lnTo>
                      <a:pt x="1455" y="2678"/>
                    </a:lnTo>
                    <a:lnTo>
                      <a:pt x="1455" y="2745"/>
                    </a:lnTo>
                    <a:lnTo>
                      <a:pt x="1455" y="2813"/>
                    </a:lnTo>
                    <a:lnTo>
                      <a:pt x="1455" y="2881"/>
                    </a:lnTo>
                    <a:lnTo>
                      <a:pt x="1455" y="2950"/>
                    </a:lnTo>
                    <a:lnTo>
                      <a:pt x="1455" y="3018"/>
                    </a:lnTo>
                    <a:lnTo>
                      <a:pt x="1455" y="3088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825" tIns="60900" rIns="121825" bIns="609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397"/>
                  <a:buFont typeface="Arial"/>
                  <a:buNone/>
                  <a:tabLst/>
                  <a:defRPr/>
                </a:pPr>
                <a:endParaRPr kumimoji="0" sz="2397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1743;p19">
                <a:extLst>
                  <a:ext uri="{FF2B5EF4-FFF2-40B4-BE49-F238E27FC236}">
                    <a16:creationId xmlns:a16="http://schemas.microsoft.com/office/drawing/2014/main" id="{50BCA98E-CAD9-5BF6-D609-5623F8B78C27}"/>
                  </a:ext>
                </a:extLst>
              </p:cNvPr>
              <p:cNvSpPr/>
              <p:nvPr/>
            </p:nvSpPr>
            <p:spPr>
              <a:xfrm>
                <a:off x="1854292" y="3511516"/>
                <a:ext cx="135370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1461" extrusionOk="0">
                    <a:moveTo>
                      <a:pt x="3090" y="0"/>
                    </a:moveTo>
                    <a:lnTo>
                      <a:pt x="3140" y="7"/>
                    </a:lnTo>
                    <a:lnTo>
                      <a:pt x="3191" y="16"/>
                    </a:lnTo>
                    <a:lnTo>
                      <a:pt x="3242" y="22"/>
                    </a:lnTo>
                    <a:lnTo>
                      <a:pt x="3293" y="29"/>
                    </a:lnTo>
                    <a:lnTo>
                      <a:pt x="3344" y="36"/>
                    </a:lnTo>
                    <a:lnTo>
                      <a:pt x="3395" y="43"/>
                    </a:lnTo>
                    <a:lnTo>
                      <a:pt x="3445" y="50"/>
                    </a:lnTo>
                    <a:lnTo>
                      <a:pt x="3497" y="57"/>
                    </a:lnTo>
                    <a:lnTo>
                      <a:pt x="3548" y="65"/>
                    </a:lnTo>
                    <a:lnTo>
                      <a:pt x="3599" y="72"/>
                    </a:lnTo>
                    <a:lnTo>
                      <a:pt x="3651" y="80"/>
                    </a:lnTo>
                    <a:lnTo>
                      <a:pt x="3702" y="89"/>
                    </a:lnTo>
                    <a:lnTo>
                      <a:pt x="3754" y="98"/>
                    </a:lnTo>
                    <a:lnTo>
                      <a:pt x="3804" y="109"/>
                    </a:lnTo>
                    <a:lnTo>
                      <a:pt x="3855" y="119"/>
                    </a:lnTo>
                    <a:lnTo>
                      <a:pt x="3905" y="130"/>
                    </a:lnTo>
                    <a:lnTo>
                      <a:pt x="3955" y="142"/>
                    </a:lnTo>
                    <a:lnTo>
                      <a:pt x="4006" y="154"/>
                    </a:lnTo>
                    <a:lnTo>
                      <a:pt x="4055" y="166"/>
                    </a:lnTo>
                    <a:lnTo>
                      <a:pt x="4106" y="180"/>
                    </a:lnTo>
                    <a:lnTo>
                      <a:pt x="4155" y="193"/>
                    </a:lnTo>
                    <a:lnTo>
                      <a:pt x="4205" y="209"/>
                    </a:lnTo>
                    <a:lnTo>
                      <a:pt x="4254" y="224"/>
                    </a:lnTo>
                    <a:lnTo>
                      <a:pt x="4303" y="239"/>
                    </a:lnTo>
                    <a:lnTo>
                      <a:pt x="4352" y="255"/>
                    </a:lnTo>
                    <a:lnTo>
                      <a:pt x="4400" y="272"/>
                    </a:lnTo>
                    <a:lnTo>
                      <a:pt x="4450" y="289"/>
                    </a:lnTo>
                    <a:lnTo>
                      <a:pt x="4498" y="308"/>
                    </a:lnTo>
                    <a:lnTo>
                      <a:pt x="4545" y="326"/>
                    </a:lnTo>
                    <a:lnTo>
                      <a:pt x="4594" y="345"/>
                    </a:lnTo>
                    <a:lnTo>
                      <a:pt x="4642" y="364"/>
                    </a:lnTo>
                    <a:lnTo>
                      <a:pt x="4690" y="384"/>
                    </a:lnTo>
                    <a:lnTo>
                      <a:pt x="4737" y="406"/>
                    </a:lnTo>
                    <a:lnTo>
                      <a:pt x="4784" y="427"/>
                    </a:lnTo>
                    <a:lnTo>
                      <a:pt x="4831" y="448"/>
                    </a:lnTo>
                    <a:lnTo>
                      <a:pt x="4878" y="470"/>
                    </a:lnTo>
                    <a:lnTo>
                      <a:pt x="4925" y="494"/>
                    </a:lnTo>
                    <a:lnTo>
                      <a:pt x="4972" y="517"/>
                    </a:lnTo>
                    <a:lnTo>
                      <a:pt x="5018" y="541"/>
                    </a:lnTo>
                    <a:lnTo>
                      <a:pt x="5065" y="565"/>
                    </a:lnTo>
                    <a:lnTo>
                      <a:pt x="5083" y="572"/>
                    </a:lnTo>
                    <a:lnTo>
                      <a:pt x="5102" y="580"/>
                    </a:lnTo>
                    <a:lnTo>
                      <a:pt x="5123" y="591"/>
                    </a:lnTo>
                    <a:lnTo>
                      <a:pt x="5146" y="602"/>
                    </a:lnTo>
                    <a:lnTo>
                      <a:pt x="5154" y="538"/>
                    </a:lnTo>
                    <a:lnTo>
                      <a:pt x="5163" y="474"/>
                    </a:lnTo>
                    <a:lnTo>
                      <a:pt x="5171" y="412"/>
                    </a:lnTo>
                    <a:lnTo>
                      <a:pt x="5179" y="348"/>
                    </a:lnTo>
                    <a:lnTo>
                      <a:pt x="5187" y="284"/>
                    </a:lnTo>
                    <a:lnTo>
                      <a:pt x="5195" y="218"/>
                    </a:lnTo>
                    <a:lnTo>
                      <a:pt x="5204" y="150"/>
                    </a:lnTo>
                    <a:lnTo>
                      <a:pt x="5213" y="79"/>
                    </a:lnTo>
                    <a:lnTo>
                      <a:pt x="5265" y="166"/>
                    </a:lnTo>
                    <a:lnTo>
                      <a:pt x="5315" y="252"/>
                    </a:lnTo>
                    <a:lnTo>
                      <a:pt x="5366" y="339"/>
                    </a:lnTo>
                    <a:lnTo>
                      <a:pt x="5417" y="425"/>
                    </a:lnTo>
                    <a:lnTo>
                      <a:pt x="5467" y="511"/>
                    </a:lnTo>
                    <a:lnTo>
                      <a:pt x="5518" y="596"/>
                    </a:lnTo>
                    <a:lnTo>
                      <a:pt x="5568" y="682"/>
                    </a:lnTo>
                    <a:lnTo>
                      <a:pt x="5619" y="767"/>
                    </a:lnTo>
                    <a:lnTo>
                      <a:pt x="5669" y="852"/>
                    </a:lnTo>
                    <a:lnTo>
                      <a:pt x="5719" y="938"/>
                    </a:lnTo>
                    <a:lnTo>
                      <a:pt x="5770" y="1024"/>
                    </a:lnTo>
                    <a:lnTo>
                      <a:pt x="5820" y="1110"/>
                    </a:lnTo>
                    <a:lnTo>
                      <a:pt x="5872" y="1197"/>
                    </a:lnTo>
                    <a:lnTo>
                      <a:pt x="5922" y="1285"/>
                    </a:lnTo>
                    <a:lnTo>
                      <a:pt x="5974" y="1372"/>
                    </a:lnTo>
                    <a:lnTo>
                      <a:pt x="6025" y="1461"/>
                    </a:lnTo>
                    <a:lnTo>
                      <a:pt x="5927" y="1433"/>
                    </a:lnTo>
                    <a:lnTo>
                      <a:pt x="5830" y="1407"/>
                    </a:lnTo>
                    <a:lnTo>
                      <a:pt x="5735" y="1381"/>
                    </a:lnTo>
                    <a:lnTo>
                      <a:pt x="5638" y="1356"/>
                    </a:lnTo>
                    <a:lnTo>
                      <a:pt x="5542" y="1329"/>
                    </a:lnTo>
                    <a:lnTo>
                      <a:pt x="5446" y="1304"/>
                    </a:lnTo>
                    <a:lnTo>
                      <a:pt x="5350" y="1279"/>
                    </a:lnTo>
                    <a:lnTo>
                      <a:pt x="5254" y="1253"/>
                    </a:lnTo>
                    <a:lnTo>
                      <a:pt x="5160" y="1227"/>
                    </a:lnTo>
                    <a:lnTo>
                      <a:pt x="5064" y="1202"/>
                    </a:lnTo>
                    <a:lnTo>
                      <a:pt x="4967" y="1176"/>
                    </a:lnTo>
                    <a:lnTo>
                      <a:pt x="4871" y="1150"/>
                    </a:lnTo>
                    <a:lnTo>
                      <a:pt x="4774" y="1124"/>
                    </a:lnTo>
                    <a:lnTo>
                      <a:pt x="4677" y="1098"/>
                    </a:lnTo>
                    <a:lnTo>
                      <a:pt x="4580" y="1072"/>
                    </a:lnTo>
                    <a:lnTo>
                      <a:pt x="4481" y="1045"/>
                    </a:lnTo>
                    <a:lnTo>
                      <a:pt x="4543" y="1019"/>
                    </a:lnTo>
                    <a:lnTo>
                      <a:pt x="4604" y="993"/>
                    </a:lnTo>
                    <a:lnTo>
                      <a:pt x="4662" y="968"/>
                    </a:lnTo>
                    <a:lnTo>
                      <a:pt x="4719" y="943"/>
                    </a:lnTo>
                    <a:lnTo>
                      <a:pt x="4775" y="919"/>
                    </a:lnTo>
                    <a:lnTo>
                      <a:pt x="4831" y="896"/>
                    </a:lnTo>
                    <a:lnTo>
                      <a:pt x="4886" y="874"/>
                    </a:lnTo>
                    <a:lnTo>
                      <a:pt x="4941" y="852"/>
                    </a:lnTo>
                    <a:lnTo>
                      <a:pt x="4942" y="842"/>
                    </a:lnTo>
                    <a:lnTo>
                      <a:pt x="4944" y="834"/>
                    </a:lnTo>
                    <a:lnTo>
                      <a:pt x="4945" y="826"/>
                    </a:lnTo>
                    <a:lnTo>
                      <a:pt x="4947" y="816"/>
                    </a:lnTo>
                    <a:lnTo>
                      <a:pt x="4860" y="781"/>
                    </a:lnTo>
                    <a:lnTo>
                      <a:pt x="4773" y="743"/>
                    </a:lnTo>
                    <a:lnTo>
                      <a:pt x="4687" y="706"/>
                    </a:lnTo>
                    <a:lnTo>
                      <a:pt x="4601" y="668"/>
                    </a:lnTo>
                    <a:lnTo>
                      <a:pt x="4514" y="632"/>
                    </a:lnTo>
                    <a:lnTo>
                      <a:pt x="4426" y="598"/>
                    </a:lnTo>
                    <a:lnTo>
                      <a:pt x="4383" y="582"/>
                    </a:lnTo>
                    <a:lnTo>
                      <a:pt x="4339" y="565"/>
                    </a:lnTo>
                    <a:lnTo>
                      <a:pt x="4294" y="551"/>
                    </a:lnTo>
                    <a:lnTo>
                      <a:pt x="4250" y="537"/>
                    </a:lnTo>
                    <a:lnTo>
                      <a:pt x="4118" y="498"/>
                    </a:lnTo>
                    <a:lnTo>
                      <a:pt x="3987" y="461"/>
                    </a:lnTo>
                    <a:lnTo>
                      <a:pt x="3856" y="428"/>
                    </a:lnTo>
                    <a:lnTo>
                      <a:pt x="3724" y="400"/>
                    </a:lnTo>
                    <a:lnTo>
                      <a:pt x="3594" y="373"/>
                    </a:lnTo>
                    <a:lnTo>
                      <a:pt x="3465" y="352"/>
                    </a:lnTo>
                    <a:lnTo>
                      <a:pt x="3335" y="334"/>
                    </a:lnTo>
                    <a:lnTo>
                      <a:pt x="3207" y="319"/>
                    </a:lnTo>
                    <a:lnTo>
                      <a:pt x="3079" y="308"/>
                    </a:lnTo>
                    <a:lnTo>
                      <a:pt x="2951" y="301"/>
                    </a:lnTo>
                    <a:lnTo>
                      <a:pt x="2824" y="297"/>
                    </a:lnTo>
                    <a:lnTo>
                      <a:pt x="2697" y="297"/>
                    </a:lnTo>
                    <a:lnTo>
                      <a:pt x="2571" y="301"/>
                    </a:lnTo>
                    <a:lnTo>
                      <a:pt x="2445" y="308"/>
                    </a:lnTo>
                    <a:lnTo>
                      <a:pt x="2320" y="319"/>
                    </a:lnTo>
                    <a:lnTo>
                      <a:pt x="2194" y="334"/>
                    </a:lnTo>
                    <a:lnTo>
                      <a:pt x="2070" y="352"/>
                    </a:lnTo>
                    <a:lnTo>
                      <a:pt x="1946" y="374"/>
                    </a:lnTo>
                    <a:lnTo>
                      <a:pt x="1823" y="401"/>
                    </a:lnTo>
                    <a:lnTo>
                      <a:pt x="1700" y="430"/>
                    </a:lnTo>
                    <a:lnTo>
                      <a:pt x="1578" y="463"/>
                    </a:lnTo>
                    <a:lnTo>
                      <a:pt x="1456" y="501"/>
                    </a:lnTo>
                    <a:lnTo>
                      <a:pt x="1335" y="542"/>
                    </a:lnTo>
                    <a:lnTo>
                      <a:pt x="1214" y="587"/>
                    </a:lnTo>
                    <a:lnTo>
                      <a:pt x="1094" y="635"/>
                    </a:lnTo>
                    <a:lnTo>
                      <a:pt x="974" y="687"/>
                    </a:lnTo>
                    <a:lnTo>
                      <a:pt x="855" y="743"/>
                    </a:lnTo>
                    <a:lnTo>
                      <a:pt x="736" y="803"/>
                    </a:lnTo>
                    <a:lnTo>
                      <a:pt x="618" y="866"/>
                    </a:lnTo>
                    <a:lnTo>
                      <a:pt x="501" y="934"/>
                    </a:lnTo>
                    <a:lnTo>
                      <a:pt x="384" y="1006"/>
                    </a:lnTo>
                    <a:lnTo>
                      <a:pt x="267" y="1081"/>
                    </a:lnTo>
                    <a:lnTo>
                      <a:pt x="243" y="1097"/>
                    </a:lnTo>
                    <a:lnTo>
                      <a:pt x="219" y="1111"/>
                    </a:lnTo>
                    <a:lnTo>
                      <a:pt x="207" y="1117"/>
                    </a:lnTo>
                    <a:lnTo>
                      <a:pt x="194" y="1122"/>
                    </a:lnTo>
                    <a:lnTo>
                      <a:pt x="182" y="1127"/>
                    </a:lnTo>
                    <a:lnTo>
                      <a:pt x="169" y="1131"/>
                    </a:lnTo>
                    <a:lnTo>
                      <a:pt x="157" y="1134"/>
                    </a:lnTo>
                    <a:lnTo>
                      <a:pt x="145" y="1135"/>
                    </a:lnTo>
                    <a:lnTo>
                      <a:pt x="132" y="1136"/>
                    </a:lnTo>
                    <a:lnTo>
                      <a:pt x="120" y="1135"/>
                    </a:lnTo>
                    <a:lnTo>
                      <a:pt x="108" y="1133"/>
                    </a:lnTo>
                    <a:lnTo>
                      <a:pt x="95" y="1129"/>
                    </a:lnTo>
                    <a:lnTo>
                      <a:pt x="83" y="1124"/>
                    </a:lnTo>
                    <a:lnTo>
                      <a:pt x="70" y="1117"/>
                    </a:lnTo>
                    <a:lnTo>
                      <a:pt x="63" y="1111"/>
                    </a:lnTo>
                    <a:lnTo>
                      <a:pt x="56" y="1104"/>
                    </a:lnTo>
                    <a:lnTo>
                      <a:pt x="49" y="1097"/>
                    </a:lnTo>
                    <a:lnTo>
                      <a:pt x="43" y="1090"/>
                    </a:lnTo>
                    <a:lnTo>
                      <a:pt x="36" y="1081"/>
                    </a:lnTo>
                    <a:lnTo>
                      <a:pt x="31" y="1073"/>
                    </a:lnTo>
                    <a:lnTo>
                      <a:pt x="25" y="1063"/>
                    </a:lnTo>
                    <a:lnTo>
                      <a:pt x="20" y="1053"/>
                    </a:lnTo>
                    <a:lnTo>
                      <a:pt x="16" y="1043"/>
                    </a:lnTo>
                    <a:lnTo>
                      <a:pt x="12" y="1033"/>
                    </a:lnTo>
                    <a:lnTo>
                      <a:pt x="8" y="1023"/>
                    </a:lnTo>
                    <a:lnTo>
                      <a:pt x="5" y="1013"/>
                    </a:lnTo>
                    <a:lnTo>
                      <a:pt x="3" y="1003"/>
                    </a:lnTo>
                    <a:lnTo>
                      <a:pt x="1" y="993"/>
                    </a:lnTo>
                    <a:lnTo>
                      <a:pt x="0" y="983"/>
                    </a:lnTo>
                    <a:lnTo>
                      <a:pt x="0" y="974"/>
                    </a:lnTo>
                    <a:lnTo>
                      <a:pt x="1" y="966"/>
                    </a:lnTo>
                    <a:lnTo>
                      <a:pt x="2" y="957"/>
                    </a:lnTo>
                    <a:lnTo>
                      <a:pt x="4" y="948"/>
                    </a:lnTo>
                    <a:lnTo>
                      <a:pt x="8" y="940"/>
                    </a:lnTo>
                    <a:lnTo>
                      <a:pt x="12" y="932"/>
                    </a:lnTo>
                    <a:lnTo>
                      <a:pt x="16" y="924"/>
                    </a:lnTo>
                    <a:lnTo>
                      <a:pt x="21" y="916"/>
                    </a:lnTo>
                    <a:lnTo>
                      <a:pt x="26" y="908"/>
                    </a:lnTo>
                    <a:lnTo>
                      <a:pt x="39" y="892"/>
                    </a:lnTo>
                    <a:lnTo>
                      <a:pt x="52" y="877"/>
                    </a:lnTo>
                    <a:lnTo>
                      <a:pt x="66" y="863"/>
                    </a:lnTo>
                    <a:lnTo>
                      <a:pt x="82" y="852"/>
                    </a:lnTo>
                    <a:lnTo>
                      <a:pt x="129" y="819"/>
                    </a:lnTo>
                    <a:lnTo>
                      <a:pt x="177" y="786"/>
                    </a:lnTo>
                    <a:lnTo>
                      <a:pt x="226" y="754"/>
                    </a:lnTo>
                    <a:lnTo>
                      <a:pt x="274" y="723"/>
                    </a:lnTo>
                    <a:lnTo>
                      <a:pt x="324" y="692"/>
                    </a:lnTo>
                    <a:lnTo>
                      <a:pt x="373" y="662"/>
                    </a:lnTo>
                    <a:lnTo>
                      <a:pt x="422" y="633"/>
                    </a:lnTo>
                    <a:lnTo>
                      <a:pt x="473" y="604"/>
                    </a:lnTo>
                    <a:lnTo>
                      <a:pt x="523" y="576"/>
                    </a:lnTo>
                    <a:lnTo>
                      <a:pt x="574" y="548"/>
                    </a:lnTo>
                    <a:lnTo>
                      <a:pt x="624" y="522"/>
                    </a:lnTo>
                    <a:lnTo>
                      <a:pt x="676" y="496"/>
                    </a:lnTo>
                    <a:lnTo>
                      <a:pt x="727" y="470"/>
                    </a:lnTo>
                    <a:lnTo>
                      <a:pt x="778" y="446"/>
                    </a:lnTo>
                    <a:lnTo>
                      <a:pt x="831" y="422"/>
                    </a:lnTo>
                    <a:lnTo>
                      <a:pt x="883" y="399"/>
                    </a:lnTo>
                    <a:lnTo>
                      <a:pt x="936" y="375"/>
                    </a:lnTo>
                    <a:lnTo>
                      <a:pt x="989" y="354"/>
                    </a:lnTo>
                    <a:lnTo>
                      <a:pt x="1042" y="333"/>
                    </a:lnTo>
                    <a:lnTo>
                      <a:pt x="1095" y="312"/>
                    </a:lnTo>
                    <a:lnTo>
                      <a:pt x="1150" y="292"/>
                    </a:lnTo>
                    <a:lnTo>
                      <a:pt x="1204" y="273"/>
                    </a:lnTo>
                    <a:lnTo>
                      <a:pt x="1259" y="255"/>
                    </a:lnTo>
                    <a:lnTo>
                      <a:pt x="1313" y="237"/>
                    </a:lnTo>
                    <a:lnTo>
                      <a:pt x="1367" y="220"/>
                    </a:lnTo>
                    <a:lnTo>
                      <a:pt x="1423" y="204"/>
                    </a:lnTo>
                    <a:lnTo>
                      <a:pt x="1478" y="188"/>
                    </a:lnTo>
                    <a:lnTo>
                      <a:pt x="1534" y="173"/>
                    </a:lnTo>
                    <a:lnTo>
                      <a:pt x="1590" y="159"/>
                    </a:lnTo>
                    <a:lnTo>
                      <a:pt x="1647" y="146"/>
                    </a:lnTo>
                    <a:lnTo>
                      <a:pt x="1703" y="134"/>
                    </a:lnTo>
                    <a:lnTo>
                      <a:pt x="1761" y="122"/>
                    </a:lnTo>
                    <a:lnTo>
                      <a:pt x="1803" y="113"/>
                    </a:lnTo>
                    <a:lnTo>
                      <a:pt x="1846" y="104"/>
                    </a:lnTo>
                    <a:lnTo>
                      <a:pt x="1890" y="96"/>
                    </a:lnTo>
                    <a:lnTo>
                      <a:pt x="1933" y="89"/>
                    </a:lnTo>
                    <a:lnTo>
                      <a:pt x="2019" y="75"/>
                    </a:lnTo>
                    <a:lnTo>
                      <a:pt x="2107" y="63"/>
                    </a:lnTo>
                    <a:lnTo>
                      <a:pt x="2193" y="51"/>
                    </a:lnTo>
                    <a:lnTo>
                      <a:pt x="2281" y="40"/>
                    </a:lnTo>
                    <a:lnTo>
                      <a:pt x="2368" y="28"/>
                    </a:lnTo>
                    <a:lnTo>
                      <a:pt x="2455" y="15"/>
                    </a:lnTo>
                    <a:lnTo>
                      <a:pt x="2473" y="14"/>
                    </a:lnTo>
                    <a:lnTo>
                      <a:pt x="2491" y="9"/>
                    </a:lnTo>
                    <a:lnTo>
                      <a:pt x="2509" y="5"/>
                    </a:lnTo>
                    <a:lnTo>
                      <a:pt x="2527" y="0"/>
                    </a:lnTo>
                    <a:lnTo>
                      <a:pt x="2597" y="0"/>
                    </a:lnTo>
                    <a:lnTo>
                      <a:pt x="2667" y="0"/>
                    </a:lnTo>
                    <a:lnTo>
                      <a:pt x="2738" y="0"/>
                    </a:lnTo>
                    <a:lnTo>
                      <a:pt x="2809" y="0"/>
                    </a:lnTo>
                    <a:lnTo>
                      <a:pt x="2878" y="0"/>
                    </a:lnTo>
                    <a:lnTo>
                      <a:pt x="2949" y="0"/>
                    </a:lnTo>
                    <a:lnTo>
                      <a:pt x="3019" y="0"/>
                    </a:lnTo>
                    <a:lnTo>
                      <a:pt x="3090" y="0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825" tIns="60900" rIns="121825" bIns="609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397"/>
                  <a:buFont typeface="Arial"/>
                  <a:buNone/>
                  <a:tabLst/>
                  <a:defRPr/>
                </a:pPr>
                <a:endParaRPr kumimoji="0" sz="2397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1744;p19">
                <a:extLst>
                  <a:ext uri="{FF2B5EF4-FFF2-40B4-BE49-F238E27FC236}">
                    <a16:creationId xmlns:a16="http://schemas.microsoft.com/office/drawing/2014/main" id="{A9F63183-7EBB-8337-CE4A-03BAA9594616}"/>
                  </a:ext>
                </a:extLst>
              </p:cNvPr>
              <p:cNvSpPr/>
              <p:nvPr/>
            </p:nvSpPr>
            <p:spPr>
              <a:xfrm>
                <a:off x="1809168" y="3547023"/>
                <a:ext cx="32548" cy="13537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6041" extrusionOk="0">
                    <a:moveTo>
                      <a:pt x="0" y="2942"/>
                    </a:moveTo>
                    <a:lnTo>
                      <a:pt x="6" y="2890"/>
                    </a:lnTo>
                    <a:lnTo>
                      <a:pt x="13" y="2839"/>
                    </a:lnTo>
                    <a:lnTo>
                      <a:pt x="19" y="2786"/>
                    </a:lnTo>
                    <a:lnTo>
                      <a:pt x="26" y="2735"/>
                    </a:lnTo>
                    <a:lnTo>
                      <a:pt x="33" y="2682"/>
                    </a:lnTo>
                    <a:lnTo>
                      <a:pt x="39" y="2630"/>
                    </a:lnTo>
                    <a:lnTo>
                      <a:pt x="46" y="2578"/>
                    </a:lnTo>
                    <a:lnTo>
                      <a:pt x="53" y="2526"/>
                    </a:lnTo>
                    <a:lnTo>
                      <a:pt x="60" y="2476"/>
                    </a:lnTo>
                    <a:lnTo>
                      <a:pt x="68" y="2424"/>
                    </a:lnTo>
                    <a:lnTo>
                      <a:pt x="77" y="2374"/>
                    </a:lnTo>
                    <a:lnTo>
                      <a:pt x="85" y="2323"/>
                    </a:lnTo>
                    <a:lnTo>
                      <a:pt x="96" y="2274"/>
                    </a:lnTo>
                    <a:lnTo>
                      <a:pt x="106" y="2223"/>
                    </a:lnTo>
                    <a:lnTo>
                      <a:pt x="116" y="2174"/>
                    </a:lnTo>
                    <a:lnTo>
                      <a:pt x="127" y="2124"/>
                    </a:lnTo>
                    <a:lnTo>
                      <a:pt x="139" y="2075"/>
                    </a:lnTo>
                    <a:lnTo>
                      <a:pt x="151" y="2025"/>
                    </a:lnTo>
                    <a:lnTo>
                      <a:pt x="164" y="1976"/>
                    </a:lnTo>
                    <a:lnTo>
                      <a:pt x="177" y="1926"/>
                    </a:lnTo>
                    <a:lnTo>
                      <a:pt x="190" y="1878"/>
                    </a:lnTo>
                    <a:lnTo>
                      <a:pt x="205" y="1829"/>
                    </a:lnTo>
                    <a:lnTo>
                      <a:pt x="220" y="1781"/>
                    </a:lnTo>
                    <a:lnTo>
                      <a:pt x="235" y="1732"/>
                    </a:lnTo>
                    <a:lnTo>
                      <a:pt x="251" y="1684"/>
                    </a:lnTo>
                    <a:lnTo>
                      <a:pt x="267" y="1636"/>
                    </a:lnTo>
                    <a:lnTo>
                      <a:pt x="284" y="1588"/>
                    </a:lnTo>
                    <a:lnTo>
                      <a:pt x="301" y="1540"/>
                    </a:lnTo>
                    <a:lnTo>
                      <a:pt x="319" y="1493"/>
                    </a:lnTo>
                    <a:lnTo>
                      <a:pt x="338" y="1445"/>
                    </a:lnTo>
                    <a:lnTo>
                      <a:pt x="357" y="1398"/>
                    </a:lnTo>
                    <a:lnTo>
                      <a:pt x="377" y="1351"/>
                    </a:lnTo>
                    <a:lnTo>
                      <a:pt x="396" y="1304"/>
                    </a:lnTo>
                    <a:lnTo>
                      <a:pt x="417" y="1257"/>
                    </a:lnTo>
                    <a:lnTo>
                      <a:pt x="438" y="1211"/>
                    </a:lnTo>
                    <a:lnTo>
                      <a:pt x="460" y="1164"/>
                    </a:lnTo>
                    <a:lnTo>
                      <a:pt x="482" y="1118"/>
                    </a:lnTo>
                    <a:lnTo>
                      <a:pt x="504" y="1072"/>
                    </a:lnTo>
                    <a:lnTo>
                      <a:pt x="527" y="1027"/>
                    </a:lnTo>
                    <a:lnTo>
                      <a:pt x="550" y="980"/>
                    </a:lnTo>
                    <a:lnTo>
                      <a:pt x="563" y="959"/>
                    </a:lnTo>
                    <a:lnTo>
                      <a:pt x="574" y="936"/>
                    </a:lnTo>
                    <a:lnTo>
                      <a:pt x="586" y="910"/>
                    </a:lnTo>
                    <a:lnTo>
                      <a:pt x="599" y="880"/>
                    </a:lnTo>
                    <a:lnTo>
                      <a:pt x="534" y="872"/>
                    </a:lnTo>
                    <a:lnTo>
                      <a:pt x="472" y="864"/>
                    </a:lnTo>
                    <a:lnTo>
                      <a:pt x="408" y="856"/>
                    </a:lnTo>
                    <a:lnTo>
                      <a:pt x="345" y="848"/>
                    </a:lnTo>
                    <a:lnTo>
                      <a:pt x="280" y="840"/>
                    </a:lnTo>
                    <a:lnTo>
                      <a:pt x="215" y="832"/>
                    </a:lnTo>
                    <a:lnTo>
                      <a:pt x="148" y="824"/>
                    </a:lnTo>
                    <a:lnTo>
                      <a:pt x="78" y="815"/>
                    </a:lnTo>
                    <a:lnTo>
                      <a:pt x="165" y="764"/>
                    </a:lnTo>
                    <a:lnTo>
                      <a:pt x="252" y="712"/>
                    </a:lnTo>
                    <a:lnTo>
                      <a:pt x="338" y="661"/>
                    </a:lnTo>
                    <a:lnTo>
                      <a:pt x="424" y="610"/>
                    </a:lnTo>
                    <a:lnTo>
                      <a:pt x="510" y="559"/>
                    </a:lnTo>
                    <a:lnTo>
                      <a:pt x="595" y="508"/>
                    </a:lnTo>
                    <a:lnTo>
                      <a:pt x="681" y="458"/>
                    </a:lnTo>
                    <a:lnTo>
                      <a:pt x="765" y="408"/>
                    </a:lnTo>
                    <a:lnTo>
                      <a:pt x="851" y="358"/>
                    </a:lnTo>
                    <a:lnTo>
                      <a:pt x="937" y="307"/>
                    </a:lnTo>
                    <a:lnTo>
                      <a:pt x="1021" y="257"/>
                    </a:lnTo>
                    <a:lnTo>
                      <a:pt x="1108" y="206"/>
                    </a:lnTo>
                    <a:lnTo>
                      <a:pt x="1194" y="154"/>
                    </a:lnTo>
                    <a:lnTo>
                      <a:pt x="1280" y="103"/>
                    </a:lnTo>
                    <a:lnTo>
                      <a:pt x="1367" y="51"/>
                    </a:lnTo>
                    <a:lnTo>
                      <a:pt x="1454" y="0"/>
                    </a:lnTo>
                    <a:lnTo>
                      <a:pt x="1428" y="98"/>
                    </a:lnTo>
                    <a:lnTo>
                      <a:pt x="1403" y="195"/>
                    </a:lnTo>
                    <a:lnTo>
                      <a:pt x="1376" y="292"/>
                    </a:lnTo>
                    <a:lnTo>
                      <a:pt x="1350" y="388"/>
                    </a:lnTo>
                    <a:lnTo>
                      <a:pt x="1325" y="485"/>
                    </a:lnTo>
                    <a:lnTo>
                      <a:pt x="1299" y="581"/>
                    </a:lnTo>
                    <a:lnTo>
                      <a:pt x="1274" y="677"/>
                    </a:lnTo>
                    <a:lnTo>
                      <a:pt x="1248" y="773"/>
                    </a:lnTo>
                    <a:lnTo>
                      <a:pt x="1222" y="869"/>
                    </a:lnTo>
                    <a:lnTo>
                      <a:pt x="1197" y="965"/>
                    </a:lnTo>
                    <a:lnTo>
                      <a:pt x="1171" y="1061"/>
                    </a:lnTo>
                    <a:lnTo>
                      <a:pt x="1145" y="1157"/>
                    </a:lnTo>
                    <a:lnTo>
                      <a:pt x="1119" y="1254"/>
                    </a:lnTo>
                    <a:lnTo>
                      <a:pt x="1093" y="1351"/>
                    </a:lnTo>
                    <a:lnTo>
                      <a:pt x="1067" y="1448"/>
                    </a:lnTo>
                    <a:lnTo>
                      <a:pt x="1041" y="1546"/>
                    </a:lnTo>
                    <a:lnTo>
                      <a:pt x="1014" y="1485"/>
                    </a:lnTo>
                    <a:lnTo>
                      <a:pt x="989" y="1426"/>
                    </a:lnTo>
                    <a:lnTo>
                      <a:pt x="964" y="1368"/>
                    </a:lnTo>
                    <a:lnTo>
                      <a:pt x="940" y="1312"/>
                    </a:lnTo>
                    <a:lnTo>
                      <a:pt x="916" y="1255"/>
                    </a:lnTo>
                    <a:lnTo>
                      <a:pt x="892" y="1199"/>
                    </a:lnTo>
                    <a:lnTo>
                      <a:pt x="869" y="1144"/>
                    </a:lnTo>
                    <a:lnTo>
                      <a:pt x="846" y="1087"/>
                    </a:lnTo>
                    <a:lnTo>
                      <a:pt x="838" y="1087"/>
                    </a:lnTo>
                    <a:lnTo>
                      <a:pt x="831" y="1087"/>
                    </a:lnTo>
                    <a:lnTo>
                      <a:pt x="823" y="1085"/>
                    </a:lnTo>
                    <a:lnTo>
                      <a:pt x="815" y="1081"/>
                    </a:lnTo>
                    <a:lnTo>
                      <a:pt x="797" y="1125"/>
                    </a:lnTo>
                    <a:lnTo>
                      <a:pt x="778" y="1169"/>
                    </a:lnTo>
                    <a:lnTo>
                      <a:pt x="759" y="1214"/>
                    </a:lnTo>
                    <a:lnTo>
                      <a:pt x="740" y="1258"/>
                    </a:lnTo>
                    <a:lnTo>
                      <a:pt x="721" y="1303"/>
                    </a:lnTo>
                    <a:lnTo>
                      <a:pt x="702" y="1347"/>
                    </a:lnTo>
                    <a:lnTo>
                      <a:pt x="683" y="1392"/>
                    </a:lnTo>
                    <a:lnTo>
                      <a:pt x="663" y="1436"/>
                    </a:lnTo>
                    <a:lnTo>
                      <a:pt x="645" y="1480"/>
                    </a:lnTo>
                    <a:lnTo>
                      <a:pt x="626" y="1525"/>
                    </a:lnTo>
                    <a:lnTo>
                      <a:pt x="608" y="1570"/>
                    </a:lnTo>
                    <a:lnTo>
                      <a:pt x="591" y="1615"/>
                    </a:lnTo>
                    <a:lnTo>
                      <a:pt x="574" y="1660"/>
                    </a:lnTo>
                    <a:lnTo>
                      <a:pt x="557" y="1706"/>
                    </a:lnTo>
                    <a:lnTo>
                      <a:pt x="542" y="1751"/>
                    </a:lnTo>
                    <a:lnTo>
                      <a:pt x="528" y="1797"/>
                    </a:lnTo>
                    <a:lnTo>
                      <a:pt x="489" y="1928"/>
                    </a:lnTo>
                    <a:lnTo>
                      <a:pt x="454" y="2060"/>
                    </a:lnTo>
                    <a:lnTo>
                      <a:pt x="421" y="2191"/>
                    </a:lnTo>
                    <a:lnTo>
                      <a:pt x="393" y="2321"/>
                    </a:lnTo>
                    <a:lnTo>
                      <a:pt x="369" y="2452"/>
                    </a:lnTo>
                    <a:lnTo>
                      <a:pt x="348" y="2581"/>
                    </a:lnTo>
                    <a:lnTo>
                      <a:pt x="330" y="2709"/>
                    </a:lnTo>
                    <a:lnTo>
                      <a:pt x="315" y="2838"/>
                    </a:lnTo>
                    <a:lnTo>
                      <a:pt x="305" y="2966"/>
                    </a:lnTo>
                    <a:lnTo>
                      <a:pt x="298" y="3093"/>
                    </a:lnTo>
                    <a:lnTo>
                      <a:pt x="295" y="3221"/>
                    </a:lnTo>
                    <a:lnTo>
                      <a:pt x="295" y="3347"/>
                    </a:lnTo>
                    <a:lnTo>
                      <a:pt x="299" y="3472"/>
                    </a:lnTo>
                    <a:lnTo>
                      <a:pt x="307" y="3598"/>
                    </a:lnTo>
                    <a:lnTo>
                      <a:pt x="318" y="3723"/>
                    </a:lnTo>
                    <a:lnTo>
                      <a:pt x="334" y="3847"/>
                    </a:lnTo>
                    <a:lnTo>
                      <a:pt x="352" y="3972"/>
                    </a:lnTo>
                    <a:lnTo>
                      <a:pt x="374" y="4095"/>
                    </a:lnTo>
                    <a:lnTo>
                      <a:pt x="400" y="4217"/>
                    </a:lnTo>
                    <a:lnTo>
                      <a:pt x="429" y="4339"/>
                    </a:lnTo>
                    <a:lnTo>
                      <a:pt x="463" y="4462"/>
                    </a:lnTo>
                    <a:lnTo>
                      <a:pt x="500" y="4583"/>
                    </a:lnTo>
                    <a:lnTo>
                      <a:pt x="540" y="4704"/>
                    </a:lnTo>
                    <a:lnTo>
                      <a:pt x="585" y="4825"/>
                    </a:lnTo>
                    <a:lnTo>
                      <a:pt x="633" y="4944"/>
                    </a:lnTo>
                    <a:lnTo>
                      <a:pt x="685" y="5063"/>
                    </a:lnTo>
                    <a:lnTo>
                      <a:pt x="741" y="5182"/>
                    </a:lnTo>
                    <a:lnTo>
                      <a:pt x="800" y="5301"/>
                    </a:lnTo>
                    <a:lnTo>
                      <a:pt x="863" y="5419"/>
                    </a:lnTo>
                    <a:lnTo>
                      <a:pt x="930" y="5536"/>
                    </a:lnTo>
                    <a:lnTo>
                      <a:pt x="1000" y="5653"/>
                    </a:lnTo>
                    <a:lnTo>
                      <a:pt x="1075" y="5770"/>
                    </a:lnTo>
                    <a:lnTo>
                      <a:pt x="1081" y="5779"/>
                    </a:lnTo>
                    <a:lnTo>
                      <a:pt x="1086" y="5789"/>
                    </a:lnTo>
                    <a:lnTo>
                      <a:pt x="1091" y="5800"/>
                    </a:lnTo>
                    <a:lnTo>
                      <a:pt x="1096" y="5811"/>
                    </a:lnTo>
                    <a:lnTo>
                      <a:pt x="1104" y="5835"/>
                    </a:lnTo>
                    <a:lnTo>
                      <a:pt x="1110" y="5859"/>
                    </a:lnTo>
                    <a:lnTo>
                      <a:pt x="1114" y="5885"/>
                    </a:lnTo>
                    <a:lnTo>
                      <a:pt x="1116" y="5909"/>
                    </a:lnTo>
                    <a:lnTo>
                      <a:pt x="1117" y="5921"/>
                    </a:lnTo>
                    <a:lnTo>
                      <a:pt x="1117" y="5933"/>
                    </a:lnTo>
                    <a:lnTo>
                      <a:pt x="1116" y="5944"/>
                    </a:lnTo>
                    <a:lnTo>
                      <a:pt x="1115" y="5955"/>
                    </a:lnTo>
                    <a:lnTo>
                      <a:pt x="1114" y="5961"/>
                    </a:lnTo>
                    <a:lnTo>
                      <a:pt x="1111" y="5968"/>
                    </a:lnTo>
                    <a:lnTo>
                      <a:pt x="1107" y="5974"/>
                    </a:lnTo>
                    <a:lnTo>
                      <a:pt x="1103" y="5981"/>
                    </a:lnTo>
                    <a:lnTo>
                      <a:pt x="1097" y="5988"/>
                    </a:lnTo>
                    <a:lnTo>
                      <a:pt x="1090" y="5995"/>
                    </a:lnTo>
                    <a:lnTo>
                      <a:pt x="1083" y="6002"/>
                    </a:lnTo>
                    <a:lnTo>
                      <a:pt x="1075" y="6009"/>
                    </a:lnTo>
                    <a:lnTo>
                      <a:pt x="1067" y="6015"/>
                    </a:lnTo>
                    <a:lnTo>
                      <a:pt x="1059" y="6021"/>
                    </a:lnTo>
                    <a:lnTo>
                      <a:pt x="1051" y="6027"/>
                    </a:lnTo>
                    <a:lnTo>
                      <a:pt x="1042" y="6032"/>
                    </a:lnTo>
                    <a:lnTo>
                      <a:pt x="1034" y="6035"/>
                    </a:lnTo>
                    <a:lnTo>
                      <a:pt x="1025" y="6038"/>
                    </a:lnTo>
                    <a:lnTo>
                      <a:pt x="1017" y="6040"/>
                    </a:lnTo>
                    <a:lnTo>
                      <a:pt x="1010" y="6041"/>
                    </a:lnTo>
                    <a:lnTo>
                      <a:pt x="1000" y="6040"/>
                    </a:lnTo>
                    <a:lnTo>
                      <a:pt x="990" y="6040"/>
                    </a:lnTo>
                    <a:lnTo>
                      <a:pt x="980" y="6038"/>
                    </a:lnTo>
                    <a:lnTo>
                      <a:pt x="969" y="6036"/>
                    </a:lnTo>
                    <a:lnTo>
                      <a:pt x="958" y="6033"/>
                    </a:lnTo>
                    <a:lnTo>
                      <a:pt x="948" y="6030"/>
                    </a:lnTo>
                    <a:lnTo>
                      <a:pt x="937" y="6026"/>
                    </a:lnTo>
                    <a:lnTo>
                      <a:pt x="927" y="6021"/>
                    </a:lnTo>
                    <a:lnTo>
                      <a:pt x="917" y="6017"/>
                    </a:lnTo>
                    <a:lnTo>
                      <a:pt x="906" y="6011"/>
                    </a:lnTo>
                    <a:lnTo>
                      <a:pt x="897" y="6005"/>
                    </a:lnTo>
                    <a:lnTo>
                      <a:pt x="888" y="5999"/>
                    </a:lnTo>
                    <a:lnTo>
                      <a:pt x="880" y="5992"/>
                    </a:lnTo>
                    <a:lnTo>
                      <a:pt x="873" y="5985"/>
                    </a:lnTo>
                    <a:lnTo>
                      <a:pt x="866" y="5978"/>
                    </a:lnTo>
                    <a:lnTo>
                      <a:pt x="861" y="5970"/>
                    </a:lnTo>
                    <a:lnTo>
                      <a:pt x="815" y="5900"/>
                    </a:lnTo>
                    <a:lnTo>
                      <a:pt x="768" y="5830"/>
                    </a:lnTo>
                    <a:lnTo>
                      <a:pt x="723" y="5759"/>
                    </a:lnTo>
                    <a:lnTo>
                      <a:pt x="679" y="5689"/>
                    </a:lnTo>
                    <a:lnTo>
                      <a:pt x="634" y="5617"/>
                    </a:lnTo>
                    <a:lnTo>
                      <a:pt x="592" y="5545"/>
                    </a:lnTo>
                    <a:lnTo>
                      <a:pt x="572" y="5509"/>
                    </a:lnTo>
                    <a:lnTo>
                      <a:pt x="551" y="5471"/>
                    </a:lnTo>
                    <a:lnTo>
                      <a:pt x="531" y="5434"/>
                    </a:lnTo>
                    <a:lnTo>
                      <a:pt x="512" y="5397"/>
                    </a:lnTo>
                    <a:lnTo>
                      <a:pt x="485" y="5344"/>
                    </a:lnTo>
                    <a:lnTo>
                      <a:pt x="460" y="5290"/>
                    </a:lnTo>
                    <a:lnTo>
                      <a:pt x="433" y="5237"/>
                    </a:lnTo>
                    <a:lnTo>
                      <a:pt x="409" y="5183"/>
                    </a:lnTo>
                    <a:lnTo>
                      <a:pt x="385" y="5129"/>
                    </a:lnTo>
                    <a:lnTo>
                      <a:pt x="363" y="5074"/>
                    </a:lnTo>
                    <a:lnTo>
                      <a:pt x="340" y="5020"/>
                    </a:lnTo>
                    <a:lnTo>
                      <a:pt x="318" y="4965"/>
                    </a:lnTo>
                    <a:lnTo>
                      <a:pt x="298" y="4910"/>
                    </a:lnTo>
                    <a:lnTo>
                      <a:pt x="277" y="4855"/>
                    </a:lnTo>
                    <a:lnTo>
                      <a:pt x="258" y="4799"/>
                    </a:lnTo>
                    <a:lnTo>
                      <a:pt x="240" y="4744"/>
                    </a:lnTo>
                    <a:lnTo>
                      <a:pt x="222" y="4687"/>
                    </a:lnTo>
                    <a:lnTo>
                      <a:pt x="204" y="4632"/>
                    </a:lnTo>
                    <a:lnTo>
                      <a:pt x="187" y="4575"/>
                    </a:lnTo>
                    <a:lnTo>
                      <a:pt x="172" y="4518"/>
                    </a:lnTo>
                    <a:lnTo>
                      <a:pt x="157" y="4462"/>
                    </a:lnTo>
                    <a:lnTo>
                      <a:pt x="143" y="4404"/>
                    </a:lnTo>
                    <a:lnTo>
                      <a:pt x="129" y="4348"/>
                    </a:lnTo>
                    <a:lnTo>
                      <a:pt x="116" y="4290"/>
                    </a:lnTo>
                    <a:lnTo>
                      <a:pt x="104" y="4232"/>
                    </a:lnTo>
                    <a:lnTo>
                      <a:pt x="93" y="4175"/>
                    </a:lnTo>
                    <a:lnTo>
                      <a:pt x="81" y="4116"/>
                    </a:lnTo>
                    <a:lnTo>
                      <a:pt x="71" y="4059"/>
                    </a:lnTo>
                    <a:lnTo>
                      <a:pt x="62" y="4000"/>
                    </a:lnTo>
                    <a:lnTo>
                      <a:pt x="53" y="3941"/>
                    </a:lnTo>
                    <a:lnTo>
                      <a:pt x="45" y="3883"/>
                    </a:lnTo>
                    <a:lnTo>
                      <a:pt x="38" y="3823"/>
                    </a:lnTo>
                    <a:lnTo>
                      <a:pt x="32" y="3764"/>
                    </a:lnTo>
                    <a:lnTo>
                      <a:pt x="26" y="3705"/>
                    </a:lnTo>
                    <a:lnTo>
                      <a:pt x="21" y="3646"/>
                    </a:lnTo>
                    <a:lnTo>
                      <a:pt x="16" y="3586"/>
                    </a:lnTo>
                    <a:lnTo>
                      <a:pt x="14" y="3568"/>
                    </a:lnTo>
                    <a:lnTo>
                      <a:pt x="9" y="3549"/>
                    </a:lnTo>
                    <a:lnTo>
                      <a:pt x="4" y="3529"/>
                    </a:lnTo>
                    <a:lnTo>
                      <a:pt x="0" y="3507"/>
                    </a:lnTo>
                    <a:lnTo>
                      <a:pt x="0" y="3437"/>
                    </a:lnTo>
                    <a:lnTo>
                      <a:pt x="0" y="3367"/>
                    </a:lnTo>
                    <a:lnTo>
                      <a:pt x="0" y="3298"/>
                    </a:lnTo>
                    <a:lnTo>
                      <a:pt x="0" y="3227"/>
                    </a:lnTo>
                    <a:lnTo>
                      <a:pt x="0" y="3156"/>
                    </a:lnTo>
                    <a:lnTo>
                      <a:pt x="0" y="3085"/>
                    </a:lnTo>
                    <a:lnTo>
                      <a:pt x="0" y="3014"/>
                    </a:lnTo>
                    <a:lnTo>
                      <a:pt x="0" y="2942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825" tIns="60900" rIns="121825" bIns="609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397"/>
                  <a:buFont typeface="Arial"/>
                  <a:buNone/>
                  <a:tabLst/>
                  <a:defRPr/>
                </a:pPr>
                <a:endParaRPr kumimoji="0" sz="2397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1745;p19">
                <a:extLst>
                  <a:ext uri="{FF2B5EF4-FFF2-40B4-BE49-F238E27FC236}">
                    <a16:creationId xmlns:a16="http://schemas.microsoft.com/office/drawing/2014/main" id="{A30369D0-C90C-A269-5739-9208E1ADA827}"/>
                  </a:ext>
                </a:extLst>
              </p:cNvPr>
              <p:cNvSpPr/>
              <p:nvPr/>
            </p:nvSpPr>
            <p:spPr>
              <a:xfrm>
                <a:off x="1840236" y="3536667"/>
                <a:ext cx="153124" cy="165699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7364" extrusionOk="0">
                    <a:moveTo>
                      <a:pt x="3929" y="1260"/>
                    </a:moveTo>
                    <a:lnTo>
                      <a:pt x="3929" y="1175"/>
                    </a:lnTo>
                    <a:lnTo>
                      <a:pt x="3930" y="1090"/>
                    </a:lnTo>
                    <a:lnTo>
                      <a:pt x="3930" y="1005"/>
                    </a:lnTo>
                    <a:lnTo>
                      <a:pt x="3930" y="921"/>
                    </a:lnTo>
                    <a:lnTo>
                      <a:pt x="3930" y="837"/>
                    </a:lnTo>
                    <a:lnTo>
                      <a:pt x="3930" y="753"/>
                    </a:lnTo>
                    <a:lnTo>
                      <a:pt x="3930" y="670"/>
                    </a:lnTo>
                    <a:lnTo>
                      <a:pt x="3929" y="587"/>
                    </a:lnTo>
                    <a:lnTo>
                      <a:pt x="3928" y="569"/>
                    </a:lnTo>
                    <a:lnTo>
                      <a:pt x="3927" y="552"/>
                    </a:lnTo>
                    <a:lnTo>
                      <a:pt x="3925" y="535"/>
                    </a:lnTo>
                    <a:lnTo>
                      <a:pt x="3923" y="520"/>
                    </a:lnTo>
                    <a:lnTo>
                      <a:pt x="3920" y="504"/>
                    </a:lnTo>
                    <a:lnTo>
                      <a:pt x="3917" y="488"/>
                    </a:lnTo>
                    <a:lnTo>
                      <a:pt x="3913" y="474"/>
                    </a:lnTo>
                    <a:lnTo>
                      <a:pt x="3909" y="461"/>
                    </a:lnTo>
                    <a:lnTo>
                      <a:pt x="3904" y="448"/>
                    </a:lnTo>
                    <a:lnTo>
                      <a:pt x="3898" y="435"/>
                    </a:lnTo>
                    <a:lnTo>
                      <a:pt x="3892" y="423"/>
                    </a:lnTo>
                    <a:lnTo>
                      <a:pt x="3885" y="412"/>
                    </a:lnTo>
                    <a:lnTo>
                      <a:pt x="3878" y="400"/>
                    </a:lnTo>
                    <a:lnTo>
                      <a:pt x="3869" y="390"/>
                    </a:lnTo>
                    <a:lnTo>
                      <a:pt x="3861" y="380"/>
                    </a:lnTo>
                    <a:lnTo>
                      <a:pt x="3852" y="371"/>
                    </a:lnTo>
                    <a:lnTo>
                      <a:pt x="3843" y="363"/>
                    </a:lnTo>
                    <a:lnTo>
                      <a:pt x="3833" y="355"/>
                    </a:lnTo>
                    <a:lnTo>
                      <a:pt x="3822" y="347"/>
                    </a:lnTo>
                    <a:lnTo>
                      <a:pt x="3811" y="340"/>
                    </a:lnTo>
                    <a:lnTo>
                      <a:pt x="3799" y="334"/>
                    </a:lnTo>
                    <a:lnTo>
                      <a:pt x="3787" y="329"/>
                    </a:lnTo>
                    <a:lnTo>
                      <a:pt x="3774" y="323"/>
                    </a:lnTo>
                    <a:lnTo>
                      <a:pt x="3761" y="319"/>
                    </a:lnTo>
                    <a:lnTo>
                      <a:pt x="3746" y="315"/>
                    </a:lnTo>
                    <a:lnTo>
                      <a:pt x="3731" y="311"/>
                    </a:lnTo>
                    <a:lnTo>
                      <a:pt x="3716" y="308"/>
                    </a:lnTo>
                    <a:lnTo>
                      <a:pt x="3700" y="305"/>
                    </a:lnTo>
                    <a:lnTo>
                      <a:pt x="3684" y="303"/>
                    </a:lnTo>
                    <a:lnTo>
                      <a:pt x="3667" y="301"/>
                    </a:lnTo>
                    <a:lnTo>
                      <a:pt x="3650" y="301"/>
                    </a:lnTo>
                    <a:lnTo>
                      <a:pt x="3631" y="300"/>
                    </a:lnTo>
                    <a:lnTo>
                      <a:pt x="3569" y="300"/>
                    </a:lnTo>
                    <a:lnTo>
                      <a:pt x="3507" y="300"/>
                    </a:lnTo>
                    <a:lnTo>
                      <a:pt x="3445" y="300"/>
                    </a:lnTo>
                    <a:lnTo>
                      <a:pt x="3383" y="300"/>
                    </a:lnTo>
                    <a:lnTo>
                      <a:pt x="3321" y="300"/>
                    </a:lnTo>
                    <a:lnTo>
                      <a:pt x="3258" y="300"/>
                    </a:lnTo>
                    <a:lnTo>
                      <a:pt x="3197" y="300"/>
                    </a:lnTo>
                    <a:lnTo>
                      <a:pt x="3135" y="300"/>
                    </a:lnTo>
                    <a:lnTo>
                      <a:pt x="3116" y="301"/>
                    </a:lnTo>
                    <a:lnTo>
                      <a:pt x="3098" y="302"/>
                    </a:lnTo>
                    <a:lnTo>
                      <a:pt x="3080" y="304"/>
                    </a:lnTo>
                    <a:lnTo>
                      <a:pt x="3063" y="308"/>
                    </a:lnTo>
                    <a:lnTo>
                      <a:pt x="3045" y="311"/>
                    </a:lnTo>
                    <a:lnTo>
                      <a:pt x="3029" y="315"/>
                    </a:lnTo>
                    <a:lnTo>
                      <a:pt x="3013" y="320"/>
                    </a:lnTo>
                    <a:lnTo>
                      <a:pt x="2998" y="325"/>
                    </a:lnTo>
                    <a:lnTo>
                      <a:pt x="2983" y="332"/>
                    </a:lnTo>
                    <a:lnTo>
                      <a:pt x="2969" y="339"/>
                    </a:lnTo>
                    <a:lnTo>
                      <a:pt x="2955" y="346"/>
                    </a:lnTo>
                    <a:lnTo>
                      <a:pt x="2942" y="354"/>
                    </a:lnTo>
                    <a:lnTo>
                      <a:pt x="2928" y="363"/>
                    </a:lnTo>
                    <a:lnTo>
                      <a:pt x="2916" y="373"/>
                    </a:lnTo>
                    <a:lnTo>
                      <a:pt x="2904" y="383"/>
                    </a:lnTo>
                    <a:lnTo>
                      <a:pt x="2893" y="393"/>
                    </a:lnTo>
                    <a:lnTo>
                      <a:pt x="2883" y="406"/>
                    </a:lnTo>
                    <a:lnTo>
                      <a:pt x="2873" y="417"/>
                    </a:lnTo>
                    <a:lnTo>
                      <a:pt x="2864" y="430"/>
                    </a:lnTo>
                    <a:lnTo>
                      <a:pt x="2855" y="443"/>
                    </a:lnTo>
                    <a:lnTo>
                      <a:pt x="2847" y="456"/>
                    </a:lnTo>
                    <a:lnTo>
                      <a:pt x="2840" y="470"/>
                    </a:lnTo>
                    <a:lnTo>
                      <a:pt x="2833" y="485"/>
                    </a:lnTo>
                    <a:lnTo>
                      <a:pt x="2827" y="500"/>
                    </a:lnTo>
                    <a:lnTo>
                      <a:pt x="2821" y="516"/>
                    </a:lnTo>
                    <a:lnTo>
                      <a:pt x="2817" y="532"/>
                    </a:lnTo>
                    <a:lnTo>
                      <a:pt x="2812" y="548"/>
                    </a:lnTo>
                    <a:lnTo>
                      <a:pt x="2808" y="565"/>
                    </a:lnTo>
                    <a:lnTo>
                      <a:pt x="2806" y="582"/>
                    </a:lnTo>
                    <a:lnTo>
                      <a:pt x="2804" y="601"/>
                    </a:lnTo>
                    <a:lnTo>
                      <a:pt x="2803" y="619"/>
                    </a:lnTo>
                    <a:lnTo>
                      <a:pt x="2802" y="637"/>
                    </a:lnTo>
                    <a:lnTo>
                      <a:pt x="2802" y="715"/>
                    </a:lnTo>
                    <a:lnTo>
                      <a:pt x="2802" y="794"/>
                    </a:lnTo>
                    <a:lnTo>
                      <a:pt x="2802" y="873"/>
                    </a:lnTo>
                    <a:lnTo>
                      <a:pt x="2802" y="953"/>
                    </a:lnTo>
                    <a:lnTo>
                      <a:pt x="2802" y="1033"/>
                    </a:lnTo>
                    <a:lnTo>
                      <a:pt x="2802" y="1113"/>
                    </a:lnTo>
                    <a:lnTo>
                      <a:pt x="2802" y="1194"/>
                    </a:lnTo>
                    <a:lnTo>
                      <a:pt x="2802" y="1275"/>
                    </a:lnTo>
                    <a:lnTo>
                      <a:pt x="2757" y="1286"/>
                    </a:lnTo>
                    <a:lnTo>
                      <a:pt x="2712" y="1298"/>
                    </a:lnTo>
                    <a:lnTo>
                      <a:pt x="2667" y="1310"/>
                    </a:lnTo>
                    <a:lnTo>
                      <a:pt x="2622" y="1323"/>
                    </a:lnTo>
                    <a:lnTo>
                      <a:pt x="2578" y="1337"/>
                    </a:lnTo>
                    <a:lnTo>
                      <a:pt x="2535" y="1352"/>
                    </a:lnTo>
                    <a:lnTo>
                      <a:pt x="2492" y="1369"/>
                    </a:lnTo>
                    <a:lnTo>
                      <a:pt x="2449" y="1385"/>
                    </a:lnTo>
                    <a:lnTo>
                      <a:pt x="2407" y="1403"/>
                    </a:lnTo>
                    <a:lnTo>
                      <a:pt x="2366" y="1421"/>
                    </a:lnTo>
                    <a:lnTo>
                      <a:pt x="2324" y="1439"/>
                    </a:lnTo>
                    <a:lnTo>
                      <a:pt x="2284" y="1460"/>
                    </a:lnTo>
                    <a:lnTo>
                      <a:pt x="2244" y="1480"/>
                    </a:lnTo>
                    <a:lnTo>
                      <a:pt x="2204" y="1501"/>
                    </a:lnTo>
                    <a:lnTo>
                      <a:pt x="2165" y="1522"/>
                    </a:lnTo>
                    <a:lnTo>
                      <a:pt x="2126" y="1546"/>
                    </a:lnTo>
                    <a:lnTo>
                      <a:pt x="2087" y="1569"/>
                    </a:lnTo>
                    <a:lnTo>
                      <a:pt x="2049" y="1593"/>
                    </a:lnTo>
                    <a:lnTo>
                      <a:pt x="2012" y="1617"/>
                    </a:lnTo>
                    <a:lnTo>
                      <a:pt x="1974" y="1644"/>
                    </a:lnTo>
                    <a:lnTo>
                      <a:pt x="1937" y="1670"/>
                    </a:lnTo>
                    <a:lnTo>
                      <a:pt x="1901" y="1696"/>
                    </a:lnTo>
                    <a:lnTo>
                      <a:pt x="1865" y="1724"/>
                    </a:lnTo>
                    <a:lnTo>
                      <a:pt x="1829" y="1753"/>
                    </a:lnTo>
                    <a:lnTo>
                      <a:pt x="1795" y="1781"/>
                    </a:lnTo>
                    <a:lnTo>
                      <a:pt x="1760" y="1811"/>
                    </a:lnTo>
                    <a:lnTo>
                      <a:pt x="1725" y="1842"/>
                    </a:lnTo>
                    <a:lnTo>
                      <a:pt x="1691" y="1873"/>
                    </a:lnTo>
                    <a:lnTo>
                      <a:pt x="1658" y="1904"/>
                    </a:lnTo>
                    <a:lnTo>
                      <a:pt x="1624" y="1938"/>
                    </a:lnTo>
                    <a:lnTo>
                      <a:pt x="1592" y="1970"/>
                    </a:lnTo>
                    <a:lnTo>
                      <a:pt x="1560" y="2004"/>
                    </a:lnTo>
                    <a:lnTo>
                      <a:pt x="1534" y="1988"/>
                    </a:lnTo>
                    <a:lnTo>
                      <a:pt x="1508" y="1973"/>
                    </a:lnTo>
                    <a:lnTo>
                      <a:pt x="1483" y="1959"/>
                    </a:lnTo>
                    <a:lnTo>
                      <a:pt x="1459" y="1945"/>
                    </a:lnTo>
                    <a:lnTo>
                      <a:pt x="1435" y="1931"/>
                    </a:lnTo>
                    <a:lnTo>
                      <a:pt x="1412" y="1916"/>
                    </a:lnTo>
                    <a:lnTo>
                      <a:pt x="1387" y="1903"/>
                    </a:lnTo>
                    <a:lnTo>
                      <a:pt x="1364" y="1890"/>
                    </a:lnTo>
                    <a:lnTo>
                      <a:pt x="1316" y="1863"/>
                    </a:lnTo>
                    <a:lnTo>
                      <a:pt x="1267" y="1836"/>
                    </a:lnTo>
                    <a:lnTo>
                      <a:pt x="1219" y="1807"/>
                    </a:lnTo>
                    <a:lnTo>
                      <a:pt x="1170" y="1779"/>
                    </a:lnTo>
                    <a:lnTo>
                      <a:pt x="1121" y="1751"/>
                    </a:lnTo>
                    <a:lnTo>
                      <a:pt x="1073" y="1722"/>
                    </a:lnTo>
                    <a:lnTo>
                      <a:pt x="1023" y="1695"/>
                    </a:lnTo>
                    <a:lnTo>
                      <a:pt x="974" y="1668"/>
                    </a:lnTo>
                    <a:lnTo>
                      <a:pt x="959" y="1661"/>
                    </a:lnTo>
                    <a:lnTo>
                      <a:pt x="945" y="1655"/>
                    </a:lnTo>
                    <a:lnTo>
                      <a:pt x="931" y="1649"/>
                    </a:lnTo>
                    <a:lnTo>
                      <a:pt x="916" y="1644"/>
                    </a:lnTo>
                    <a:lnTo>
                      <a:pt x="902" y="1640"/>
                    </a:lnTo>
                    <a:lnTo>
                      <a:pt x="889" y="1635"/>
                    </a:lnTo>
                    <a:lnTo>
                      <a:pt x="876" y="1632"/>
                    </a:lnTo>
                    <a:lnTo>
                      <a:pt x="863" y="1630"/>
                    </a:lnTo>
                    <a:lnTo>
                      <a:pt x="850" y="1628"/>
                    </a:lnTo>
                    <a:lnTo>
                      <a:pt x="837" y="1627"/>
                    </a:lnTo>
                    <a:lnTo>
                      <a:pt x="825" y="1627"/>
                    </a:lnTo>
                    <a:lnTo>
                      <a:pt x="811" y="1627"/>
                    </a:lnTo>
                    <a:lnTo>
                      <a:pt x="799" y="1628"/>
                    </a:lnTo>
                    <a:lnTo>
                      <a:pt x="787" y="1630"/>
                    </a:lnTo>
                    <a:lnTo>
                      <a:pt x="776" y="1632"/>
                    </a:lnTo>
                    <a:lnTo>
                      <a:pt x="764" y="1635"/>
                    </a:lnTo>
                    <a:lnTo>
                      <a:pt x="753" y="1640"/>
                    </a:lnTo>
                    <a:lnTo>
                      <a:pt x="742" y="1644"/>
                    </a:lnTo>
                    <a:lnTo>
                      <a:pt x="731" y="1649"/>
                    </a:lnTo>
                    <a:lnTo>
                      <a:pt x="720" y="1655"/>
                    </a:lnTo>
                    <a:lnTo>
                      <a:pt x="710" y="1661"/>
                    </a:lnTo>
                    <a:lnTo>
                      <a:pt x="700" y="1668"/>
                    </a:lnTo>
                    <a:lnTo>
                      <a:pt x="689" y="1676"/>
                    </a:lnTo>
                    <a:lnTo>
                      <a:pt x="679" y="1684"/>
                    </a:lnTo>
                    <a:lnTo>
                      <a:pt x="669" y="1693"/>
                    </a:lnTo>
                    <a:lnTo>
                      <a:pt x="660" y="1703"/>
                    </a:lnTo>
                    <a:lnTo>
                      <a:pt x="651" y="1713"/>
                    </a:lnTo>
                    <a:lnTo>
                      <a:pt x="642" y="1724"/>
                    </a:lnTo>
                    <a:lnTo>
                      <a:pt x="633" y="1737"/>
                    </a:lnTo>
                    <a:lnTo>
                      <a:pt x="624" y="1749"/>
                    </a:lnTo>
                    <a:lnTo>
                      <a:pt x="616" y="1762"/>
                    </a:lnTo>
                    <a:lnTo>
                      <a:pt x="607" y="1776"/>
                    </a:lnTo>
                    <a:lnTo>
                      <a:pt x="574" y="1830"/>
                    </a:lnTo>
                    <a:lnTo>
                      <a:pt x="542" y="1884"/>
                    </a:lnTo>
                    <a:lnTo>
                      <a:pt x="509" y="1939"/>
                    </a:lnTo>
                    <a:lnTo>
                      <a:pt x="477" y="1994"/>
                    </a:lnTo>
                    <a:lnTo>
                      <a:pt x="444" y="2051"/>
                    </a:lnTo>
                    <a:lnTo>
                      <a:pt x="413" y="2106"/>
                    </a:lnTo>
                    <a:lnTo>
                      <a:pt x="381" y="2163"/>
                    </a:lnTo>
                    <a:lnTo>
                      <a:pt x="350" y="2220"/>
                    </a:lnTo>
                    <a:lnTo>
                      <a:pt x="340" y="2237"/>
                    </a:lnTo>
                    <a:lnTo>
                      <a:pt x="331" y="2254"/>
                    </a:lnTo>
                    <a:lnTo>
                      <a:pt x="324" y="2271"/>
                    </a:lnTo>
                    <a:lnTo>
                      <a:pt x="318" y="2288"/>
                    </a:lnTo>
                    <a:lnTo>
                      <a:pt x="312" y="2306"/>
                    </a:lnTo>
                    <a:lnTo>
                      <a:pt x="308" y="2322"/>
                    </a:lnTo>
                    <a:lnTo>
                      <a:pt x="304" y="2339"/>
                    </a:lnTo>
                    <a:lnTo>
                      <a:pt x="301" y="2355"/>
                    </a:lnTo>
                    <a:lnTo>
                      <a:pt x="299" y="2372"/>
                    </a:lnTo>
                    <a:lnTo>
                      <a:pt x="297" y="2388"/>
                    </a:lnTo>
                    <a:lnTo>
                      <a:pt x="297" y="2405"/>
                    </a:lnTo>
                    <a:lnTo>
                      <a:pt x="297" y="2420"/>
                    </a:lnTo>
                    <a:lnTo>
                      <a:pt x="299" y="2436"/>
                    </a:lnTo>
                    <a:lnTo>
                      <a:pt x="301" y="2451"/>
                    </a:lnTo>
                    <a:lnTo>
                      <a:pt x="304" y="2466"/>
                    </a:lnTo>
                    <a:lnTo>
                      <a:pt x="307" y="2481"/>
                    </a:lnTo>
                    <a:lnTo>
                      <a:pt x="312" y="2497"/>
                    </a:lnTo>
                    <a:lnTo>
                      <a:pt x="317" y="2511"/>
                    </a:lnTo>
                    <a:lnTo>
                      <a:pt x="324" y="2525"/>
                    </a:lnTo>
                    <a:lnTo>
                      <a:pt x="330" y="2539"/>
                    </a:lnTo>
                    <a:lnTo>
                      <a:pt x="338" y="2553"/>
                    </a:lnTo>
                    <a:lnTo>
                      <a:pt x="348" y="2566"/>
                    </a:lnTo>
                    <a:lnTo>
                      <a:pt x="357" y="2579"/>
                    </a:lnTo>
                    <a:lnTo>
                      <a:pt x="368" y="2593"/>
                    </a:lnTo>
                    <a:lnTo>
                      <a:pt x="378" y="2605"/>
                    </a:lnTo>
                    <a:lnTo>
                      <a:pt x="390" y="2618"/>
                    </a:lnTo>
                    <a:lnTo>
                      <a:pt x="403" y="2630"/>
                    </a:lnTo>
                    <a:lnTo>
                      <a:pt x="416" y="2641"/>
                    </a:lnTo>
                    <a:lnTo>
                      <a:pt x="430" y="2652"/>
                    </a:lnTo>
                    <a:lnTo>
                      <a:pt x="445" y="2663"/>
                    </a:lnTo>
                    <a:lnTo>
                      <a:pt x="462" y="2674"/>
                    </a:lnTo>
                    <a:lnTo>
                      <a:pt x="478" y="2685"/>
                    </a:lnTo>
                    <a:lnTo>
                      <a:pt x="532" y="2714"/>
                    </a:lnTo>
                    <a:lnTo>
                      <a:pt x="586" y="2744"/>
                    </a:lnTo>
                    <a:lnTo>
                      <a:pt x="640" y="2774"/>
                    </a:lnTo>
                    <a:lnTo>
                      <a:pt x="695" y="2805"/>
                    </a:lnTo>
                    <a:lnTo>
                      <a:pt x="748" y="2835"/>
                    </a:lnTo>
                    <a:lnTo>
                      <a:pt x="802" y="2864"/>
                    </a:lnTo>
                    <a:lnTo>
                      <a:pt x="857" y="2894"/>
                    </a:lnTo>
                    <a:lnTo>
                      <a:pt x="912" y="2921"/>
                    </a:lnTo>
                    <a:lnTo>
                      <a:pt x="933" y="2934"/>
                    </a:lnTo>
                    <a:lnTo>
                      <a:pt x="949" y="2947"/>
                    </a:lnTo>
                    <a:lnTo>
                      <a:pt x="956" y="2953"/>
                    </a:lnTo>
                    <a:lnTo>
                      <a:pt x="962" y="2960"/>
                    </a:lnTo>
                    <a:lnTo>
                      <a:pt x="967" y="2967"/>
                    </a:lnTo>
                    <a:lnTo>
                      <a:pt x="971" y="2976"/>
                    </a:lnTo>
                    <a:lnTo>
                      <a:pt x="975" y="2984"/>
                    </a:lnTo>
                    <a:lnTo>
                      <a:pt x="977" y="2992"/>
                    </a:lnTo>
                    <a:lnTo>
                      <a:pt x="978" y="3001"/>
                    </a:lnTo>
                    <a:lnTo>
                      <a:pt x="979" y="3010"/>
                    </a:lnTo>
                    <a:lnTo>
                      <a:pt x="978" y="3020"/>
                    </a:lnTo>
                    <a:lnTo>
                      <a:pt x="977" y="3032"/>
                    </a:lnTo>
                    <a:lnTo>
                      <a:pt x="975" y="3043"/>
                    </a:lnTo>
                    <a:lnTo>
                      <a:pt x="972" y="3056"/>
                    </a:lnTo>
                    <a:lnTo>
                      <a:pt x="961" y="3098"/>
                    </a:lnTo>
                    <a:lnTo>
                      <a:pt x="950" y="3140"/>
                    </a:lnTo>
                    <a:lnTo>
                      <a:pt x="941" y="3182"/>
                    </a:lnTo>
                    <a:lnTo>
                      <a:pt x="932" y="3223"/>
                    </a:lnTo>
                    <a:lnTo>
                      <a:pt x="922" y="3265"/>
                    </a:lnTo>
                    <a:lnTo>
                      <a:pt x="914" y="3306"/>
                    </a:lnTo>
                    <a:lnTo>
                      <a:pt x="908" y="3347"/>
                    </a:lnTo>
                    <a:lnTo>
                      <a:pt x="901" y="3389"/>
                    </a:lnTo>
                    <a:lnTo>
                      <a:pt x="896" y="3431"/>
                    </a:lnTo>
                    <a:lnTo>
                      <a:pt x="891" y="3473"/>
                    </a:lnTo>
                    <a:lnTo>
                      <a:pt x="887" y="3514"/>
                    </a:lnTo>
                    <a:lnTo>
                      <a:pt x="883" y="3556"/>
                    </a:lnTo>
                    <a:lnTo>
                      <a:pt x="881" y="3597"/>
                    </a:lnTo>
                    <a:lnTo>
                      <a:pt x="878" y="3640"/>
                    </a:lnTo>
                    <a:lnTo>
                      <a:pt x="877" y="3681"/>
                    </a:lnTo>
                    <a:lnTo>
                      <a:pt x="876" y="3722"/>
                    </a:lnTo>
                    <a:lnTo>
                      <a:pt x="877" y="3764"/>
                    </a:lnTo>
                    <a:lnTo>
                      <a:pt x="877" y="3805"/>
                    </a:lnTo>
                    <a:lnTo>
                      <a:pt x="879" y="3847"/>
                    </a:lnTo>
                    <a:lnTo>
                      <a:pt x="881" y="3889"/>
                    </a:lnTo>
                    <a:lnTo>
                      <a:pt x="884" y="3931"/>
                    </a:lnTo>
                    <a:lnTo>
                      <a:pt x="888" y="3972"/>
                    </a:lnTo>
                    <a:lnTo>
                      <a:pt x="892" y="4013"/>
                    </a:lnTo>
                    <a:lnTo>
                      <a:pt x="897" y="4055"/>
                    </a:lnTo>
                    <a:lnTo>
                      <a:pt x="903" y="4096"/>
                    </a:lnTo>
                    <a:lnTo>
                      <a:pt x="910" y="4139"/>
                    </a:lnTo>
                    <a:lnTo>
                      <a:pt x="917" y="4180"/>
                    </a:lnTo>
                    <a:lnTo>
                      <a:pt x="925" y="4222"/>
                    </a:lnTo>
                    <a:lnTo>
                      <a:pt x="935" y="4263"/>
                    </a:lnTo>
                    <a:lnTo>
                      <a:pt x="944" y="4305"/>
                    </a:lnTo>
                    <a:lnTo>
                      <a:pt x="954" y="4347"/>
                    </a:lnTo>
                    <a:lnTo>
                      <a:pt x="965" y="4388"/>
                    </a:lnTo>
                    <a:lnTo>
                      <a:pt x="968" y="4400"/>
                    </a:lnTo>
                    <a:lnTo>
                      <a:pt x="970" y="4411"/>
                    </a:lnTo>
                    <a:lnTo>
                      <a:pt x="971" y="4421"/>
                    </a:lnTo>
                    <a:lnTo>
                      <a:pt x="972" y="4430"/>
                    </a:lnTo>
                    <a:lnTo>
                      <a:pt x="972" y="4439"/>
                    </a:lnTo>
                    <a:lnTo>
                      <a:pt x="972" y="4448"/>
                    </a:lnTo>
                    <a:lnTo>
                      <a:pt x="970" y="4456"/>
                    </a:lnTo>
                    <a:lnTo>
                      <a:pt x="968" y="4463"/>
                    </a:lnTo>
                    <a:lnTo>
                      <a:pt x="964" y="4470"/>
                    </a:lnTo>
                    <a:lnTo>
                      <a:pt x="960" y="4477"/>
                    </a:lnTo>
                    <a:lnTo>
                      <a:pt x="955" y="4484"/>
                    </a:lnTo>
                    <a:lnTo>
                      <a:pt x="949" y="4490"/>
                    </a:lnTo>
                    <a:lnTo>
                      <a:pt x="942" y="4498"/>
                    </a:lnTo>
                    <a:lnTo>
                      <a:pt x="934" y="4504"/>
                    </a:lnTo>
                    <a:lnTo>
                      <a:pt x="923" y="4511"/>
                    </a:lnTo>
                    <a:lnTo>
                      <a:pt x="913" y="4517"/>
                    </a:lnTo>
                    <a:lnTo>
                      <a:pt x="856" y="4547"/>
                    </a:lnTo>
                    <a:lnTo>
                      <a:pt x="798" y="4577"/>
                    </a:lnTo>
                    <a:lnTo>
                      <a:pt x="741" y="4609"/>
                    </a:lnTo>
                    <a:lnTo>
                      <a:pt x="684" y="4640"/>
                    </a:lnTo>
                    <a:lnTo>
                      <a:pt x="628" y="4673"/>
                    </a:lnTo>
                    <a:lnTo>
                      <a:pt x="571" y="4706"/>
                    </a:lnTo>
                    <a:lnTo>
                      <a:pt x="515" y="4740"/>
                    </a:lnTo>
                    <a:lnTo>
                      <a:pt x="460" y="4774"/>
                    </a:lnTo>
                    <a:lnTo>
                      <a:pt x="444" y="4785"/>
                    </a:lnTo>
                    <a:lnTo>
                      <a:pt x="431" y="4794"/>
                    </a:lnTo>
                    <a:lnTo>
                      <a:pt x="418" y="4804"/>
                    </a:lnTo>
                    <a:lnTo>
                      <a:pt x="405" y="4814"/>
                    </a:lnTo>
                    <a:lnTo>
                      <a:pt x="394" y="4824"/>
                    </a:lnTo>
                    <a:lnTo>
                      <a:pt x="383" y="4834"/>
                    </a:lnTo>
                    <a:lnTo>
                      <a:pt x="373" y="4844"/>
                    </a:lnTo>
                    <a:lnTo>
                      <a:pt x="364" y="4855"/>
                    </a:lnTo>
                    <a:lnTo>
                      <a:pt x="355" y="4866"/>
                    </a:lnTo>
                    <a:lnTo>
                      <a:pt x="348" y="4878"/>
                    </a:lnTo>
                    <a:lnTo>
                      <a:pt x="340" y="4889"/>
                    </a:lnTo>
                    <a:lnTo>
                      <a:pt x="334" y="4900"/>
                    </a:lnTo>
                    <a:lnTo>
                      <a:pt x="328" y="4911"/>
                    </a:lnTo>
                    <a:lnTo>
                      <a:pt x="323" y="4923"/>
                    </a:lnTo>
                    <a:lnTo>
                      <a:pt x="319" y="4935"/>
                    </a:lnTo>
                    <a:lnTo>
                      <a:pt x="316" y="4947"/>
                    </a:lnTo>
                    <a:lnTo>
                      <a:pt x="314" y="4959"/>
                    </a:lnTo>
                    <a:lnTo>
                      <a:pt x="312" y="4973"/>
                    </a:lnTo>
                    <a:lnTo>
                      <a:pt x="311" y="4985"/>
                    </a:lnTo>
                    <a:lnTo>
                      <a:pt x="310" y="4998"/>
                    </a:lnTo>
                    <a:lnTo>
                      <a:pt x="311" y="5011"/>
                    </a:lnTo>
                    <a:lnTo>
                      <a:pt x="312" y="5024"/>
                    </a:lnTo>
                    <a:lnTo>
                      <a:pt x="314" y="5038"/>
                    </a:lnTo>
                    <a:lnTo>
                      <a:pt x="316" y="5051"/>
                    </a:lnTo>
                    <a:lnTo>
                      <a:pt x="320" y="5066"/>
                    </a:lnTo>
                    <a:lnTo>
                      <a:pt x="324" y="5080"/>
                    </a:lnTo>
                    <a:lnTo>
                      <a:pt x="329" y="5094"/>
                    </a:lnTo>
                    <a:lnTo>
                      <a:pt x="334" y="5108"/>
                    </a:lnTo>
                    <a:lnTo>
                      <a:pt x="340" y="5123"/>
                    </a:lnTo>
                    <a:lnTo>
                      <a:pt x="348" y="5138"/>
                    </a:lnTo>
                    <a:lnTo>
                      <a:pt x="356" y="5152"/>
                    </a:lnTo>
                    <a:lnTo>
                      <a:pt x="364" y="5169"/>
                    </a:lnTo>
                    <a:lnTo>
                      <a:pt x="394" y="5221"/>
                    </a:lnTo>
                    <a:lnTo>
                      <a:pt x="424" y="5275"/>
                    </a:lnTo>
                    <a:lnTo>
                      <a:pt x="454" y="5327"/>
                    </a:lnTo>
                    <a:lnTo>
                      <a:pt x="485" y="5380"/>
                    </a:lnTo>
                    <a:lnTo>
                      <a:pt x="516" y="5431"/>
                    </a:lnTo>
                    <a:lnTo>
                      <a:pt x="546" y="5484"/>
                    </a:lnTo>
                    <a:lnTo>
                      <a:pt x="576" y="5537"/>
                    </a:lnTo>
                    <a:lnTo>
                      <a:pt x="608" y="5590"/>
                    </a:lnTo>
                    <a:lnTo>
                      <a:pt x="618" y="5607"/>
                    </a:lnTo>
                    <a:lnTo>
                      <a:pt x="629" y="5623"/>
                    </a:lnTo>
                    <a:lnTo>
                      <a:pt x="640" y="5640"/>
                    </a:lnTo>
                    <a:lnTo>
                      <a:pt x="652" y="5654"/>
                    </a:lnTo>
                    <a:lnTo>
                      <a:pt x="664" y="5668"/>
                    </a:lnTo>
                    <a:lnTo>
                      <a:pt x="676" y="5681"/>
                    </a:lnTo>
                    <a:lnTo>
                      <a:pt x="689" y="5693"/>
                    </a:lnTo>
                    <a:lnTo>
                      <a:pt x="703" y="5704"/>
                    </a:lnTo>
                    <a:lnTo>
                      <a:pt x="716" y="5715"/>
                    </a:lnTo>
                    <a:lnTo>
                      <a:pt x="730" y="5724"/>
                    </a:lnTo>
                    <a:lnTo>
                      <a:pt x="743" y="5734"/>
                    </a:lnTo>
                    <a:lnTo>
                      <a:pt x="757" y="5742"/>
                    </a:lnTo>
                    <a:lnTo>
                      <a:pt x="772" y="5749"/>
                    </a:lnTo>
                    <a:lnTo>
                      <a:pt x="786" y="5755"/>
                    </a:lnTo>
                    <a:lnTo>
                      <a:pt x="801" y="5761"/>
                    </a:lnTo>
                    <a:lnTo>
                      <a:pt x="817" y="5765"/>
                    </a:lnTo>
                    <a:lnTo>
                      <a:pt x="833" y="5769"/>
                    </a:lnTo>
                    <a:lnTo>
                      <a:pt x="848" y="5772"/>
                    </a:lnTo>
                    <a:lnTo>
                      <a:pt x="864" y="5774"/>
                    </a:lnTo>
                    <a:lnTo>
                      <a:pt x="880" y="5775"/>
                    </a:lnTo>
                    <a:lnTo>
                      <a:pt x="896" y="5775"/>
                    </a:lnTo>
                    <a:lnTo>
                      <a:pt x="912" y="5775"/>
                    </a:lnTo>
                    <a:lnTo>
                      <a:pt x="928" y="5773"/>
                    </a:lnTo>
                    <a:lnTo>
                      <a:pt x="946" y="5771"/>
                    </a:lnTo>
                    <a:lnTo>
                      <a:pt x="963" y="5768"/>
                    </a:lnTo>
                    <a:lnTo>
                      <a:pt x="980" y="5764"/>
                    </a:lnTo>
                    <a:lnTo>
                      <a:pt x="997" y="5759"/>
                    </a:lnTo>
                    <a:lnTo>
                      <a:pt x="1014" y="5752"/>
                    </a:lnTo>
                    <a:lnTo>
                      <a:pt x="1031" y="5746"/>
                    </a:lnTo>
                    <a:lnTo>
                      <a:pt x="1050" y="5738"/>
                    </a:lnTo>
                    <a:lnTo>
                      <a:pt x="1067" y="5729"/>
                    </a:lnTo>
                    <a:lnTo>
                      <a:pt x="1085" y="5719"/>
                    </a:lnTo>
                    <a:lnTo>
                      <a:pt x="1141" y="5687"/>
                    </a:lnTo>
                    <a:lnTo>
                      <a:pt x="1198" y="5654"/>
                    </a:lnTo>
                    <a:lnTo>
                      <a:pt x="1254" y="5620"/>
                    </a:lnTo>
                    <a:lnTo>
                      <a:pt x="1311" y="5587"/>
                    </a:lnTo>
                    <a:lnTo>
                      <a:pt x="1368" y="5554"/>
                    </a:lnTo>
                    <a:lnTo>
                      <a:pt x="1425" y="5520"/>
                    </a:lnTo>
                    <a:lnTo>
                      <a:pt x="1481" y="5487"/>
                    </a:lnTo>
                    <a:lnTo>
                      <a:pt x="1539" y="5455"/>
                    </a:lnTo>
                    <a:lnTo>
                      <a:pt x="1548" y="5460"/>
                    </a:lnTo>
                    <a:lnTo>
                      <a:pt x="1557" y="5466"/>
                    </a:lnTo>
                    <a:lnTo>
                      <a:pt x="1564" y="5471"/>
                    </a:lnTo>
                    <a:lnTo>
                      <a:pt x="1571" y="5476"/>
                    </a:lnTo>
                    <a:lnTo>
                      <a:pt x="1604" y="5509"/>
                    </a:lnTo>
                    <a:lnTo>
                      <a:pt x="1638" y="5542"/>
                    </a:lnTo>
                    <a:lnTo>
                      <a:pt x="1671" y="5574"/>
                    </a:lnTo>
                    <a:lnTo>
                      <a:pt x="1705" y="5605"/>
                    </a:lnTo>
                    <a:lnTo>
                      <a:pt x="1739" y="5636"/>
                    </a:lnTo>
                    <a:lnTo>
                      <a:pt x="1775" y="5665"/>
                    </a:lnTo>
                    <a:lnTo>
                      <a:pt x="1809" y="5694"/>
                    </a:lnTo>
                    <a:lnTo>
                      <a:pt x="1845" y="5723"/>
                    </a:lnTo>
                    <a:lnTo>
                      <a:pt x="1882" y="5751"/>
                    </a:lnTo>
                    <a:lnTo>
                      <a:pt x="1918" y="5778"/>
                    </a:lnTo>
                    <a:lnTo>
                      <a:pt x="1954" y="5804"/>
                    </a:lnTo>
                    <a:lnTo>
                      <a:pt x="1992" y="5830"/>
                    </a:lnTo>
                    <a:lnTo>
                      <a:pt x="2029" y="5855"/>
                    </a:lnTo>
                    <a:lnTo>
                      <a:pt x="2067" y="5879"/>
                    </a:lnTo>
                    <a:lnTo>
                      <a:pt x="2105" y="5903"/>
                    </a:lnTo>
                    <a:lnTo>
                      <a:pt x="2145" y="5927"/>
                    </a:lnTo>
                    <a:lnTo>
                      <a:pt x="2184" y="5949"/>
                    </a:lnTo>
                    <a:lnTo>
                      <a:pt x="2223" y="5970"/>
                    </a:lnTo>
                    <a:lnTo>
                      <a:pt x="2263" y="5991"/>
                    </a:lnTo>
                    <a:lnTo>
                      <a:pt x="2304" y="6011"/>
                    </a:lnTo>
                    <a:lnTo>
                      <a:pt x="2345" y="6031"/>
                    </a:lnTo>
                    <a:lnTo>
                      <a:pt x="2386" y="6050"/>
                    </a:lnTo>
                    <a:lnTo>
                      <a:pt x="2427" y="6067"/>
                    </a:lnTo>
                    <a:lnTo>
                      <a:pt x="2470" y="6085"/>
                    </a:lnTo>
                    <a:lnTo>
                      <a:pt x="2512" y="6101"/>
                    </a:lnTo>
                    <a:lnTo>
                      <a:pt x="2555" y="6118"/>
                    </a:lnTo>
                    <a:lnTo>
                      <a:pt x="2599" y="6133"/>
                    </a:lnTo>
                    <a:lnTo>
                      <a:pt x="2642" y="6148"/>
                    </a:lnTo>
                    <a:lnTo>
                      <a:pt x="2686" y="6161"/>
                    </a:lnTo>
                    <a:lnTo>
                      <a:pt x="2731" y="6174"/>
                    </a:lnTo>
                    <a:lnTo>
                      <a:pt x="2775" y="6187"/>
                    </a:lnTo>
                    <a:lnTo>
                      <a:pt x="2821" y="6199"/>
                    </a:lnTo>
                    <a:lnTo>
                      <a:pt x="2831" y="6201"/>
                    </a:lnTo>
                    <a:lnTo>
                      <a:pt x="2840" y="6206"/>
                    </a:lnTo>
                    <a:lnTo>
                      <a:pt x="2847" y="6209"/>
                    </a:lnTo>
                    <a:lnTo>
                      <a:pt x="2853" y="6213"/>
                    </a:lnTo>
                    <a:lnTo>
                      <a:pt x="2859" y="6217"/>
                    </a:lnTo>
                    <a:lnTo>
                      <a:pt x="2864" y="6221"/>
                    </a:lnTo>
                    <a:lnTo>
                      <a:pt x="2867" y="6226"/>
                    </a:lnTo>
                    <a:lnTo>
                      <a:pt x="2870" y="6232"/>
                    </a:lnTo>
                    <a:lnTo>
                      <a:pt x="2873" y="6237"/>
                    </a:lnTo>
                    <a:lnTo>
                      <a:pt x="2875" y="6243"/>
                    </a:lnTo>
                    <a:lnTo>
                      <a:pt x="2876" y="6249"/>
                    </a:lnTo>
                    <a:lnTo>
                      <a:pt x="2877" y="6255"/>
                    </a:lnTo>
                    <a:lnTo>
                      <a:pt x="2878" y="6269"/>
                    </a:lnTo>
                    <a:lnTo>
                      <a:pt x="2878" y="6285"/>
                    </a:lnTo>
                    <a:lnTo>
                      <a:pt x="2877" y="6347"/>
                    </a:lnTo>
                    <a:lnTo>
                      <a:pt x="2877" y="6409"/>
                    </a:lnTo>
                    <a:lnTo>
                      <a:pt x="2877" y="6470"/>
                    </a:lnTo>
                    <a:lnTo>
                      <a:pt x="2876" y="6533"/>
                    </a:lnTo>
                    <a:lnTo>
                      <a:pt x="2876" y="6596"/>
                    </a:lnTo>
                    <a:lnTo>
                      <a:pt x="2877" y="6658"/>
                    </a:lnTo>
                    <a:lnTo>
                      <a:pt x="2877" y="6722"/>
                    </a:lnTo>
                    <a:lnTo>
                      <a:pt x="2878" y="6786"/>
                    </a:lnTo>
                    <a:lnTo>
                      <a:pt x="2879" y="6801"/>
                    </a:lnTo>
                    <a:lnTo>
                      <a:pt x="2880" y="6815"/>
                    </a:lnTo>
                    <a:lnTo>
                      <a:pt x="2882" y="6829"/>
                    </a:lnTo>
                    <a:lnTo>
                      <a:pt x="2884" y="6843"/>
                    </a:lnTo>
                    <a:lnTo>
                      <a:pt x="2886" y="6856"/>
                    </a:lnTo>
                    <a:lnTo>
                      <a:pt x="2889" y="6870"/>
                    </a:lnTo>
                    <a:lnTo>
                      <a:pt x="2893" y="6883"/>
                    </a:lnTo>
                    <a:lnTo>
                      <a:pt x="2896" y="6895"/>
                    </a:lnTo>
                    <a:lnTo>
                      <a:pt x="2901" y="6907"/>
                    </a:lnTo>
                    <a:lnTo>
                      <a:pt x="2906" y="6919"/>
                    </a:lnTo>
                    <a:lnTo>
                      <a:pt x="2911" y="6930"/>
                    </a:lnTo>
                    <a:lnTo>
                      <a:pt x="2917" y="6941"/>
                    </a:lnTo>
                    <a:lnTo>
                      <a:pt x="2923" y="6952"/>
                    </a:lnTo>
                    <a:lnTo>
                      <a:pt x="2929" y="6962"/>
                    </a:lnTo>
                    <a:lnTo>
                      <a:pt x="2937" y="6972"/>
                    </a:lnTo>
                    <a:lnTo>
                      <a:pt x="2944" y="6982"/>
                    </a:lnTo>
                    <a:lnTo>
                      <a:pt x="2952" y="6990"/>
                    </a:lnTo>
                    <a:lnTo>
                      <a:pt x="2960" y="6998"/>
                    </a:lnTo>
                    <a:lnTo>
                      <a:pt x="2969" y="7006"/>
                    </a:lnTo>
                    <a:lnTo>
                      <a:pt x="2978" y="7013"/>
                    </a:lnTo>
                    <a:lnTo>
                      <a:pt x="2987" y="7020"/>
                    </a:lnTo>
                    <a:lnTo>
                      <a:pt x="2996" y="7027"/>
                    </a:lnTo>
                    <a:lnTo>
                      <a:pt x="3006" y="7032"/>
                    </a:lnTo>
                    <a:lnTo>
                      <a:pt x="3017" y="7038"/>
                    </a:lnTo>
                    <a:lnTo>
                      <a:pt x="3027" y="7042"/>
                    </a:lnTo>
                    <a:lnTo>
                      <a:pt x="3038" y="7046"/>
                    </a:lnTo>
                    <a:lnTo>
                      <a:pt x="3049" y="7050"/>
                    </a:lnTo>
                    <a:lnTo>
                      <a:pt x="3062" y="7052"/>
                    </a:lnTo>
                    <a:lnTo>
                      <a:pt x="3074" y="7055"/>
                    </a:lnTo>
                    <a:lnTo>
                      <a:pt x="3086" y="7056"/>
                    </a:lnTo>
                    <a:lnTo>
                      <a:pt x="3099" y="7057"/>
                    </a:lnTo>
                    <a:lnTo>
                      <a:pt x="3111" y="7058"/>
                    </a:lnTo>
                    <a:lnTo>
                      <a:pt x="3186" y="7061"/>
                    </a:lnTo>
                    <a:lnTo>
                      <a:pt x="3259" y="7063"/>
                    </a:lnTo>
                    <a:lnTo>
                      <a:pt x="3333" y="7064"/>
                    </a:lnTo>
                    <a:lnTo>
                      <a:pt x="3407" y="7064"/>
                    </a:lnTo>
                    <a:lnTo>
                      <a:pt x="3480" y="7064"/>
                    </a:lnTo>
                    <a:lnTo>
                      <a:pt x="3555" y="7063"/>
                    </a:lnTo>
                    <a:lnTo>
                      <a:pt x="3628" y="7061"/>
                    </a:lnTo>
                    <a:lnTo>
                      <a:pt x="3702" y="7058"/>
                    </a:lnTo>
                    <a:lnTo>
                      <a:pt x="3719" y="7057"/>
                    </a:lnTo>
                    <a:lnTo>
                      <a:pt x="3735" y="7055"/>
                    </a:lnTo>
                    <a:lnTo>
                      <a:pt x="3751" y="7052"/>
                    </a:lnTo>
                    <a:lnTo>
                      <a:pt x="3767" y="7049"/>
                    </a:lnTo>
                    <a:lnTo>
                      <a:pt x="3782" y="7045"/>
                    </a:lnTo>
                    <a:lnTo>
                      <a:pt x="3797" y="7041"/>
                    </a:lnTo>
                    <a:lnTo>
                      <a:pt x="3811" y="7035"/>
                    </a:lnTo>
                    <a:lnTo>
                      <a:pt x="3825" y="7030"/>
                    </a:lnTo>
                    <a:lnTo>
                      <a:pt x="3839" y="7023"/>
                    </a:lnTo>
                    <a:lnTo>
                      <a:pt x="3852" y="7016"/>
                    </a:lnTo>
                    <a:lnTo>
                      <a:pt x="3864" y="7008"/>
                    </a:lnTo>
                    <a:lnTo>
                      <a:pt x="3877" y="7000"/>
                    </a:lnTo>
                    <a:lnTo>
                      <a:pt x="3889" y="6991"/>
                    </a:lnTo>
                    <a:lnTo>
                      <a:pt x="3900" y="6982"/>
                    </a:lnTo>
                    <a:lnTo>
                      <a:pt x="3911" y="6972"/>
                    </a:lnTo>
                    <a:lnTo>
                      <a:pt x="3921" y="6960"/>
                    </a:lnTo>
                    <a:lnTo>
                      <a:pt x="3931" y="6949"/>
                    </a:lnTo>
                    <a:lnTo>
                      <a:pt x="3940" y="6937"/>
                    </a:lnTo>
                    <a:lnTo>
                      <a:pt x="3948" y="6925"/>
                    </a:lnTo>
                    <a:lnTo>
                      <a:pt x="3956" y="6913"/>
                    </a:lnTo>
                    <a:lnTo>
                      <a:pt x="3964" y="6900"/>
                    </a:lnTo>
                    <a:lnTo>
                      <a:pt x="3970" y="6886"/>
                    </a:lnTo>
                    <a:lnTo>
                      <a:pt x="3977" y="6873"/>
                    </a:lnTo>
                    <a:lnTo>
                      <a:pt x="3982" y="6857"/>
                    </a:lnTo>
                    <a:lnTo>
                      <a:pt x="3987" y="6843"/>
                    </a:lnTo>
                    <a:lnTo>
                      <a:pt x="3991" y="6828"/>
                    </a:lnTo>
                    <a:lnTo>
                      <a:pt x="3996" y="6812"/>
                    </a:lnTo>
                    <a:lnTo>
                      <a:pt x="3999" y="6796"/>
                    </a:lnTo>
                    <a:lnTo>
                      <a:pt x="4001" y="6780"/>
                    </a:lnTo>
                    <a:lnTo>
                      <a:pt x="4003" y="6763"/>
                    </a:lnTo>
                    <a:lnTo>
                      <a:pt x="4004" y="6746"/>
                    </a:lnTo>
                    <a:lnTo>
                      <a:pt x="4005" y="6729"/>
                    </a:lnTo>
                    <a:lnTo>
                      <a:pt x="4004" y="6674"/>
                    </a:lnTo>
                    <a:lnTo>
                      <a:pt x="4004" y="6620"/>
                    </a:lnTo>
                    <a:lnTo>
                      <a:pt x="4004" y="6565"/>
                    </a:lnTo>
                    <a:lnTo>
                      <a:pt x="4004" y="6511"/>
                    </a:lnTo>
                    <a:lnTo>
                      <a:pt x="4003" y="6455"/>
                    </a:lnTo>
                    <a:lnTo>
                      <a:pt x="4002" y="6401"/>
                    </a:lnTo>
                    <a:lnTo>
                      <a:pt x="4000" y="6346"/>
                    </a:lnTo>
                    <a:lnTo>
                      <a:pt x="3997" y="6292"/>
                    </a:lnTo>
                    <a:lnTo>
                      <a:pt x="3997" y="6278"/>
                    </a:lnTo>
                    <a:lnTo>
                      <a:pt x="3997" y="6265"/>
                    </a:lnTo>
                    <a:lnTo>
                      <a:pt x="3998" y="6253"/>
                    </a:lnTo>
                    <a:lnTo>
                      <a:pt x="4000" y="6242"/>
                    </a:lnTo>
                    <a:lnTo>
                      <a:pt x="4003" y="6232"/>
                    </a:lnTo>
                    <a:lnTo>
                      <a:pt x="4007" y="6223"/>
                    </a:lnTo>
                    <a:lnTo>
                      <a:pt x="4011" y="6215"/>
                    </a:lnTo>
                    <a:lnTo>
                      <a:pt x="4016" y="6207"/>
                    </a:lnTo>
                    <a:lnTo>
                      <a:pt x="4022" y="6200"/>
                    </a:lnTo>
                    <a:lnTo>
                      <a:pt x="4029" y="6194"/>
                    </a:lnTo>
                    <a:lnTo>
                      <a:pt x="4036" y="6189"/>
                    </a:lnTo>
                    <a:lnTo>
                      <a:pt x="4045" y="6184"/>
                    </a:lnTo>
                    <a:lnTo>
                      <a:pt x="4055" y="6180"/>
                    </a:lnTo>
                    <a:lnTo>
                      <a:pt x="4065" y="6176"/>
                    </a:lnTo>
                    <a:lnTo>
                      <a:pt x="4076" y="6173"/>
                    </a:lnTo>
                    <a:lnTo>
                      <a:pt x="4089" y="6170"/>
                    </a:lnTo>
                    <a:lnTo>
                      <a:pt x="4150" y="6152"/>
                    </a:lnTo>
                    <a:lnTo>
                      <a:pt x="4210" y="6133"/>
                    </a:lnTo>
                    <a:lnTo>
                      <a:pt x="4270" y="6112"/>
                    </a:lnTo>
                    <a:lnTo>
                      <a:pt x="4328" y="6089"/>
                    </a:lnTo>
                    <a:lnTo>
                      <a:pt x="4387" y="6066"/>
                    </a:lnTo>
                    <a:lnTo>
                      <a:pt x="4443" y="6041"/>
                    </a:lnTo>
                    <a:lnTo>
                      <a:pt x="4500" y="6015"/>
                    </a:lnTo>
                    <a:lnTo>
                      <a:pt x="4555" y="5987"/>
                    </a:lnTo>
                    <a:lnTo>
                      <a:pt x="4611" y="5958"/>
                    </a:lnTo>
                    <a:lnTo>
                      <a:pt x="4665" y="5927"/>
                    </a:lnTo>
                    <a:lnTo>
                      <a:pt x="4719" y="5895"/>
                    </a:lnTo>
                    <a:lnTo>
                      <a:pt x="4771" y="5861"/>
                    </a:lnTo>
                    <a:lnTo>
                      <a:pt x="4823" y="5827"/>
                    </a:lnTo>
                    <a:lnTo>
                      <a:pt x="4874" y="5790"/>
                    </a:lnTo>
                    <a:lnTo>
                      <a:pt x="4924" y="5752"/>
                    </a:lnTo>
                    <a:lnTo>
                      <a:pt x="4974" y="5712"/>
                    </a:lnTo>
                    <a:lnTo>
                      <a:pt x="5018" y="5677"/>
                    </a:lnTo>
                    <a:lnTo>
                      <a:pt x="5062" y="5640"/>
                    </a:lnTo>
                    <a:lnTo>
                      <a:pt x="5104" y="5602"/>
                    </a:lnTo>
                    <a:lnTo>
                      <a:pt x="5146" y="5564"/>
                    </a:lnTo>
                    <a:lnTo>
                      <a:pt x="5190" y="5524"/>
                    </a:lnTo>
                    <a:lnTo>
                      <a:pt x="5232" y="5485"/>
                    </a:lnTo>
                    <a:lnTo>
                      <a:pt x="5275" y="5445"/>
                    </a:lnTo>
                    <a:lnTo>
                      <a:pt x="5319" y="5404"/>
                    </a:lnTo>
                    <a:lnTo>
                      <a:pt x="5337" y="5411"/>
                    </a:lnTo>
                    <a:lnTo>
                      <a:pt x="5356" y="5419"/>
                    </a:lnTo>
                    <a:lnTo>
                      <a:pt x="5376" y="5429"/>
                    </a:lnTo>
                    <a:lnTo>
                      <a:pt x="5396" y="5440"/>
                    </a:lnTo>
                    <a:lnTo>
                      <a:pt x="5449" y="5472"/>
                    </a:lnTo>
                    <a:lnTo>
                      <a:pt x="5501" y="5503"/>
                    </a:lnTo>
                    <a:lnTo>
                      <a:pt x="5554" y="5534"/>
                    </a:lnTo>
                    <a:lnTo>
                      <a:pt x="5606" y="5565"/>
                    </a:lnTo>
                    <a:lnTo>
                      <a:pt x="5660" y="5595"/>
                    </a:lnTo>
                    <a:lnTo>
                      <a:pt x="5712" y="5624"/>
                    </a:lnTo>
                    <a:lnTo>
                      <a:pt x="5766" y="5654"/>
                    </a:lnTo>
                    <a:lnTo>
                      <a:pt x="5818" y="5684"/>
                    </a:lnTo>
                    <a:lnTo>
                      <a:pt x="5846" y="5697"/>
                    </a:lnTo>
                    <a:lnTo>
                      <a:pt x="5873" y="5708"/>
                    </a:lnTo>
                    <a:lnTo>
                      <a:pt x="5887" y="5713"/>
                    </a:lnTo>
                    <a:lnTo>
                      <a:pt x="5900" y="5717"/>
                    </a:lnTo>
                    <a:lnTo>
                      <a:pt x="5913" y="5721"/>
                    </a:lnTo>
                    <a:lnTo>
                      <a:pt x="5926" y="5724"/>
                    </a:lnTo>
                    <a:lnTo>
                      <a:pt x="5939" y="5726"/>
                    </a:lnTo>
                    <a:lnTo>
                      <a:pt x="5952" y="5729"/>
                    </a:lnTo>
                    <a:lnTo>
                      <a:pt x="5964" y="5730"/>
                    </a:lnTo>
                    <a:lnTo>
                      <a:pt x="5977" y="5731"/>
                    </a:lnTo>
                    <a:lnTo>
                      <a:pt x="5989" y="5731"/>
                    </a:lnTo>
                    <a:lnTo>
                      <a:pt x="6002" y="5731"/>
                    </a:lnTo>
                    <a:lnTo>
                      <a:pt x="6014" y="5730"/>
                    </a:lnTo>
                    <a:lnTo>
                      <a:pt x="6025" y="5727"/>
                    </a:lnTo>
                    <a:lnTo>
                      <a:pt x="6037" y="5725"/>
                    </a:lnTo>
                    <a:lnTo>
                      <a:pt x="6048" y="5722"/>
                    </a:lnTo>
                    <a:lnTo>
                      <a:pt x="6059" y="5719"/>
                    </a:lnTo>
                    <a:lnTo>
                      <a:pt x="6070" y="5715"/>
                    </a:lnTo>
                    <a:lnTo>
                      <a:pt x="6080" y="5711"/>
                    </a:lnTo>
                    <a:lnTo>
                      <a:pt x="6090" y="5706"/>
                    </a:lnTo>
                    <a:lnTo>
                      <a:pt x="6100" y="5700"/>
                    </a:lnTo>
                    <a:lnTo>
                      <a:pt x="6110" y="5695"/>
                    </a:lnTo>
                    <a:lnTo>
                      <a:pt x="6120" y="5688"/>
                    </a:lnTo>
                    <a:lnTo>
                      <a:pt x="6129" y="5681"/>
                    </a:lnTo>
                    <a:lnTo>
                      <a:pt x="6138" y="5673"/>
                    </a:lnTo>
                    <a:lnTo>
                      <a:pt x="6146" y="5665"/>
                    </a:lnTo>
                    <a:lnTo>
                      <a:pt x="6154" y="5657"/>
                    </a:lnTo>
                    <a:lnTo>
                      <a:pt x="6162" y="5647"/>
                    </a:lnTo>
                    <a:lnTo>
                      <a:pt x="6169" y="5637"/>
                    </a:lnTo>
                    <a:lnTo>
                      <a:pt x="6176" y="5626"/>
                    </a:lnTo>
                    <a:lnTo>
                      <a:pt x="6215" y="5563"/>
                    </a:lnTo>
                    <a:lnTo>
                      <a:pt x="6253" y="5499"/>
                    </a:lnTo>
                    <a:lnTo>
                      <a:pt x="6291" y="5435"/>
                    </a:lnTo>
                    <a:lnTo>
                      <a:pt x="6328" y="5372"/>
                    </a:lnTo>
                    <a:lnTo>
                      <a:pt x="6365" y="5307"/>
                    </a:lnTo>
                    <a:lnTo>
                      <a:pt x="6401" y="5243"/>
                    </a:lnTo>
                    <a:lnTo>
                      <a:pt x="6436" y="5178"/>
                    </a:lnTo>
                    <a:lnTo>
                      <a:pt x="6472" y="5111"/>
                    </a:lnTo>
                    <a:lnTo>
                      <a:pt x="6479" y="5096"/>
                    </a:lnTo>
                    <a:lnTo>
                      <a:pt x="6486" y="5082"/>
                    </a:lnTo>
                    <a:lnTo>
                      <a:pt x="6492" y="5067"/>
                    </a:lnTo>
                    <a:lnTo>
                      <a:pt x="6497" y="5051"/>
                    </a:lnTo>
                    <a:lnTo>
                      <a:pt x="6501" y="5036"/>
                    </a:lnTo>
                    <a:lnTo>
                      <a:pt x="6505" y="5021"/>
                    </a:lnTo>
                    <a:lnTo>
                      <a:pt x="6508" y="5006"/>
                    </a:lnTo>
                    <a:lnTo>
                      <a:pt x="6509" y="4991"/>
                    </a:lnTo>
                    <a:lnTo>
                      <a:pt x="6511" y="4976"/>
                    </a:lnTo>
                    <a:lnTo>
                      <a:pt x="6511" y="4960"/>
                    </a:lnTo>
                    <a:lnTo>
                      <a:pt x="6511" y="4945"/>
                    </a:lnTo>
                    <a:lnTo>
                      <a:pt x="6509" y="4931"/>
                    </a:lnTo>
                    <a:lnTo>
                      <a:pt x="6508" y="4916"/>
                    </a:lnTo>
                    <a:lnTo>
                      <a:pt x="6505" y="4902"/>
                    </a:lnTo>
                    <a:lnTo>
                      <a:pt x="6502" y="4888"/>
                    </a:lnTo>
                    <a:lnTo>
                      <a:pt x="6498" y="4874"/>
                    </a:lnTo>
                    <a:lnTo>
                      <a:pt x="6493" y="4859"/>
                    </a:lnTo>
                    <a:lnTo>
                      <a:pt x="6487" y="4845"/>
                    </a:lnTo>
                    <a:lnTo>
                      <a:pt x="6481" y="4832"/>
                    </a:lnTo>
                    <a:lnTo>
                      <a:pt x="6475" y="4819"/>
                    </a:lnTo>
                    <a:lnTo>
                      <a:pt x="6467" y="4806"/>
                    </a:lnTo>
                    <a:lnTo>
                      <a:pt x="6458" y="4793"/>
                    </a:lnTo>
                    <a:lnTo>
                      <a:pt x="6449" y="4781"/>
                    </a:lnTo>
                    <a:lnTo>
                      <a:pt x="6440" y="4768"/>
                    </a:lnTo>
                    <a:lnTo>
                      <a:pt x="6430" y="4757"/>
                    </a:lnTo>
                    <a:lnTo>
                      <a:pt x="6419" y="4746"/>
                    </a:lnTo>
                    <a:lnTo>
                      <a:pt x="6408" y="4735"/>
                    </a:lnTo>
                    <a:lnTo>
                      <a:pt x="6396" y="4725"/>
                    </a:lnTo>
                    <a:lnTo>
                      <a:pt x="6383" y="4715"/>
                    </a:lnTo>
                    <a:lnTo>
                      <a:pt x="6370" y="4706"/>
                    </a:lnTo>
                    <a:lnTo>
                      <a:pt x="6357" y="4697"/>
                    </a:lnTo>
                    <a:lnTo>
                      <a:pt x="6341" y="4689"/>
                    </a:lnTo>
                    <a:lnTo>
                      <a:pt x="6289" y="4657"/>
                    </a:lnTo>
                    <a:lnTo>
                      <a:pt x="6237" y="4626"/>
                    </a:lnTo>
                    <a:lnTo>
                      <a:pt x="6183" y="4595"/>
                    </a:lnTo>
                    <a:lnTo>
                      <a:pt x="6131" y="4564"/>
                    </a:lnTo>
                    <a:lnTo>
                      <a:pt x="6078" y="4534"/>
                    </a:lnTo>
                    <a:lnTo>
                      <a:pt x="6025" y="4505"/>
                    </a:lnTo>
                    <a:lnTo>
                      <a:pt x="5971" y="4475"/>
                    </a:lnTo>
                    <a:lnTo>
                      <a:pt x="5918" y="4445"/>
                    </a:lnTo>
                    <a:lnTo>
                      <a:pt x="5908" y="4440"/>
                    </a:lnTo>
                    <a:lnTo>
                      <a:pt x="5899" y="4435"/>
                    </a:lnTo>
                    <a:lnTo>
                      <a:pt x="5891" y="4429"/>
                    </a:lnTo>
                    <a:lnTo>
                      <a:pt x="5883" y="4423"/>
                    </a:lnTo>
                    <a:lnTo>
                      <a:pt x="5875" y="4417"/>
                    </a:lnTo>
                    <a:lnTo>
                      <a:pt x="5870" y="4411"/>
                    </a:lnTo>
                    <a:lnTo>
                      <a:pt x="5865" y="4405"/>
                    </a:lnTo>
                    <a:lnTo>
                      <a:pt x="5861" y="4398"/>
                    </a:lnTo>
                    <a:lnTo>
                      <a:pt x="5858" y="4389"/>
                    </a:lnTo>
                    <a:lnTo>
                      <a:pt x="5855" y="4381"/>
                    </a:lnTo>
                    <a:lnTo>
                      <a:pt x="5854" y="4372"/>
                    </a:lnTo>
                    <a:lnTo>
                      <a:pt x="5853" y="4363"/>
                    </a:lnTo>
                    <a:lnTo>
                      <a:pt x="5853" y="4353"/>
                    </a:lnTo>
                    <a:lnTo>
                      <a:pt x="5854" y="4342"/>
                    </a:lnTo>
                    <a:lnTo>
                      <a:pt x="5856" y="4330"/>
                    </a:lnTo>
                    <a:lnTo>
                      <a:pt x="5859" y="4317"/>
                    </a:lnTo>
                    <a:lnTo>
                      <a:pt x="5868" y="4274"/>
                    </a:lnTo>
                    <a:lnTo>
                      <a:pt x="5878" y="4232"/>
                    </a:lnTo>
                    <a:lnTo>
                      <a:pt x="5886" y="4190"/>
                    </a:lnTo>
                    <a:lnTo>
                      <a:pt x="5894" y="4148"/>
                    </a:lnTo>
                    <a:lnTo>
                      <a:pt x="5901" y="4105"/>
                    </a:lnTo>
                    <a:lnTo>
                      <a:pt x="5907" y="4063"/>
                    </a:lnTo>
                    <a:lnTo>
                      <a:pt x="5912" y="4022"/>
                    </a:lnTo>
                    <a:lnTo>
                      <a:pt x="5917" y="3979"/>
                    </a:lnTo>
                    <a:lnTo>
                      <a:pt x="5921" y="3938"/>
                    </a:lnTo>
                    <a:lnTo>
                      <a:pt x="5924" y="3895"/>
                    </a:lnTo>
                    <a:lnTo>
                      <a:pt x="5927" y="3854"/>
                    </a:lnTo>
                    <a:lnTo>
                      <a:pt x="5929" y="3811"/>
                    </a:lnTo>
                    <a:lnTo>
                      <a:pt x="5930" y="3770"/>
                    </a:lnTo>
                    <a:lnTo>
                      <a:pt x="5931" y="3728"/>
                    </a:lnTo>
                    <a:lnTo>
                      <a:pt x="5931" y="3686"/>
                    </a:lnTo>
                    <a:lnTo>
                      <a:pt x="5930" y="3645"/>
                    </a:lnTo>
                    <a:lnTo>
                      <a:pt x="5928" y="3602"/>
                    </a:lnTo>
                    <a:lnTo>
                      <a:pt x="5926" y="3561"/>
                    </a:lnTo>
                    <a:lnTo>
                      <a:pt x="5923" y="3519"/>
                    </a:lnTo>
                    <a:lnTo>
                      <a:pt x="5919" y="3478"/>
                    </a:lnTo>
                    <a:lnTo>
                      <a:pt x="5914" y="3435"/>
                    </a:lnTo>
                    <a:lnTo>
                      <a:pt x="5909" y="3394"/>
                    </a:lnTo>
                    <a:lnTo>
                      <a:pt x="5903" y="3353"/>
                    </a:lnTo>
                    <a:lnTo>
                      <a:pt x="5896" y="3311"/>
                    </a:lnTo>
                    <a:lnTo>
                      <a:pt x="5889" y="3270"/>
                    </a:lnTo>
                    <a:lnTo>
                      <a:pt x="5881" y="3227"/>
                    </a:lnTo>
                    <a:lnTo>
                      <a:pt x="5871" y="3186"/>
                    </a:lnTo>
                    <a:lnTo>
                      <a:pt x="5861" y="3144"/>
                    </a:lnTo>
                    <a:lnTo>
                      <a:pt x="5850" y="3103"/>
                    </a:lnTo>
                    <a:lnTo>
                      <a:pt x="5839" y="3061"/>
                    </a:lnTo>
                    <a:lnTo>
                      <a:pt x="5827" y="3019"/>
                    </a:lnTo>
                    <a:lnTo>
                      <a:pt x="5814" y="2978"/>
                    </a:lnTo>
                    <a:lnTo>
                      <a:pt x="5811" y="2967"/>
                    </a:lnTo>
                    <a:lnTo>
                      <a:pt x="5809" y="2957"/>
                    </a:lnTo>
                    <a:lnTo>
                      <a:pt x="5807" y="2948"/>
                    </a:lnTo>
                    <a:lnTo>
                      <a:pt x="5807" y="2940"/>
                    </a:lnTo>
                    <a:lnTo>
                      <a:pt x="5807" y="2932"/>
                    </a:lnTo>
                    <a:lnTo>
                      <a:pt x="5808" y="2924"/>
                    </a:lnTo>
                    <a:lnTo>
                      <a:pt x="5810" y="2917"/>
                    </a:lnTo>
                    <a:lnTo>
                      <a:pt x="5813" y="2910"/>
                    </a:lnTo>
                    <a:lnTo>
                      <a:pt x="5816" y="2904"/>
                    </a:lnTo>
                    <a:lnTo>
                      <a:pt x="5821" y="2897"/>
                    </a:lnTo>
                    <a:lnTo>
                      <a:pt x="5826" y="2891"/>
                    </a:lnTo>
                    <a:lnTo>
                      <a:pt x="5832" y="2886"/>
                    </a:lnTo>
                    <a:lnTo>
                      <a:pt x="5847" y="2875"/>
                    </a:lnTo>
                    <a:lnTo>
                      <a:pt x="5864" y="2863"/>
                    </a:lnTo>
                    <a:lnTo>
                      <a:pt x="5925" y="2831"/>
                    </a:lnTo>
                    <a:lnTo>
                      <a:pt x="5985" y="2798"/>
                    </a:lnTo>
                    <a:lnTo>
                      <a:pt x="6046" y="2763"/>
                    </a:lnTo>
                    <a:lnTo>
                      <a:pt x="6105" y="2729"/>
                    </a:lnTo>
                    <a:lnTo>
                      <a:pt x="6165" y="2694"/>
                    </a:lnTo>
                    <a:lnTo>
                      <a:pt x="6224" y="2658"/>
                    </a:lnTo>
                    <a:lnTo>
                      <a:pt x="6284" y="2622"/>
                    </a:lnTo>
                    <a:lnTo>
                      <a:pt x="6343" y="2584"/>
                    </a:lnTo>
                    <a:lnTo>
                      <a:pt x="6359" y="2574"/>
                    </a:lnTo>
                    <a:lnTo>
                      <a:pt x="6373" y="2565"/>
                    </a:lnTo>
                    <a:lnTo>
                      <a:pt x="6386" y="2555"/>
                    </a:lnTo>
                    <a:lnTo>
                      <a:pt x="6399" y="2545"/>
                    </a:lnTo>
                    <a:lnTo>
                      <a:pt x="6411" y="2535"/>
                    </a:lnTo>
                    <a:lnTo>
                      <a:pt x="6422" y="2525"/>
                    </a:lnTo>
                    <a:lnTo>
                      <a:pt x="6432" y="2515"/>
                    </a:lnTo>
                    <a:lnTo>
                      <a:pt x="6441" y="2504"/>
                    </a:lnTo>
                    <a:lnTo>
                      <a:pt x="6450" y="2492"/>
                    </a:lnTo>
                    <a:lnTo>
                      <a:pt x="6458" y="2481"/>
                    </a:lnTo>
                    <a:lnTo>
                      <a:pt x="6465" y="2470"/>
                    </a:lnTo>
                    <a:lnTo>
                      <a:pt x="6473" y="2459"/>
                    </a:lnTo>
                    <a:lnTo>
                      <a:pt x="6478" y="2447"/>
                    </a:lnTo>
                    <a:lnTo>
                      <a:pt x="6483" y="2436"/>
                    </a:lnTo>
                    <a:lnTo>
                      <a:pt x="6487" y="2424"/>
                    </a:lnTo>
                    <a:lnTo>
                      <a:pt x="6491" y="2412"/>
                    </a:lnTo>
                    <a:lnTo>
                      <a:pt x="6493" y="2400"/>
                    </a:lnTo>
                    <a:lnTo>
                      <a:pt x="6495" y="2386"/>
                    </a:lnTo>
                    <a:lnTo>
                      <a:pt x="6496" y="2374"/>
                    </a:lnTo>
                    <a:lnTo>
                      <a:pt x="6496" y="2361"/>
                    </a:lnTo>
                    <a:lnTo>
                      <a:pt x="6496" y="2348"/>
                    </a:lnTo>
                    <a:lnTo>
                      <a:pt x="6495" y="2335"/>
                    </a:lnTo>
                    <a:lnTo>
                      <a:pt x="6493" y="2321"/>
                    </a:lnTo>
                    <a:lnTo>
                      <a:pt x="6490" y="2308"/>
                    </a:lnTo>
                    <a:lnTo>
                      <a:pt x="6486" y="2293"/>
                    </a:lnTo>
                    <a:lnTo>
                      <a:pt x="6482" y="2279"/>
                    </a:lnTo>
                    <a:lnTo>
                      <a:pt x="6477" y="2265"/>
                    </a:lnTo>
                    <a:lnTo>
                      <a:pt x="6472" y="2251"/>
                    </a:lnTo>
                    <a:lnTo>
                      <a:pt x="6464" y="2236"/>
                    </a:lnTo>
                    <a:lnTo>
                      <a:pt x="6457" y="2221"/>
                    </a:lnTo>
                    <a:lnTo>
                      <a:pt x="6449" y="2205"/>
                    </a:lnTo>
                    <a:lnTo>
                      <a:pt x="6440" y="2190"/>
                    </a:lnTo>
                    <a:lnTo>
                      <a:pt x="6410" y="2137"/>
                    </a:lnTo>
                    <a:lnTo>
                      <a:pt x="6379" y="2083"/>
                    </a:lnTo>
                    <a:lnTo>
                      <a:pt x="6349" y="2030"/>
                    </a:lnTo>
                    <a:lnTo>
                      <a:pt x="6317" y="1976"/>
                    </a:lnTo>
                    <a:lnTo>
                      <a:pt x="6286" y="1921"/>
                    </a:lnTo>
                    <a:lnTo>
                      <a:pt x="6256" y="1868"/>
                    </a:lnTo>
                    <a:lnTo>
                      <a:pt x="6224" y="1814"/>
                    </a:lnTo>
                    <a:lnTo>
                      <a:pt x="6192" y="1761"/>
                    </a:lnTo>
                    <a:lnTo>
                      <a:pt x="6182" y="1745"/>
                    </a:lnTo>
                    <a:lnTo>
                      <a:pt x="6172" y="1729"/>
                    </a:lnTo>
                    <a:lnTo>
                      <a:pt x="6161" y="1714"/>
                    </a:lnTo>
                    <a:lnTo>
                      <a:pt x="6150" y="1700"/>
                    </a:lnTo>
                    <a:lnTo>
                      <a:pt x="6138" y="1687"/>
                    </a:lnTo>
                    <a:lnTo>
                      <a:pt x="6126" y="1675"/>
                    </a:lnTo>
                    <a:lnTo>
                      <a:pt x="6114" y="1664"/>
                    </a:lnTo>
                    <a:lnTo>
                      <a:pt x="6100" y="1653"/>
                    </a:lnTo>
                    <a:lnTo>
                      <a:pt x="6087" y="1643"/>
                    </a:lnTo>
                    <a:lnTo>
                      <a:pt x="6073" y="1633"/>
                    </a:lnTo>
                    <a:lnTo>
                      <a:pt x="6060" y="1625"/>
                    </a:lnTo>
                    <a:lnTo>
                      <a:pt x="6046" y="1617"/>
                    </a:lnTo>
                    <a:lnTo>
                      <a:pt x="6032" y="1611"/>
                    </a:lnTo>
                    <a:lnTo>
                      <a:pt x="6017" y="1605"/>
                    </a:lnTo>
                    <a:lnTo>
                      <a:pt x="6002" y="1600"/>
                    </a:lnTo>
                    <a:lnTo>
                      <a:pt x="5987" y="1595"/>
                    </a:lnTo>
                    <a:lnTo>
                      <a:pt x="5971" y="1592"/>
                    </a:lnTo>
                    <a:lnTo>
                      <a:pt x="5956" y="1589"/>
                    </a:lnTo>
                    <a:lnTo>
                      <a:pt x="5940" y="1588"/>
                    </a:lnTo>
                    <a:lnTo>
                      <a:pt x="5925" y="1587"/>
                    </a:lnTo>
                    <a:lnTo>
                      <a:pt x="5909" y="1586"/>
                    </a:lnTo>
                    <a:lnTo>
                      <a:pt x="5893" y="1587"/>
                    </a:lnTo>
                    <a:lnTo>
                      <a:pt x="5876" y="1589"/>
                    </a:lnTo>
                    <a:lnTo>
                      <a:pt x="5859" y="1591"/>
                    </a:lnTo>
                    <a:lnTo>
                      <a:pt x="5843" y="1594"/>
                    </a:lnTo>
                    <a:lnTo>
                      <a:pt x="5827" y="1598"/>
                    </a:lnTo>
                    <a:lnTo>
                      <a:pt x="5810" y="1603"/>
                    </a:lnTo>
                    <a:lnTo>
                      <a:pt x="5794" y="1608"/>
                    </a:lnTo>
                    <a:lnTo>
                      <a:pt x="5777" y="1615"/>
                    </a:lnTo>
                    <a:lnTo>
                      <a:pt x="5760" y="1622"/>
                    </a:lnTo>
                    <a:lnTo>
                      <a:pt x="5743" y="1630"/>
                    </a:lnTo>
                    <a:lnTo>
                      <a:pt x="5726" y="1640"/>
                    </a:lnTo>
                    <a:lnTo>
                      <a:pt x="5661" y="1679"/>
                    </a:lnTo>
                    <a:lnTo>
                      <a:pt x="5595" y="1718"/>
                    </a:lnTo>
                    <a:lnTo>
                      <a:pt x="5530" y="1758"/>
                    </a:lnTo>
                    <a:lnTo>
                      <a:pt x="5464" y="1797"/>
                    </a:lnTo>
                    <a:lnTo>
                      <a:pt x="5398" y="1836"/>
                    </a:lnTo>
                    <a:lnTo>
                      <a:pt x="5332" y="1875"/>
                    </a:lnTo>
                    <a:lnTo>
                      <a:pt x="5265" y="1914"/>
                    </a:lnTo>
                    <a:lnTo>
                      <a:pt x="5198" y="1954"/>
                    </a:lnTo>
                    <a:lnTo>
                      <a:pt x="5164" y="1920"/>
                    </a:lnTo>
                    <a:lnTo>
                      <a:pt x="5131" y="1889"/>
                    </a:lnTo>
                    <a:lnTo>
                      <a:pt x="5097" y="1857"/>
                    </a:lnTo>
                    <a:lnTo>
                      <a:pt x="5063" y="1826"/>
                    </a:lnTo>
                    <a:lnTo>
                      <a:pt x="5027" y="1796"/>
                    </a:lnTo>
                    <a:lnTo>
                      <a:pt x="4992" y="1766"/>
                    </a:lnTo>
                    <a:lnTo>
                      <a:pt x="4957" y="1738"/>
                    </a:lnTo>
                    <a:lnTo>
                      <a:pt x="4920" y="1710"/>
                    </a:lnTo>
                    <a:lnTo>
                      <a:pt x="4884" y="1683"/>
                    </a:lnTo>
                    <a:lnTo>
                      <a:pt x="4847" y="1656"/>
                    </a:lnTo>
                    <a:lnTo>
                      <a:pt x="4809" y="1630"/>
                    </a:lnTo>
                    <a:lnTo>
                      <a:pt x="4772" y="1605"/>
                    </a:lnTo>
                    <a:lnTo>
                      <a:pt x="4734" y="1581"/>
                    </a:lnTo>
                    <a:lnTo>
                      <a:pt x="4695" y="1558"/>
                    </a:lnTo>
                    <a:lnTo>
                      <a:pt x="4656" y="1535"/>
                    </a:lnTo>
                    <a:lnTo>
                      <a:pt x="4617" y="1513"/>
                    </a:lnTo>
                    <a:lnTo>
                      <a:pt x="4577" y="1492"/>
                    </a:lnTo>
                    <a:lnTo>
                      <a:pt x="4537" y="1472"/>
                    </a:lnTo>
                    <a:lnTo>
                      <a:pt x="4496" y="1452"/>
                    </a:lnTo>
                    <a:lnTo>
                      <a:pt x="4455" y="1432"/>
                    </a:lnTo>
                    <a:lnTo>
                      <a:pt x="4413" y="1414"/>
                    </a:lnTo>
                    <a:lnTo>
                      <a:pt x="4372" y="1396"/>
                    </a:lnTo>
                    <a:lnTo>
                      <a:pt x="4329" y="1380"/>
                    </a:lnTo>
                    <a:lnTo>
                      <a:pt x="4287" y="1364"/>
                    </a:lnTo>
                    <a:lnTo>
                      <a:pt x="4244" y="1348"/>
                    </a:lnTo>
                    <a:lnTo>
                      <a:pt x="4200" y="1333"/>
                    </a:lnTo>
                    <a:lnTo>
                      <a:pt x="4156" y="1319"/>
                    </a:lnTo>
                    <a:lnTo>
                      <a:pt x="4112" y="1306"/>
                    </a:lnTo>
                    <a:lnTo>
                      <a:pt x="4066" y="1293"/>
                    </a:lnTo>
                    <a:lnTo>
                      <a:pt x="4022" y="1282"/>
                    </a:lnTo>
                    <a:lnTo>
                      <a:pt x="3975" y="1271"/>
                    </a:lnTo>
                    <a:lnTo>
                      <a:pt x="3929" y="1260"/>
                    </a:lnTo>
                    <a:close/>
                    <a:moveTo>
                      <a:pt x="5364" y="5770"/>
                    </a:moveTo>
                    <a:lnTo>
                      <a:pt x="5308" y="5821"/>
                    </a:lnTo>
                    <a:lnTo>
                      <a:pt x="5250" y="5871"/>
                    </a:lnTo>
                    <a:lnTo>
                      <a:pt x="5192" y="5920"/>
                    </a:lnTo>
                    <a:lnTo>
                      <a:pt x="5133" y="5966"/>
                    </a:lnTo>
                    <a:lnTo>
                      <a:pt x="5073" y="6011"/>
                    </a:lnTo>
                    <a:lnTo>
                      <a:pt x="5012" y="6056"/>
                    </a:lnTo>
                    <a:lnTo>
                      <a:pt x="4950" y="6097"/>
                    </a:lnTo>
                    <a:lnTo>
                      <a:pt x="4887" y="6138"/>
                    </a:lnTo>
                    <a:lnTo>
                      <a:pt x="4824" y="6177"/>
                    </a:lnTo>
                    <a:lnTo>
                      <a:pt x="4758" y="6214"/>
                    </a:lnTo>
                    <a:lnTo>
                      <a:pt x="4692" y="6249"/>
                    </a:lnTo>
                    <a:lnTo>
                      <a:pt x="4626" y="6283"/>
                    </a:lnTo>
                    <a:lnTo>
                      <a:pt x="4592" y="6300"/>
                    </a:lnTo>
                    <a:lnTo>
                      <a:pt x="4558" y="6315"/>
                    </a:lnTo>
                    <a:lnTo>
                      <a:pt x="4524" y="6330"/>
                    </a:lnTo>
                    <a:lnTo>
                      <a:pt x="4489" y="6345"/>
                    </a:lnTo>
                    <a:lnTo>
                      <a:pt x="4454" y="6359"/>
                    </a:lnTo>
                    <a:lnTo>
                      <a:pt x="4419" y="6373"/>
                    </a:lnTo>
                    <a:lnTo>
                      <a:pt x="4384" y="6386"/>
                    </a:lnTo>
                    <a:lnTo>
                      <a:pt x="4349" y="6400"/>
                    </a:lnTo>
                    <a:lnTo>
                      <a:pt x="4344" y="6402"/>
                    </a:lnTo>
                    <a:lnTo>
                      <a:pt x="4340" y="6404"/>
                    </a:lnTo>
                    <a:lnTo>
                      <a:pt x="4335" y="6407"/>
                    </a:lnTo>
                    <a:lnTo>
                      <a:pt x="4331" y="6411"/>
                    </a:lnTo>
                    <a:lnTo>
                      <a:pt x="4323" y="6420"/>
                    </a:lnTo>
                    <a:lnTo>
                      <a:pt x="4316" y="6431"/>
                    </a:lnTo>
                    <a:lnTo>
                      <a:pt x="4310" y="6443"/>
                    </a:lnTo>
                    <a:lnTo>
                      <a:pt x="4305" y="6455"/>
                    </a:lnTo>
                    <a:lnTo>
                      <a:pt x="4302" y="6467"/>
                    </a:lnTo>
                    <a:lnTo>
                      <a:pt x="4300" y="6478"/>
                    </a:lnTo>
                    <a:lnTo>
                      <a:pt x="4299" y="6508"/>
                    </a:lnTo>
                    <a:lnTo>
                      <a:pt x="4298" y="6537"/>
                    </a:lnTo>
                    <a:lnTo>
                      <a:pt x="4298" y="6567"/>
                    </a:lnTo>
                    <a:lnTo>
                      <a:pt x="4299" y="6598"/>
                    </a:lnTo>
                    <a:lnTo>
                      <a:pt x="4299" y="6628"/>
                    </a:lnTo>
                    <a:lnTo>
                      <a:pt x="4300" y="6658"/>
                    </a:lnTo>
                    <a:lnTo>
                      <a:pt x="4301" y="6690"/>
                    </a:lnTo>
                    <a:lnTo>
                      <a:pt x="4301" y="6722"/>
                    </a:lnTo>
                    <a:lnTo>
                      <a:pt x="4300" y="6755"/>
                    </a:lnTo>
                    <a:lnTo>
                      <a:pt x="4298" y="6788"/>
                    </a:lnTo>
                    <a:lnTo>
                      <a:pt x="4295" y="6820"/>
                    </a:lnTo>
                    <a:lnTo>
                      <a:pt x="4290" y="6851"/>
                    </a:lnTo>
                    <a:lnTo>
                      <a:pt x="4284" y="6882"/>
                    </a:lnTo>
                    <a:lnTo>
                      <a:pt x="4276" y="6912"/>
                    </a:lnTo>
                    <a:lnTo>
                      <a:pt x="4267" y="6941"/>
                    </a:lnTo>
                    <a:lnTo>
                      <a:pt x="4257" y="6971"/>
                    </a:lnTo>
                    <a:lnTo>
                      <a:pt x="4245" y="6998"/>
                    </a:lnTo>
                    <a:lnTo>
                      <a:pt x="4233" y="7025"/>
                    </a:lnTo>
                    <a:lnTo>
                      <a:pt x="4218" y="7051"/>
                    </a:lnTo>
                    <a:lnTo>
                      <a:pt x="4202" y="7077"/>
                    </a:lnTo>
                    <a:lnTo>
                      <a:pt x="4186" y="7101"/>
                    </a:lnTo>
                    <a:lnTo>
                      <a:pt x="4169" y="7125"/>
                    </a:lnTo>
                    <a:lnTo>
                      <a:pt x="4150" y="7147"/>
                    </a:lnTo>
                    <a:lnTo>
                      <a:pt x="4131" y="7169"/>
                    </a:lnTo>
                    <a:lnTo>
                      <a:pt x="4109" y="7190"/>
                    </a:lnTo>
                    <a:lnTo>
                      <a:pt x="4088" y="7209"/>
                    </a:lnTo>
                    <a:lnTo>
                      <a:pt x="4065" y="7227"/>
                    </a:lnTo>
                    <a:lnTo>
                      <a:pt x="4042" y="7245"/>
                    </a:lnTo>
                    <a:lnTo>
                      <a:pt x="4017" y="7262"/>
                    </a:lnTo>
                    <a:lnTo>
                      <a:pt x="3991" y="7277"/>
                    </a:lnTo>
                    <a:lnTo>
                      <a:pt x="3965" y="7291"/>
                    </a:lnTo>
                    <a:lnTo>
                      <a:pt x="3937" y="7303"/>
                    </a:lnTo>
                    <a:lnTo>
                      <a:pt x="3910" y="7315"/>
                    </a:lnTo>
                    <a:lnTo>
                      <a:pt x="3881" y="7325"/>
                    </a:lnTo>
                    <a:lnTo>
                      <a:pt x="3850" y="7334"/>
                    </a:lnTo>
                    <a:lnTo>
                      <a:pt x="3820" y="7341"/>
                    </a:lnTo>
                    <a:lnTo>
                      <a:pt x="3789" y="7349"/>
                    </a:lnTo>
                    <a:lnTo>
                      <a:pt x="3758" y="7353"/>
                    </a:lnTo>
                    <a:lnTo>
                      <a:pt x="3724" y="7357"/>
                    </a:lnTo>
                    <a:lnTo>
                      <a:pt x="3692" y="7359"/>
                    </a:lnTo>
                    <a:lnTo>
                      <a:pt x="3620" y="7361"/>
                    </a:lnTo>
                    <a:lnTo>
                      <a:pt x="3549" y="7363"/>
                    </a:lnTo>
                    <a:lnTo>
                      <a:pt x="3477" y="7364"/>
                    </a:lnTo>
                    <a:lnTo>
                      <a:pt x="3406" y="7364"/>
                    </a:lnTo>
                    <a:lnTo>
                      <a:pt x="3334" y="7364"/>
                    </a:lnTo>
                    <a:lnTo>
                      <a:pt x="3262" y="7363"/>
                    </a:lnTo>
                    <a:lnTo>
                      <a:pt x="3191" y="7361"/>
                    </a:lnTo>
                    <a:lnTo>
                      <a:pt x="3119" y="7359"/>
                    </a:lnTo>
                    <a:lnTo>
                      <a:pt x="3091" y="7358"/>
                    </a:lnTo>
                    <a:lnTo>
                      <a:pt x="3063" y="7355"/>
                    </a:lnTo>
                    <a:lnTo>
                      <a:pt x="3035" y="7351"/>
                    </a:lnTo>
                    <a:lnTo>
                      <a:pt x="3008" y="7346"/>
                    </a:lnTo>
                    <a:lnTo>
                      <a:pt x="2982" y="7339"/>
                    </a:lnTo>
                    <a:lnTo>
                      <a:pt x="2957" y="7332"/>
                    </a:lnTo>
                    <a:lnTo>
                      <a:pt x="2931" y="7323"/>
                    </a:lnTo>
                    <a:lnTo>
                      <a:pt x="2907" y="7314"/>
                    </a:lnTo>
                    <a:lnTo>
                      <a:pt x="2884" y="7303"/>
                    </a:lnTo>
                    <a:lnTo>
                      <a:pt x="2861" y="7291"/>
                    </a:lnTo>
                    <a:lnTo>
                      <a:pt x="2839" y="7278"/>
                    </a:lnTo>
                    <a:lnTo>
                      <a:pt x="2818" y="7264"/>
                    </a:lnTo>
                    <a:lnTo>
                      <a:pt x="2796" y="7248"/>
                    </a:lnTo>
                    <a:lnTo>
                      <a:pt x="2777" y="7232"/>
                    </a:lnTo>
                    <a:lnTo>
                      <a:pt x="2758" y="7215"/>
                    </a:lnTo>
                    <a:lnTo>
                      <a:pt x="2740" y="7198"/>
                    </a:lnTo>
                    <a:lnTo>
                      <a:pt x="2723" y="7179"/>
                    </a:lnTo>
                    <a:lnTo>
                      <a:pt x="2707" y="7159"/>
                    </a:lnTo>
                    <a:lnTo>
                      <a:pt x="2690" y="7138"/>
                    </a:lnTo>
                    <a:lnTo>
                      <a:pt x="2676" y="7116"/>
                    </a:lnTo>
                    <a:lnTo>
                      <a:pt x="2662" y="7094"/>
                    </a:lnTo>
                    <a:lnTo>
                      <a:pt x="2650" y="7072"/>
                    </a:lnTo>
                    <a:lnTo>
                      <a:pt x="2638" y="7047"/>
                    </a:lnTo>
                    <a:lnTo>
                      <a:pt x="2628" y="7022"/>
                    </a:lnTo>
                    <a:lnTo>
                      <a:pt x="2618" y="6997"/>
                    </a:lnTo>
                    <a:lnTo>
                      <a:pt x="2610" y="6971"/>
                    </a:lnTo>
                    <a:lnTo>
                      <a:pt x="2602" y="6944"/>
                    </a:lnTo>
                    <a:lnTo>
                      <a:pt x="2596" y="6917"/>
                    </a:lnTo>
                    <a:lnTo>
                      <a:pt x="2591" y="6889"/>
                    </a:lnTo>
                    <a:lnTo>
                      <a:pt x="2587" y="6859"/>
                    </a:lnTo>
                    <a:lnTo>
                      <a:pt x="2584" y="6830"/>
                    </a:lnTo>
                    <a:lnTo>
                      <a:pt x="2582" y="6800"/>
                    </a:lnTo>
                    <a:lnTo>
                      <a:pt x="2581" y="6762"/>
                    </a:lnTo>
                    <a:lnTo>
                      <a:pt x="2580" y="6725"/>
                    </a:lnTo>
                    <a:lnTo>
                      <a:pt x="2580" y="6688"/>
                    </a:lnTo>
                    <a:lnTo>
                      <a:pt x="2581" y="6650"/>
                    </a:lnTo>
                    <a:lnTo>
                      <a:pt x="2581" y="6613"/>
                    </a:lnTo>
                    <a:lnTo>
                      <a:pt x="2581" y="6574"/>
                    </a:lnTo>
                    <a:lnTo>
                      <a:pt x="2580" y="6537"/>
                    </a:lnTo>
                    <a:lnTo>
                      <a:pt x="2578" y="6500"/>
                    </a:lnTo>
                    <a:lnTo>
                      <a:pt x="2576" y="6488"/>
                    </a:lnTo>
                    <a:lnTo>
                      <a:pt x="2573" y="6477"/>
                    </a:lnTo>
                    <a:lnTo>
                      <a:pt x="2569" y="6466"/>
                    </a:lnTo>
                    <a:lnTo>
                      <a:pt x="2564" y="6456"/>
                    </a:lnTo>
                    <a:lnTo>
                      <a:pt x="2558" y="6446"/>
                    </a:lnTo>
                    <a:lnTo>
                      <a:pt x="2551" y="6438"/>
                    </a:lnTo>
                    <a:lnTo>
                      <a:pt x="2543" y="6432"/>
                    </a:lnTo>
                    <a:lnTo>
                      <a:pt x="2536" y="6428"/>
                    </a:lnTo>
                    <a:lnTo>
                      <a:pt x="2464" y="6404"/>
                    </a:lnTo>
                    <a:lnTo>
                      <a:pt x="2393" y="6376"/>
                    </a:lnTo>
                    <a:lnTo>
                      <a:pt x="2322" y="6348"/>
                    </a:lnTo>
                    <a:lnTo>
                      <a:pt x="2253" y="6318"/>
                    </a:lnTo>
                    <a:lnTo>
                      <a:pt x="2185" y="6286"/>
                    </a:lnTo>
                    <a:lnTo>
                      <a:pt x="2118" y="6253"/>
                    </a:lnTo>
                    <a:lnTo>
                      <a:pt x="2051" y="6218"/>
                    </a:lnTo>
                    <a:lnTo>
                      <a:pt x="1986" y="6180"/>
                    </a:lnTo>
                    <a:lnTo>
                      <a:pt x="1922" y="6142"/>
                    </a:lnTo>
                    <a:lnTo>
                      <a:pt x="1858" y="6100"/>
                    </a:lnTo>
                    <a:lnTo>
                      <a:pt x="1796" y="6058"/>
                    </a:lnTo>
                    <a:lnTo>
                      <a:pt x="1734" y="6015"/>
                    </a:lnTo>
                    <a:lnTo>
                      <a:pt x="1674" y="5968"/>
                    </a:lnTo>
                    <a:lnTo>
                      <a:pt x="1614" y="5921"/>
                    </a:lnTo>
                    <a:lnTo>
                      <a:pt x="1556" y="5871"/>
                    </a:lnTo>
                    <a:lnTo>
                      <a:pt x="1497" y="5819"/>
                    </a:lnTo>
                    <a:lnTo>
                      <a:pt x="1461" y="5841"/>
                    </a:lnTo>
                    <a:lnTo>
                      <a:pt x="1426" y="5863"/>
                    </a:lnTo>
                    <a:lnTo>
                      <a:pt x="1389" y="5884"/>
                    </a:lnTo>
                    <a:lnTo>
                      <a:pt x="1354" y="5904"/>
                    </a:lnTo>
                    <a:lnTo>
                      <a:pt x="1318" y="5926"/>
                    </a:lnTo>
                    <a:lnTo>
                      <a:pt x="1282" y="5946"/>
                    </a:lnTo>
                    <a:lnTo>
                      <a:pt x="1247" y="5965"/>
                    </a:lnTo>
                    <a:lnTo>
                      <a:pt x="1212" y="5984"/>
                    </a:lnTo>
                    <a:lnTo>
                      <a:pt x="1184" y="5999"/>
                    </a:lnTo>
                    <a:lnTo>
                      <a:pt x="1155" y="6014"/>
                    </a:lnTo>
                    <a:lnTo>
                      <a:pt x="1127" y="6026"/>
                    </a:lnTo>
                    <a:lnTo>
                      <a:pt x="1099" y="6037"/>
                    </a:lnTo>
                    <a:lnTo>
                      <a:pt x="1070" y="6046"/>
                    </a:lnTo>
                    <a:lnTo>
                      <a:pt x="1041" y="6054"/>
                    </a:lnTo>
                    <a:lnTo>
                      <a:pt x="1012" y="6061"/>
                    </a:lnTo>
                    <a:lnTo>
                      <a:pt x="983" y="6066"/>
                    </a:lnTo>
                    <a:lnTo>
                      <a:pt x="955" y="6069"/>
                    </a:lnTo>
                    <a:lnTo>
                      <a:pt x="925" y="6071"/>
                    </a:lnTo>
                    <a:lnTo>
                      <a:pt x="896" y="6072"/>
                    </a:lnTo>
                    <a:lnTo>
                      <a:pt x="867" y="6072"/>
                    </a:lnTo>
                    <a:lnTo>
                      <a:pt x="839" y="6070"/>
                    </a:lnTo>
                    <a:lnTo>
                      <a:pt x="810" y="6066"/>
                    </a:lnTo>
                    <a:lnTo>
                      <a:pt x="782" y="6062"/>
                    </a:lnTo>
                    <a:lnTo>
                      <a:pt x="754" y="6056"/>
                    </a:lnTo>
                    <a:lnTo>
                      <a:pt x="727" y="6049"/>
                    </a:lnTo>
                    <a:lnTo>
                      <a:pt x="700" y="6040"/>
                    </a:lnTo>
                    <a:lnTo>
                      <a:pt x="672" y="6030"/>
                    </a:lnTo>
                    <a:lnTo>
                      <a:pt x="646" y="6019"/>
                    </a:lnTo>
                    <a:lnTo>
                      <a:pt x="620" y="6005"/>
                    </a:lnTo>
                    <a:lnTo>
                      <a:pt x="595" y="5992"/>
                    </a:lnTo>
                    <a:lnTo>
                      <a:pt x="570" y="5977"/>
                    </a:lnTo>
                    <a:lnTo>
                      <a:pt x="546" y="5960"/>
                    </a:lnTo>
                    <a:lnTo>
                      <a:pt x="523" y="5943"/>
                    </a:lnTo>
                    <a:lnTo>
                      <a:pt x="500" y="5924"/>
                    </a:lnTo>
                    <a:lnTo>
                      <a:pt x="478" y="5903"/>
                    </a:lnTo>
                    <a:lnTo>
                      <a:pt x="456" y="5882"/>
                    </a:lnTo>
                    <a:lnTo>
                      <a:pt x="436" y="5859"/>
                    </a:lnTo>
                    <a:lnTo>
                      <a:pt x="417" y="5836"/>
                    </a:lnTo>
                    <a:lnTo>
                      <a:pt x="398" y="5810"/>
                    </a:lnTo>
                    <a:lnTo>
                      <a:pt x="381" y="5784"/>
                    </a:lnTo>
                    <a:lnTo>
                      <a:pt x="340" y="5719"/>
                    </a:lnTo>
                    <a:lnTo>
                      <a:pt x="300" y="5655"/>
                    </a:lnTo>
                    <a:lnTo>
                      <a:pt x="262" y="5590"/>
                    </a:lnTo>
                    <a:lnTo>
                      <a:pt x="224" y="5525"/>
                    </a:lnTo>
                    <a:lnTo>
                      <a:pt x="185" y="5460"/>
                    </a:lnTo>
                    <a:lnTo>
                      <a:pt x="148" y="5394"/>
                    </a:lnTo>
                    <a:lnTo>
                      <a:pt x="112" y="5328"/>
                    </a:lnTo>
                    <a:lnTo>
                      <a:pt x="75" y="5262"/>
                    </a:lnTo>
                    <a:lnTo>
                      <a:pt x="63" y="5236"/>
                    </a:lnTo>
                    <a:lnTo>
                      <a:pt x="52" y="5211"/>
                    </a:lnTo>
                    <a:lnTo>
                      <a:pt x="42" y="5187"/>
                    </a:lnTo>
                    <a:lnTo>
                      <a:pt x="34" y="5161"/>
                    </a:lnTo>
                    <a:lnTo>
                      <a:pt x="27" y="5135"/>
                    </a:lnTo>
                    <a:lnTo>
                      <a:pt x="22" y="5110"/>
                    </a:lnTo>
                    <a:lnTo>
                      <a:pt x="17" y="5085"/>
                    </a:lnTo>
                    <a:lnTo>
                      <a:pt x="14" y="5059"/>
                    </a:lnTo>
                    <a:lnTo>
                      <a:pt x="12" y="5034"/>
                    </a:lnTo>
                    <a:lnTo>
                      <a:pt x="11" y="5009"/>
                    </a:lnTo>
                    <a:lnTo>
                      <a:pt x="12" y="4985"/>
                    </a:lnTo>
                    <a:lnTo>
                      <a:pt x="14" y="4959"/>
                    </a:lnTo>
                    <a:lnTo>
                      <a:pt x="16" y="4934"/>
                    </a:lnTo>
                    <a:lnTo>
                      <a:pt x="21" y="4910"/>
                    </a:lnTo>
                    <a:lnTo>
                      <a:pt x="26" y="4886"/>
                    </a:lnTo>
                    <a:lnTo>
                      <a:pt x="32" y="4861"/>
                    </a:lnTo>
                    <a:lnTo>
                      <a:pt x="40" y="4837"/>
                    </a:lnTo>
                    <a:lnTo>
                      <a:pt x="49" y="4814"/>
                    </a:lnTo>
                    <a:lnTo>
                      <a:pt x="59" y="4791"/>
                    </a:lnTo>
                    <a:lnTo>
                      <a:pt x="70" y="4768"/>
                    </a:lnTo>
                    <a:lnTo>
                      <a:pt x="82" y="4745"/>
                    </a:lnTo>
                    <a:lnTo>
                      <a:pt x="95" y="4723"/>
                    </a:lnTo>
                    <a:lnTo>
                      <a:pt x="111" y="4702"/>
                    </a:lnTo>
                    <a:lnTo>
                      <a:pt x="126" y="4680"/>
                    </a:lnTo>
                    <a:lnTo>
                      <a:pt x="143" y="4660"/>
                    </a:lnTo>
                    <a:lnTo>
                      <a:pt x="161" y="4640"/>
                    </a:lnTo>
                    <a:lnTo>
                      <a:pt x="179" y="4620"/>
                    </a:lnTo>
                    <a:lnTo>
                      <a:pt x="199" y="4601"/>
                    </a:lnTo>
                    <a:lnTo>
                      <a:pt x="220" y="4582"/>
                    </a:lnTo>
                    <a:lnTo>
                      <a:pt x="243" y="4565"/>
                    </a:lnTo>
                    <a:lnTo>
                      <a:pt x="266" y="4547"/>
                    </a:lnTo>
                    <a:lnTo>
                      <a:pt x="290" y="4531"/>
                    </a:lnTo>
                    <a:lnTo>
                      <a:pt x="325" y="4510"/>
                    </a:lnTo>
                    <a:lnTo>
                      <a:pt x="361" y="4488"/>
                    </a:lnTo>
                    <a:lnTo>
                      <a:pt x="397" y="4467"/>
                    </a:lnTo>
                    <a:lnTo>
                      <a:pt x="433" y="4445"/>
                    </a:lnTo>
                    <a:lnTo>
                      <a:pt x="470" y="4424"/>
                    </a:lnTo>
                    <a:lnTo>
                      <a:pt x="507" y="4403"/>
                    </a:lnTo>
                    <a:lnTo>
                      <a:pt x="544" y="4381"/>
                    </a:lnTo>
                    <a:lnTo>
                      <a:pt x="581" y="4359"/>
                    </a:lnTo>
                    <a:lnTo>
                      <a:pt x="590" y="4355"/>
                    </a:lnTo>
                    <a:lnTo>
                      <a:pt x="597" y="4351"/>
                    </a:lnTo>
                    <a:lnTo>
                      <a:pt x="604" y="4347"/>
                    </a:lnTo>
                    <a:lnTo>
                      <a:pt x="610" y="4342"/>
                    </a:lnTo>
                    <a:lnTo>
                      <a:pt x="615" y="4337"/>
                    </a:lnTo>
                    <a:lnTo>
                      <a:pt x="620" y="4332"/>
                    </a:lnTo>
                    <a:lnTo>
                      <a:pt x="624" y="4326"/>
                    </a:lnTo>
                    <a:lnTo>
                      <a:pt x="627" y="4320"/>
                    </a:lnTo>
                    <a:lnTo>
                      <a:pt x="630" y="4314"/>
                    </a:lnTo>
                    <a:lnTo>
                      <a:pt x="632" y="4308"/>
                    </a:lnTo>
                    <a:lnTo>
                      <a:pt x="633" y="4300"/>
                    </a:lnTo>
                    <a:lnTo>
                      <a:pt x="634" y="4293"/>
                    </a:lnTo>
                    <a:lnTo>
                      <a:pt x="634" y="4285"/>
                    </a:lnTo>
                    <a:lnTo>
                      <a:pt x="633" y="4277"/>
                    </a:lnTo>
                    <a:lnTo>
                      <a:pt x="632" y="4268"/>
                    </a:lnTo>
                    <a:lnTo>
                      <a:pt x="631" y="4259"/>
                    </a:lnTo>
                    <a:lnTo>
                      <a:pt x="619" y="4191"/>
                    </a:lnTo>
                    <a:lnTo>
                      <a:pt x="609" y="4123"/>
                    </a:lnTo>
                    <a:lnTo>
                      <a:pt x="600" y="4054"/>
                    </a:lnTo>
                    <a:lnTo>
                      <a:pt x="594" y="3985"/>
                    </a:lnTo>
                    <a:lnTo>
                      <a:pt x="588" y="3916"/>
                    </a:lnTo>
                    <a:lnTo>
                      <a:pt x="585" y="3849"/>
                    </a:lnTo>
                    <a:lnTo>
                      <a:pt x="583" y="3780"/>
                    </a:lnTo>
                    <a:lnTo>
                      <a:pt x="582" y="3711"/>
                    </a:lnTo>
                    <a:lnTo>
                      <a:pt x="584" y="3643"/>
                    </a:lnTo>
                    <a:lnTo>
                      <a:pt x="586" y="3575"/>
                    </a:lnTo>
                    <a:lnTo>
                      <a:pt x="591" y="3506"/>
                    </a:lnTo>
                    <a:lnTo>
                      <a:pt x="597" y="3437"/>
                    </a:lnTo>
                    <a:lnTo>
                      <a:pt x="604" y="3370"/>
                    </a:lnTo>
                    <a:lnTo>
                      <a:pt x="613" y="3301"/>
                    </a:lnTo>
                    <a:lnTo>
                      <a:pt x="624" y="3232"/>
                    </a:lnTo>
                    <a:lnTo>
                      <a:pt x="637" y="3164"/>
                    </a:lnTo>
                    <a:lnTo>
                      <a:pt x="637" y="3159"/>
                    </a:lnTo>
                    <a:lnTo>
                      <a:pt x="637" y="3155"/>
                    </a:lnTo>
                    <a:lnTo>
                      <a:pt x="636" y="3150"/>
                    </a:lnTo>
                    <a:lnTo>
                      <a:pt x="635" y="3145"/>
                    </a:lnTo>
                    <a:lnTo>
                      <a:pt x="631" y="3135"/>
                    </a:lnTo>
                    <a:lnTo>
                      <a:pt x="626" y="3125"/>
                    </a:lnTo>
                    <a:lnTo>
                      <a:pt x="619" y="3116"/>
                    </a:lnTo>
                    <a:lnTo>
                      <a:pt x="612" y="3107"/>
                    </a:lnTo>
                    <a:lnTo>
                      <a:pt x="604" y="3099"/>
                    </a:lnTo>
                    <a:lnTo>
                      <a:pt x="595" y="3093"/>
                    </a:lnTo>
                    <a:lnTo>
                      <a:pt x="561" y="3072"/>
                    </a:lnTo>
                    <a:lnTo>
                      <a:pt x="527" y="3050"/>
                    </a:lnTo>
                    <a:lnTo>
                      <a:pt x="493" y="3031"/>
                    </a:lnTo>
                    <a:lnTo>
                      <a:pt x="457" y="3011"/>
                    </a:lnTo>
                    <a:lnTo>
                      <a:pt x="423" y="2992"/>
                    </a:lnTo>
                    <a:lnTo>
                      <a:pt x="388" y="2973"/>
                    </a:lnTo>
                    <a:lnTo>
                      <a:pt x="353" y="2953"/>
                    </a:lnTo>
                    <a:lnTo>
                      <a:pt x="318" y="2935"/>
                    </a:lnTo>
                    <a:lnTo>
                      <a:pt x="291" y="2918"/>
                    </a:lnTo>
                    <a:lnTo>
                      <a:pt x="265" y="2901"/>
                    </a:lnTo>
                    <a:lnTo>
                      <a:pt x="241" y="2883"/>
                    </a:lnTo>
                    <a:lnTo>
                      <a:pt x="216" y="2862"/>
                    </a:lnTo>
                    <a:lnTo>
                      <a:pt x="194" y="2842"/>
                    </a:lnTo>
                    <a:lnTo>
                      <a:pt x="173" y="2821"/>
                    </a:lnTo>
                    <a:lnTo>
                      <a:pt x="153" y="2799"/>
                    </a:lnTo>
                    <a:lnTo>
                      <a:pt x="134" y="2776"/>
                    </a:lnTo>
                    <a:lnTo>
                      <a:pt x="116" y="2752"/>
                    </a:lnTo>
                    <a:lnTo>
                      <a:pt x="99" y="2729"/>
                    </a:lnTo>
                    <a:lnTo>
                      <a:pt x="84" y="2704"/>
                    </a:lnTo>
                    <a:lnTo>
                      <a:pt x="70" y="2678"/>
                    </a:lnTo>
                    <a:lnTo>
                      <a:pt x="57" y="2652"/>
                    </a:lnTo>
                    <a:lnTo>
                      <a:pt x="45" y="2626"/>
                    </a:lnTo>
                    <a:lnTo>
                      <a:pt x="35" y="2599"/>
                    </a:lnTo>
                    <a:lnTo>
                      <a:pt x="26" y="2571"/>
                    </a:lnTo>
                    <a:lnTo>
                      <a:pt x="18" y="2544"/>
                    </a:lnTo>
                    <a:lnTo>
                      <a:pt x="12" y="2516"/>
                    </a:lnTo>
                    <a:lnTo>
                      <a:pt x="7" y="2487"/>
                    </a:lnTo>
                    <a:lnTo>
                      <a:pt x="3" y="2459"/>
                    </a:lnTo>
                    <a:lnTo>
                      <a:pt x="1" y="2430"/>
                    </a:lnTo>
                    <a:lnTo>
                      <a:pt x="0" y="2402"/>
                    </a:lnTo>
                    <a:lnTo>
                      <a:pt x="1" y="2372"/>
                    </a:lnTo>
                    <a:lnTo>
                      <a:pt x="3" y="2343"/>
                    </a:lnTo>
                    <a:lnTo>
                      <a:pt x="6" y="2314"/>
                    </a:lnTo>
                    <a:lnTo>
                      <a:pt x="11" y="2284"/>
                    </a:lnTo>
                    <a:lnTo>
                      <a:pt x="17" y="2255"/>
                    </a:lnTo>
                    <a:lnTo>
                      <a:pt x="24" y="2227"/>
                    </a:lnTo>
                    <a:lnTo>
                      <a:pt x="33" y="2197"/>
                    </a:lnTo>
                    <a:lnTo>
                      <a:pt x="44" y="2168"/>
                    </a:lnTo>
                    <a:lnTo>
                      <a:pt x="56" y="2140"/>
                    </a:lnTo>
                    <a:lnTo>
                      <a:pt x="70" y="2111"/>
                    </a:lnTo>
                    <a:lnTo>
                      <a:pt x="107" y="2045"/>
                    </a:lnTo>
                    <a:lnTo>
                      <a:pt x="143" y="1978"/>
                    </a:lnTo>
                    <a:lnTo>
                      <a:pt x="181" y="1910"/>
                    </a:lnTo>
                    <a:lnTo>
                      <a:pt x="219" y="1844"/>
                    </a:lnTo>
                    <a:lnTo>
                      <a:pt x="258" y="1776"/>
                    </a:lnTo>
                    <a:lnTo>
                      <a:pt x="298" y="1709"/>
                    </a:lnTo>
                    <a:lnTo>
                      <a:pt x="338" y="1642"/>
                    </a:lnTo>
                    <a:lnTo>
                      <a:pt x="379" y="1575"/>
                    </a:lnTo>
                    <a:lnTo>
                      <a:pt x="393" y="1554"/>
                    </a:lnTo>
                    <a:lnTo>
                      <a:pt x="408" y="1532"/>
                    </a:lnTo>
                    <a:lnTo>
                      <a:pt x="424" y="1513"/>
                    </a:lnTo>
                    <a:lnTo>
                      <a:pt x="440" y="1494"/>
                    </a:lnTo>
                    <a:lnTo>
                      <a:pt x="457" y="1477"/>
                    </a:lnTo>
                    <a:lnTo>
                      <a:pt x="476" y="1460"/>
                    </a:lnTo>
                    <a:lnTo>
                      <a:pt x="494" y="1443"/>
                    </a:lnTo>
                    <a:lnTo>
                      <a:pt x="513" y="1429"/>
                    </a:lnTo>
                    <a:lnTo>
                      <a:pt x="533" y="1415"/>
                    </a:lnTo>
                    <a:lnTo>
                      <a:pt x="553" y="1403"/>
                    </a:lnTo>
                    <a:lnTo>
                      <a:pt x="573" y="1391"/>
                    </a:lnTo>
                    <a:lnTo>
                      <a:pt x="595" y="1380"/>
                    </a:lnTo>
                    <a:lnTo>
                      <a:pt x="616" y="1371"/>
                    </a:lnTo>
                    <a:lnTo>
                      <a:pt x="638" y="1362"/>
                    </a:lnTo>
                    <a:lnTo>
                      <a:pt x="661" y="1355"/>
                    </a:lnTo>
                    <a:lnTo>
                      <a:pt x="683" y="1347"/>
                    </a:lnTo>
                    <a:lnTo>
                      <a:pt x="707" y="1342"/>
                    </a:lnTo>
                    <a:lnTo>
                      <a:pt x="731" y="1337"/>
                    </a:lnTo>
                    <a:lnTo>
                      <a:pt x="754" y="1334"/>
                    </a:lnTo>
                    <a:lnTo>
                      <a:pt x="778" y="1332"/>
                    </a:lnTo>
                    <a:lnTo>
                      <a:pt x="802" y="1330"/>
                    </a:lnTo>
                    <a:lnTo>
                      <a:pt x="828" y="1330"/>
                    </a:lnTo>
                    <a:lnTo>
                      <a:pt x="852" y="1331"/>
                    </a:lnTo>
                    <a:lnTo>
                      <a:pt x="877" y="1333"/>
                    </a:lnTo>
                    <a:lnTo>
                      <a:pt x="902" y="1336"/>
                    </a:lnTo>
                    <a:lnTo>
                      <a:pt x="927" y="1340"/>
                    </a:lnTo>
                    <a:lnTo>
                      <a:pt x="953" y="1345"/>
                    </a:lnTo>
                    <a:lnTo>
                      <a:pt x="978" y="1352"/>
                    </a:lnTo>
                    <a:lnTo>
                      <a:pt x="1003" y="1360"/>
                    </a:lnTo>
                    <a:lnTo>
                      <a:pt x="1028" y="1369"/>
                    </a:lnTo>
                    <a:lnTo>
                      <a:pt x="1055" y="1378"/>
                    </a:lnTo>
                    <a:lnTo>
                      <a:pt x="1080" y="1389"/>
                    </a:lnTo>
                    <a:lnTo>
                      <a:pt x="1134" y="1416"/>
                    </a:lnTo>
                    <a:lnTo>
                      <a:pt x="1188" y="1444"/>
                    </a:lnTo>
                    <a:lnTo>
                      <a:pt x="1241" y="1475"/>
                    </a:lnTo>
                    <a:lnTo>
                      <a:pt x="1295" y="1505"/>
                    </a:lnTo>
                    <a:lnTo>
                      <a:pt x="1349" y="1536"/>
                    </a:lnTo>
                    <a:lnTo>
                      <a:pt x="1403" y="1568"/>
                    </a:lnTo>
                    <a:lnTo>
                      <a:pt x="1457" y="1600"/>
                    </a:lnTo>
                    <a:lnTo>
                      <a:pt x="1511" y="1632"/>
                    </a:lnTo>
                    <a:lnTo>
                      <a:pt x="1543" y="1605"/>
                    </a:lnTo>
                    <a:lnTo>
                      <a:pt x="1575" y="1579"/>
                    </a:lnTo>
                    <a:lnTo>
                      <a:pt x="1606" y="1552"/>
                    </a:lnTo>
                    <a:lnTo>
                      <a:pt x="1639" y="1524"/>
                    </a:lnTo>
                    <a:lnTo>
                      <a:pt x="1684" y="1489"/>
                    </a:lnTo>
                    <a:lnTo>
                      <a:pt x="1729" y="1455"/>
                    </a:lnTo>
                    <a:lnTo>
                      <a:pt x="1775" y="1420"/>
                    </a:lnTo>
                    <a:lnTo>
                      <a:pt x="1821" y="1388"/>
                    </a:lnTo>
                    <a:lnTo>
                      <a:pt x="1868" y="1357"/>
                    </a:lnTo>
                    <a:lnTo>
                      <a:pt x="1916" y="1326"/>
                    </a:lnTo>
                    <a:lnTo>
                      <a:pt x="1963" y="1297"/>
                    </a:lnTo>
                    <a:lnTo>
                      <a:pt x="2013" y="1268"/>
                    </a:lnTo>
                    <a:lnTo>
                      <a:pt x="2062" y="1240"/>
                    </a:lnTo>
                    <a:lnTo>
                      <a:pt x="2112" y="1214"/>
                    </a:lnTo>
                    <a:lnTo>
                      <a:pt x="2162" y="1190"/>
                    </a:lnTo>
                    <a:lnTo>
                      <a:pt x="2213" y="1166"/>
                    </a:lnTo>
                    <a:lnTo>
                      <a:pt x="2265" y="1142"/>
                    </a:lnTo>
                    <a:lnTo>
                      <a:pt x="2317" y="1121"/>
                    </a:lnTo>
                    <a:lnTo>
                      <a:pt x="2371" y="1101"/>
                    </a:lnTo>
                    <a:lnTo>
                      <a:pt x="2424" y="1081"/>
                    </a:lnTo>
                    <a:lnTo>
                      <a:pt x="2436" y="1077"/>
                    </a:lnTo>
                    <a:lnTo>
                      <a:pt x="2447" y="1073"/>
                    </a:lnTo>
                    <a:lnTo>
                      <a:pt x="2456" y="1068"/>
                    </a:lnTo>
                    <a:lnTo>
                      <a:pt x="2466" y="1062"/>
                    </a:lnTo>
                    <a:lnTo>
                      <a:pt x="2473" y="1056"/>
                    </a:lnTo>
                    <a:lnTo>
                      <a:pt x="2480" y="1050"/>
                    </a:lnTo>
                    <a:lnTo>
                      <a:pt x="2486" y="1043"/>
                    </a:lnTo>
                    <a:lnTo>
                      <a:pt x="2491" y="1036"/>
                    </a:lnTo>
                    <a:lnTo>
                      <a:pt x="2496" y="1028"/>
                    </a:lnTo>
                    <a:lnTo>
                      <a:pt x="2499" y="1020"/>
                    </a:lnTo>
                    <a:lnTo>
                      <a:pt x="2502" y="1012"/>
                    </a:lnTo>
                    <a:lnTo>
                      <a:pt x="2504" y="1003"/>
                    </a:lnTo>
                    <a:lnTo>
                      <a:pt x="2506" y="993"/>
                    </a:lnTo>
                    <a:lnTo>
                      <a:pt x="2506" y="983"/>
                    </a:lnTo>
                    <a:lnTo>
                      <a:pt x="2507" y="971"/>
                    </a:lnTo>
                    <a:lnTo>
                      <a:pt x="2506" y="959"/>
                    </a:lnTo>
                    <a:lnTo>
                      <a:pt x="2505" y="919"/>
                    </a:lnTo>
                    <a:lnTo>
                      <a:pt x="2504" y="879"/>
                    </a:lnTo>
                    <a:lnTo>
                      <a:pt x="2504" y="838"/>
                    </a:lnTo>
                    <a:lnTo>
                      <a:pt x="2504" y="799"/>
                    </a:lnTo>
                    <a:lnTo>
                      <a:pt x="2504" y="758"/>
                    </a:lnTo>
                    <a:lnTo>
                      <a:pt x="2505" y="718"/>
                    </a:lnTo>
                    <a:lnTo>
                      <a:pt x="2505" y="677"/>
                    </a:lnTo>
                    <a:lnTo>
                      <a:pt x="2505" y="637"/>
                    </a:lnTo>
                    <a:lnTo>
                      <a:pt x="2506" y="604"/>
                    </a:lnTo>
                    <a:lnTo>
                      <a:pt x="2508" y="571"/>
                    </a:lnTo>
                    <a:lnTo>
                      <a:pt x="2512" y="539"/>
                    </a:lnTo>
                    <a:lnTo>
                      <a:pt x="2517" y="508"/>
                    </a:lnTo>
                    <a:lnTo>
                      <a:pt x="2523" y="477"/>
                    </a:lnTo>
                    <a:lnTo>
                      <a:pt x="2531" y="447"/>
                    </a:lnTo>
                    <a:lnTo>
                      <a:pt x="2540" y="418"/>
                    </a:lnTo>
                    <a:lnTo>
                      <a:pt x="2551" y="388"/>
                    </a:lnTo>
                    <a:lnTo>
                      <a:pt x="2562" y="361"/>
                    </a:lnTo>
                    <a:lnTo>
                      <a:pt x="2575" y="334"/>
                    </a:lnTo>
                    <a:lnTo>
                      <a:pt x="2590" y="308"/>
                    </a:lnTo>
                    <a:lnTo>
                      <a:pt x="2606" y="282"/>
                    </a:lnTo>
                    <a:lnTo>
                      <a:pt x="2622" y="258"/>
                    </a:lnTo>
                    <a:lnTo>
                      <a:pt x="2640" y="234"/>
                    </a:lnTo>
                    <a:lnTo>
                      <a:pt x="2659" y="212"/>
                    </a:lnTo>
                    <a:lnTo>
                      <a:pt x="2678" y="189"/>
                    </a:lnTo>
                    <a:lnTo>
                      <a:pt x="2700" y="169"/>
                    </a:lnTo>
                    <a:lnTo>
                      <a:pt x="2722" y="150"/>
                    </a:lnTo>
                    <a:lnTo>
                      <a:pt x="2744" y="131"/>
                    </a:lnTo>
                    <a:lnTo>
                      <a:pt x="2768" y="113"/>
                    </a:lnTo>
                    <a:lnTo>
                      <a:pt x="2793" y="97"/>
                    </a:lnTo>
                    <a:lnTo>
                      <a:pt x="2819" y="82"/>
                    </a:lnTo>
                    <a:lnTo>
                      <a:pt x="2845" y="68"/>
                    </a:lnTo>
                    <a:lnTo>
                      <a:pt x="2873" y="56"/>
                    </a:lnTo>
                    <a:lnTo>
                      <a:pt x="2901" y="44"/>
                    </a:lnTo>
                    <a:lnTo>
                      <a:pt x="2929" y="34"/>
                    </a:lnTo>
                    <a:lnTo>
                      <a:pt x="2960" y="25"/>
                    </a:lnTo>
                    <a:lnTo>
                      <a:pt x="2990" y="16"/>
                    </a:lnTo>
                    <a:lnTo>
                      <a:pt x="3021" y="10"/>
                    </a:lnTo>
                    <a:lnTo>
                      <a:pt x="3053" y="5"/>
                    </a:lnTo>
                    <a:lnTo>
                      <a:pt x="3085" y="2"/>
                    </a:lnTo>
                    <a:lnTo>
                      <a:pt x="3118" y="0"/>
                    </a:lnTo>
                    <a:lnTo>
                      <a:pt x="3190" y="0"/>
                    </a:lnTo>
                    <a:lnTo>
                      <a:pt x="3261" y="0"/>
                    </a:lnTo>
                    <a:lnTo>
                      <a:pt x="3333" y="0"/>
                    </a:lnTo>
                    <a:lnTo>
                      <a:pt x="3405" y="0"/>
                    </a:lnTo>
                    <a:lnTo>
                      <a:pt x="3475" y="0"/>
                    </a:lnTo>
                    <a:lnTo>
                      <a:pt x="3547" y="0"/>
                    </a:lnTo>
                    <a:lnTo>
                      <a:pt x="3618" y="0"/>
                    </a:lnTo>
                    <a:lnTo>
                      <a:pt x="3690" y="0"/>
                    </a:lnTo>
                    <a:lnTo>
                      <a:pt x="3718" y="1"/>
                    </a:lnTo>
                    <a:lnTo>
                      <a:pt x="3746" y="4"/>
                    </a:lnTo>
                    <a:lnTo>
                      <a:pt x="3775" y="8"/>
                    </a:lnTo>
                    <a:lnTo>
                      <a:pt x="3801" y="13"/>
                    </a:lnTo>
                    <a:lnTo>
                      <a:pt x="3827" y="19"/>
                    </a:lnTo>
                    <a:lnTo>
                      <a:pt x="3853" y="28"/>
                    </a:lnTo>
                    <a:lnTo>
                      <a:pt x="3879" y="37"/>
                    </a:lnTo>
                    <a:lnTo>
                      <a:pt x="3903" y="47"/>
                    </a:lnTo>
                    <a:lnTo>
                      <a:pt x="3926" y="58"/>
                    </a:lnTo>
                    <a:lnTo>
                      <a:pt x="3949" y="70"/>
                    </a:lnTo>
                    <a:lnTo>
                      <a:pt x="3971" y="83"/>
                    </a:lnTo>
                    <a:lnTo>
                      <a:pt x="3993" y="98"/>
                    </a:lnTo>
                    <a:lnTo>
                      <a:pt x="4014" y="113"/>
                    </a:lnTo>
                    <a:lnTo>
                      <a:pt x="4033" y="130"/>
                    </a:lnTo>
                    <a:lnTo>
                      <a:pt x="4052" y="148"/>
                    </a:lnTo>
                    <a:lnTo>
                      <a:pt x="4070" y="166"/>
                    </a:lnTo>
                    <a:lnTo>
                      <a:pt x="4087" y="186"/>
                    </a:lnTo>
                    <a:lnTo>
                      <a:pt x="4103" y="206"/>
                    </a:lnTo>
                    <a:lnTo>
                      <a:pt x="4119" y="228"/>
                    </a:lnTo>
                    <a:lnTo>
                      <a:pt x="4134" y="251"/>
                    </a:lnTo>
                    <a:lnTo>
                      <a:pt x="4147" y="274"/>
                    </a:lnTo>
                    <a:lnTo>
                      <a:pt x="4160" y="297"/>
                    </a:lnTo>
                    <a:lnTo>
                      <a:pt x="4171" y="323"/>
                    </a:lnTo>
                    <a:lnTo>
                      <a:pt x="4181" y="348"/>
                    </a:lnTo>
                    <a:lnTo>
                      <a:pt x="4191" y="375"/>
                    </a:lnTo>
                    <a:lnTo>
                      <a:pt x="4199" y="403"/>
                    </a:lnTo>
                    <a:lnTo>
                      <a:pt x="4206" y="430"/>
                    </a:lnTo>
                    <a:lnTo>
                      <a:pt x="4212" y="459"/>
                    </a:lnTo>
                    <a:lnTo>
                      <a:pt x="4217" y="488"/>
                    </a:lnTo>
                    <a:lnTo>
                      <a:pt x="4221" y="518"/>
                    </a:lnTo>
                    <a:lnTo>
                      <a:pt x="4224" y="549"/>
                    </a:lnTo>
                    <a:lnTo>
                      <a:pt x="4225" y="580"/>
                    </a:lnTo>
                    <a:lnTo>
                      <a:pt x="4226" y="634"/>
                    </a:lnTo>
                    <a:lnTo>
                      <a:pt x="4227" y="689"/>
                    </a:lnTo>
                    <a:lnTo>
                      <a:pt x="4227" y="743"/>
                    </a:lnTo>
                    <a:lnTo>
                      <a:pt x="4227" y="799"/>
                    </a:lnTo>
                    <a:lnTo>
                      <a:pt x="4227" y="855"/>
                    </a:lnTo>
                    <a:lnTo>
                      <a:pt x="4227" y="911"/>
                    </a:lnTo>
                    <a:lnTo>
                      <a:pt x="4226" y="967"/>
                    </a:lnTo>
                    <a:lnTo>
                      <a:pt x="4226" y="1024"/>
                    </a:lnTo>
                    <a:lnTo>
                      <a:pt x="4245" y="1030"/>
                    </a:lnTo>
                    <a:lnTo>
                      <a:pt x="4262" y="1038"/>
                    </a:lnTo>
                    <a:lnTo>
                      <a:pt x="4279" y="1046"/>
                    </a:lnTo>
                    <a:lnTo>
                      <a:pt x="4296" y="1052"/>
                    </a:lnTo>
                    <a:lnTo>
                      <a:pt x="4356" y="1073"/>
                    </a:lnTo>
                    <a:lnTo>
                      <a:pt x="4415" y="1095"/>
                    </a:lnTo>
                    <a:lnTo>
                      <a:pt x="4475" y="1118"/>
                    </a:lnTo>
                    <a:lnTo>
                      <a:pt x="4533" y="1142"/>
                    </a:lnTo>
                    <a:lnTo>
                      <a:pt x="4591" y="1169"/>
                    </a:lnTo>
                    <a:lnTo>
                      <a:pt x="4647" y="1195"/>
                    </a:lnTo>
                    <a:lnTo>
                      <a:pt x="4704" y="1223"/>
                    </a:lnTo>
                    <a:lnTo>
                      <a:pt x="4759" y="1252"/>
                    </a:lnTo>
                    <a:lnTo>
                      <a:pt x="4814" y="1284"/>
                    </a:lnTo>
                    <a:lnTo>
                      <a:pt x="4868" y="1316"/>
                    </a:lnTo>
                    <a:lnTo>
                      <a:pt x="4921" y="1349"/>
                    </a:lnTo>
                    <a:lnTo>
                      <a:pt x="4975" y="1385"/>
                    </a:lnTo>
                    <a:lnTo>
                      <a:pt x="5026" y="1421"/>
                    </a:lnTo>
                    <a:lnTo>
                      <a:pt x="5078" y="1459"/>
                    </a:lnTo>
                    <a:lnTo>
                      <a:pt x="5128" y="1498"/>
                    </a:lnTo>
                    <a:lnTo>
                      <a:pt x="5178" y="1539"/>
                    </a:lnTo>
                    <a:lnTo>
                      <a:pt x="5194" y="1552"/>
                    </a:lnTo>
                    <a:lnTo>
                      <a:pt x="5210" y="1561"/>
                    </a:lnTo>
                    <a:lnTo>
                      <a:pt x="5217" y="1564"/>
                    </a:lnTo>
                    <a:lnTo>
                      <a:pt x="5225" y="1567"/>
                    </a:lnTo>
                    <a:lnTo>
                      <a:pt x="5232" y="1569"/>
                    </a:lnTo>
                    <a:lnTo>
                      <a:pt x="5240" y="1570"/>
                    </a:lnTo>
                    <a:lnTo>
                      <a:pt x="5248" y="1570"/>
                    </a:lnTo>
                    <a:lnTo>
                      <a:pt x="5256" y="1569"/>
                    </a:lnTo>
                    <a:lnTo>
                      <a:pt x="5263" y="1568"/>
                    </a:lnTo>
                    <a:lnTo>
                      <a:pt x="5271" y="1566"/>
                    </a:lnTo>
                    <a:lnTo>
                      <a:pt x="5280" y="1562"/>
                    </a:lnTo>
                    <a:lnTo>
                      <a:pt x="5289" y="1558"/>
                    </a:lnTo>
                    <a:lnTo>
                      <a:pt x="5298" y="1553"/>
                    </a:lnTo>
                    <a:lnTo>
                      <a:pt x="5308" y="1547"/>
                    </a:lnTo>
                    <a:lnTo>
                      <a:pt x="5342" y="1524"/>
                    </a:lnTo>
                    <a:lnTo>
                      <a:pt x="5376" y="1503"/>
                    </a:lnTo>
                    <a:lnTo>
                      <a:pt x="5412" y="1482"/>
                    </a:lnTo>
                    <a:lnTo>
                      <a:pt x="5447" y="1462"/>
                    </a:lnTo>
                    <a:lnTo>
                      <a:pt x="5483" y="1440"/>
                    </a:lnTo>
                    <a:lnTo>
                      <a:pt x="5518" y="1420"/>
                    </a:lnTo>
                    <a:lnTo>
                      <a:pt x="5554" y="1401"/>
                    </a:lnTo>
                    <a:lnTo>
                      <a:pt x="5590" y="1382"/>
                    </a:lnTo>
                    <a:lnTo>
                      <a:pt x="5618" y="1366"/>
                    </a:lnTo>
                    <a:lnTo>
                      <a:pt x="5648" y="1351"/>
                    </a:lnTo>
                    <a:lnTo>
                      <a:pt x="5678" y="1338"/>
                    </a:lnTo>
                    <a:lnTo>
                      <a:pt x="5707" y="1327"/>
                    </a:lnTo>
                    <a:lnTo>
                      <a:pt x="5736" y="1317"/>
                    </a:lnTo>
                    <a:lnTo>
                      <a:pt x="5767" y="1309"/>
                    </a:lnTo>
                    <a:lnTo>
                      <a:pt x="5797" y="1303"/>
                    </a:lnTo>
                    <a:lnTo>
                      <a:pt x="5827" y="1298"/>
                    </a:lnTo>
                    <a:lnTo>
                      <a:pt x="5856" y="1294"/>
                    </a:lnTo>
                    <a:lnTo>
                      <a:pt x="5887" y="1292"/>
                    </a:lnTo>
                    <a:lnTo>
                      <a:pt x="5917" y="1291"/>
                    </a:lnTo>
                    <a:lnTo>
                      <a:pt x="5946" y="1292"/>
                    </a:lnTo>
                    <a:lnTo>
                      <a:pt x="5975" y="1295"/>
                    </a:lnTo>
                    <a:lnTo>
                      <a:pt x="6005" y="1298"/>
                    </a:lnTo>
                    <a:lnTo>
                      <a:pt x="6034" y="1303"/>
                    </a:lnTo>
                    <a:lnTo>
                      <a:pt x="6062" y="1310"/>
                    </a:lnTo>
                    <a:lnTo>
                      <a:pt x="6091" y="1318"/>
                    </a:lnTo>
                    <a:lnTo>
                      <a:pt x="6119" y="1327"/>
                    </a:lnTo>
                    <a:lnTo>
                      <a:pt x="6146" y="1338"/>
                    </a:lnTo>
                    <a:lnTo>
                      <a:pt x="6173" y="1351"/>
                    </a:lnTo>
                    <a:lnTo>
                      <a:pt x="6199" y="1365"/>
                    </a:lnTo>
                    <a:lnTo>
                      <a:pt x="6225" y="1380"/>
                    </a:lnTo>
                    <a:lnTo>
                      <a:pt x="6251" y="1396"/>
                    </a:lnTo>
                    <a:lnTo>
                      <a:pt x="6275" y="1414"/>
                    </a:lnTo>
                    <a:lnTo>
                      <a:pt x="6299" y="1433"/>
                    </a:lnTo>
                    <a:lnTo>
                      <a:pt x="6322" y="1454"/>
                    </a:lnTo>
                    <a:lnTo>
                      <a:pt x="6344" y="1475"/>
                    </a:lnTo>
                    <a:lnTo>
                      <a:pt x="6366" y="1498"/>
                    </a:lnTo>
                    <a:lnTo>
                      <a:pt x="6386" y="1522"/>
                    </a:lnTo>
                    <a:lnTo>
                      <a:pt x="6406" y="1549"/>
                    </a:lnTo>
                    <a:lnTo>
                      <a:pt x="6424" y="1576"/>
                    </a:lnTo>
                    <a:lnTo>
                      <a:pt x="6442" y="1603"/>
                    </a:lnTo>
                    <a:lnTo>
                      <a:pt x="6475" y="1658"/>
                    </a:lnTo>
                    <a:lnTo>
                      <a:pt x="6508" y="1712"/>
                    </a:lnTo>
                    <a:lnTo>
                      <a:pt x="6540" y="1767"/>
                    </a:lnTo>
                    <a:lnTo>
                      <a:pt x="6572" y="1822"/>
                    </a:lnTo>
                    <a:lnTo>
                      <a:pt x="6605" y="1879"/>
                    </a:lnTo>
                    <a:lnTo>
                      <a:pt x="6637" y="1935"/>
                    </a:lnTo>
                    <a:lnTo>
                      <a:pt x="6669" y="1991"/>
                    </a:lnTo>
                    <a:lnTo>
                      <a:pt x="6700" y="2048"/>
                    </a:lnTo>
                    <a:lnTo>
                      <a:pt x="6717" y="2075"/>
                    </a:lnTo>
                    <a:lnTo>
                      <a:pt x="6730" y="2103"/>
                    </a:lnTo>
                    <a:lnTo>
                      <a:pt x="6743" y="2132"/>
                    </a:lnTo>
                    <a:lnTo>
                      <a:pt x="6754" y="2160"/>
                    </a:lnTo>
                    <a:lnTo>
                      <a:pt x="6763" y="2188"/>
                    </a:lnTo>
                    <a:lnTo>
                      <a:pt x="6771" y="2216"/>
                    </a:lnTo>
                    <a:lnTo>
                      <a:pt x="6778" y="2244"/>
                    </a:lnTo>
                    <a:lnTo>
                      <a:pt x="6783" y="2271"/>
                    </a:lnTo>
                    <a:lnTo>
                      <a:pt x="6787" y="2298"/>
                    </a:lnTo>
                    <a:lnTo>
                      <a:pt x="6790" y="2326"/>
                    </a:lnTo>
                    <a:lnTo>
                      <a:pt x="6791" y="2353"/>
                    </a:lnTo>
                    <a:lnTo>
                      <a:pt x="6791" y="2379"/>
                    </a:lnTo>
                    <a:lnTo>
                      <a:pt x="6790" y="2407"/>
                    </a:lnTo>
                    <a:lnTo>
                      <a:pt x="6787" y="2432"/>
                    </a:lnTo>
                    <a:lnTo>
                      <a:pt x="6783" y="2458"/>
                    </a:lnTo>
                    <a:lnTo>
                      <a:pt x="6777" y="2484"/>
                    </a:lnTo>
                    <a:lnTo>
                      <a:pt x="6770" y="2510"/>
                    </a:lnTo>
                    <a:lnTo>
                      <a:pt x="6762" y="2534"/>
                    </a:lnTo>
                    <a:lnTo>
                      <a:pt x="6752" y="2559"/>
                    </a:lnTo>
                    <a:lnTo>
                      <a:pt x="6741" y="2583"/>
                    </a:lnTo>
                    <a:lnTo>
                      <a:pt x="6729" y="2607"/>
                    </a:lnTo>
                    <a:lnTo>
                      <a:pt x="6716" y="2630"/>
                    </a:lnTo>
                    <a:lnTo>
                      <a:pt x="6700" y="2653"/>
                    </a:lnTo>
                    <a:lnTo>
                      <a:pt x="6684" y="2675"/>
                    </a:lnTo>
                    <a:lnTo>
                      <a:pt x="6666" y="2698"/>
                    </a:lnTo>
                    <a:lnTo>
                      <a:pt x="6648" y="2719"/>
                    </a:lnTo>
                    <a:lnTo>
                      <a:pt x="6628" y="2739"/>
                    </a:lnTo>
                    <a:lnTo>
                      <a:pt x="6606" y="2759"/>
                    </a:lnTo>
                    <a:lnTo>
                      <a:pt x="6583" y="2780"/>
                    </a:lnTo>
                    <a:lnTo>
                      <a:pt x="6559" y="2799"/>
                    </a:lnTo>
                    <a:lnTo>
                      <a:pt x="6534" y="2817"/>
                    </a:lnTo>
                    <a:lnTo>
                      <a:pt x="6507" y="2835"/>
                    </a:lnTo>
                    <a:lnTo>
                      <a:pt x="6470" y="2858"/>
                    </a:lnTo>
                    <a:lnTo>
                      <a:pt x="6431" y="2882"/>
                    </a:lnTo>
                    <a:lnTo>
                      <a:pt x="6394" y="2905"/>
                    </a:lnTo>
                    <a:lnTo>
                      <a:pt x="6356" y="2927"/>
                    </a:lnTo>
                    <a:lnTo>
                      <a:pt x="6316" y="2949"/>
                    </a:lnTo>
                    <a:lnTo>
                      <a:pt x="6278" y="2971"/>
                    </a:lnTo>
                    <a:lnTo>
                      <a:pt x="6239" y="2992"/>
                    </a:lnTo>
                    <a:lnTo>
                      <a:pt x="6199" y="3014"/>
                    </a:lnTo>
                    <a:lnTo>
                      <a:pt x="6192" y="3018"/>
                    </a:lnTo>
                    <a:lnTo>
                      <a:pt x="6185" y="3022"/>
                    </a:lnTo>
                    <a:lnTo>
                      <a:pt x="6178" y="3026"/>
                    </a:lnTo>
                    <a:lnTo>
                      <a:pt x="6173" y="3031"/>
                    </a:lnTo>
                    <a:lnTo>
                      <a:pt x="6168" y="3036"/>
                    </a:lnTo>
                    <a:lnTo>
                      <a:pt x="6164" y="3041"/>
                    </a:lnTo>
                    <a:lnTo>
                      <a:pt x="6161" y="3046"/>
                    </a:lnTo>
                    <a:lnTo>
                      <a:pt x="6158" y="3052"/>
                    </a:lnTo>
                    <a:lnTo>
                      <a:pt x="6156" y="3058"/>
                    </a:lnTo>
                    <a:lnTo>
                      <a:pt x="6155" y="3064"/>
                    </a:lnTo>
                    <a:lnTo>
                      <a:pt x="6154" y="3071"/>
                    </a:lnTo>
                    <a:lnTo>
                      <a:pt x="6153" y="3077"/>
                    </a:lnTo>
                    <a:lnTo>
                      <a:pt x="6154" y="3092"/>
                    </a:lnTo>
                    <a:lnTo>
                      <a:pt x="6158" y="3107"/>
                    </a:lnTo>
                    <a:lnTo>
                      <a:pt x="6172" y="3175"/>
                    </a:lnTo>
                    <a:lnTo>
                      <a:pt x="6184" y="3243"/>
                    </a:lnTo>
                    <a:lnTo>
                      <a:pt x="6195" y="3311"/>
                    </a:lnTo>
                    <a:lnTo>
                      <a:pt x="6204" y="3380"/>
                    </a:lnTo>
                    <a:lnTo>
                      <a:pt x="6211" y="3448"/>
                    </a:lnTo>
                    <a:lnTo>
                      <a:pt x="6217" y="3515"/>
                    </a:lnTo>
                    <a:lnTo>
                      <a:pt x="6221" y="3583"/>
                    </a:lnTo>
                    <a:lnTo>
                      <a:pt x="6223" y="3651"/>
                    </a:lnTo>
                    <a:lnTo>
                      <a:pt x="6224" y="3718"/>
                    </a:lnTo>
                    <a:lnTo>
                      <a:pt x="6224" y="3786"/>
                    </a:lnTo>
                    <a:lnTo>
                      <a:pt x="6221" y="3854"/>
                    </a:lnTo>
                    <a:lnTo>
                      <a:pt x="6218" y="3923"/>
                    </a:lnTo>
                    <a:lnTo>
                      <a:pt x="6213" y="3990"/>
                    </a:lnTo>
                    <a:lnTo>
                      <a:pt x="6206" y="4058"/>
                    </a:lnTo>
                    <a:lnTo>
                      <a:pt x="6199" y="4127"/>
                    </a:lnTo>
                    <a:lnTo>
                      <a:pt x="6190" y="4194"/>
                    </a:lnTo>
                    <a:lnTo>
                      <a:pt x="6189" y="4204"/>
                    </a:lnTo>
                    <a:lnTo>
                      <a:pt x="6191" y="4216"/>
                    </a:lnTo>
                    <a:lnTo>
                      <a:pt x="6195" y="4228"/>
                    </a:lnTo>
                    <a:lnTo>
                      <a:pt x="6200" y="4241"/>
                    </a:lnTo>
                    <a:lnTo>
                      <a:pt x="6207" y="4253"/>
                    </a:lnTo>
                    <a:lnTo>
                      <a:pt x="6214" y="4264"/>
                    </a:lnTo>
                    <a:lnTo>
                      <a:pt x="6218" y="4269"/>
                    </a:lnTo>
                    <a:lnTo>
                      <a:pt x="6223" y="4274"/>
                    </a:lnTo>
                    <a:lnTo>
                      <a:pt x="6227" y="4277"/>
                    </a:lnTo>
                    <a:lnTo>
                      <a:pt x="6232" y="4280"/>
                    </a:lnTo>
                    <a:lnTo>
                      <a:pt x="6263" y="4299"/>
                    </a:lnTo>
                    <a:lnTo>
                      <a:pt x="6295" y="4319"/>
                    </a:lnTo>
                    <a:lnTo>
                      <a:pt x="6327" y="4337"/>
                    </a:lnTo>
                    <a:lnTo>
                      <a:pt x="6360" y="4356"/>
                    </a:lnTo>
                    <a:lnTo>
                      <a:pt x="6393" y="4374"/>
                    </a:lnTo>
                    <a:lnTo>
                      <a:pt x="6425" y="4393"/>
                    </a:lnTo>
                    <a:lnTo>
                      <a:pt x="6457" y="4413"/>
                    </a:lnTo>
                    <a:lnTo>
                      <a:pt x="6491" y="4431"/>
                    </a:lnTo>
                    <a:lnTo>
                      <a:pt x="6518" y="4448"/>
                    </a:lnTo>
                    <a:lnTo>
                      <a:pt x="6543" y="4465"/>
                    </a:lnTo>
                    <a:lnTo>
                      <a:pt x="6568" y="4483"/>
                    </a:lnTo>
                    <a:lnTo>
                      <a:pt x="6593" y="4504"/>
                    </a:lnTo>
                    <a:lnTo>
                      <a:pt x="6615" y="4524"/>
                    </a:lnTo>
                    <a:lnTo>
                      <a:pt x="6636" y="4545"/>
                    </a:lnTo>
                    <a:lnTo>
                      <a:pt x="6656" y="4567"/>
                    </a:lnTo>
                    <a:lnTo>
                      <a:pt x="6675" y="4590"/>
                    </a:lnTo>
                    <a:lnTo>
                      <a:pt x="6693" y="4614"/>
                    </a:lnTo>
                    <a:lnTo>
                      <a:pt x="6710" y="4637"/>
                    </a:lnTo>
                    <a:lnTo>
                      <a:pt x="6725" y="4662"/>
                    </a:lnTo>
                    <a:lnTo>
                      <a:pt x="6739" y="4688"/>
                    </a:lnTo>
                    <a:lnTo>
                      <a:pt x="6752" y="4714"/>
                    </a:lnTo>
                    <a:lnTo>
                      <a:pt x="6763" y="4740"/>
                    </a:lnTo>
                    <a:lnTo>
                      <a:pt x="6773" y="4767"/>
                    </a:lnTo>
                    <a:lnTo>
                      <a:pt x="6782" y="4795"/>
                    </a:lnTo>
                    <a:lnTo>
                      <a:pt x="6789" y="4822"/>
                    </a:lnTo>
                    <a:lnTo>
                      <a:pt x="6795" y="4850"/>
                    </a:lnTo>
                    <a:lnTo>
                      <a:pt x="6800" y="4879"/>
                    </a:lnTo>
                    <a:lnTo>
                      <a:pt x="6803" y="4907"/>
                    </a:lnTo>
                    <a:lnTo>
                      <a:pt x="6805" y="4936"/>
                    </a:lnTo>
                    <a:lnTo>
                      <a:pt x="6806" y="4964"/>
                    </a:lnTo>
                    <a:lnTo>
                      <a:pt x="6805" y="4994"/>
                    </a:lnTo>
                    <a:lnTo>
                      <a:pt x="6803" y="5023"/>
                    </a:lnTo>
                    <a:lnTo>
                      <a:pt x="6799" y="5052"/>
                    </a:lnTo>
                    <a:lnTo>
                      <a:pt x="6794" y="5082"/>
                    </a:lnTo>
                    <a:lnTo>
                      <a:pt x="6787" y="5110"/>
                    </a:lnTo>
                    <a:lnTo>
                      <a:pt x="6779" y="5139"/>
                    </a:lnTo>
                    <a:lnTo>
                      <a:pt x="6769" y="5169"/>
                    </a:lnTo>
                    <a:lnTo>
                      <a:pt x="6758" y="5197"/>
                    </a:lnTo>
                    <a:lnTo>
                      <a:pt x="6746" y="5225"/>
                    </a:lnTo>
                    <a:lnTo>
                      <a:pt x="6731" y="5255"/>
                    </a:lnTo>
                    <a:lnTo>
                      <a:pt x="6695" y="5321"/>
                    </a:lnTo>
                    <a:lnTo>
                      <a:pt x="6660" y="5387"/>
                    </a:lnTo>
                    <a:lnTo>
                      <a:pt x="6623" y="5453"/>
                    </a:lnTo>
                    <a:lnTo>
                      <a:pt x="6586" y="5518"/>
                    </a:lnTo>
                    <a:lnTo>
                      <a:pt x="6547" y="5583"/>
                    </a:lnTo>
                    <a:lnTo>
                      <a:pt x="6510" y="5648"/>
                    </a:lnTo>
                    <a:lnTo>
                      <a:pt x="6471" y="5712"/>
                    </a:lnTo>
                    <a:lnTo>
                      <a:pt x="6431" y="5777"/>
                    </a:lnTo>
                    <a:lnTo>
                      <a:pt x="6417" y="5799"/>
                    </a:lnTo>
                    <a:lnTo>
                      <a:pt x="6402" y="5821"/>
                    </a:lnTo>
                    <a:lnTo>
                      <a:pt x="6385" y="5843"/>
                    </a:lnTo>
                    <a:lnTo>
                      <a:pt x="6368" y="5862"/>
                    </a:lnTo>
                    <a:lnTo>
                      <a:pt x="6351" y="5881"/>
                    </a:lnTo>
                    <a:lnTo>
                      <a:pt x="6331" y="5898"/>
                    </a:lnTo>
                    <a:lnTo>
                      <a:pt x="6313" y="5915"/>
                    </a:lnTo>
                    <a:lnTo>
                      <a:pt x="6293" y="5931"/>
                    </a:lnTo>
                    <a:lnTo>
                      <a:pt x="6273" y="5945"/>
                    </a:lnTo>
                    <a:lnTo>
                      <a:pt x="6252" y="5958"/>
                    </a:lnTo>
                    <a:lnTo>
                      <a:pt x="6231" y="5970"/>
                    </a:lnTo>
                    <a:lnTo>
                      <a:pt x="6208" y="5981"/>
                    </a:lnTo>
                    <a:lnTo>
                      <a:pt x="6186" y="5991"/>
                    </a:lnTo>
                    <a:lnTo>
                      <a:pt x="6163" y="6000"/>
                    </a:lnTo>
                    <a:lnTo>
                      <a:pt x="6140" y="6008"/>
                    </a:lnTo>
                    <a:lnTo>
                      <a:pt x="6117" y="6015"/>
                    </a:lnTo>
                    <a:lnTo>
                      <a:pt x="6092" y="6021"/>
                    </a:lnTo>
                    <a:lnTo>
                      <a:pt x="6068" y="6025"/>
                    </a:lnTo>
                    <a:lnTo>
                      <a:pt x="6043" y="6028"/>
                    </a:lnTo>
                    <a:lnTo>
                      <a:pt x="6018" y="6030"/>
                    </a:lnTo>
                    <a:lnTo>
                      <a:pt x="5992" y="6031"/>
                    </a:lnTo>
                    <a:lnTo>
                      <a:pt x="5967" y="6031"/>
                    </a:lnTo>
                    <a:lnTo>
                      <a:pt x="5942" y="6029"/>
                    </a:lnTo>
                    <a:lnTo>
                      <a:pt x="5916" y="6027"/>
                    </a:lnTo>
                    <a:lnTo>
                      <a:pt x="5890" y="6023"/>
                    </a:lnTo>
                    <a:lnTo>
                      <a:pt x="5863" y="6018"/>
                    </a:lnTo>
                    <a:lnTo>
                      <a:pt x="5838" y="6011"/>
                    </a:lnTo>
                    <a:lnTo>
                      <a:pt x="5811" y="6004"/>
                    </a:lnTo>
                    <a:lnTo>
                      <a:pt x="5786" y="5995"/>
                    </a:lnTo>
                    <a:lnTo>
                      <a:pt x="5760" y="5986"/>
                    </a:lnTo>
                    <a:lnTo>
                      <a:pt x="5733" y="5975"/>
                    </a:lnTo>
                    <a:lnTo>
                      <a:pt x="5707" y="5963"/>
                    </a:lnTo>
                    <a:lnTo>
                      <a:pt x="5664" y="5941"/>
                    </a:lnTo>
                    <a:lnTo>
                      <a:pt x="5622" y="5917"/>
                    </a:lnTo>
                    <a:lnTo>
                      <a:pt x="5580" y="5893"/>
                    </a:lnTo>
                    <a:lnTo>
                      <a:pt x="5538" y="5869"/>
                    </a:lnTo>
                    <a:lnTo>
                      <a:pt x="5495" y="5844"/>
                    </a:lnTo>
                    <a:lnTo>
                      <a:pt x="5452" y="5818"/>
                    </a:lnTo>
                    <a:lnTo>
                      <a:pt x="5409" y="5794"/>
                    </a:lnTo>
                    <a:lnTo>
                      <a:pt x="5364" y="5770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825" tIns="60900" rIns="121825" bIns="609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397"/>
                  <a:buFont typeface="Arial"/>
                  <a:buNone/>
                  <a:tabLst/>
                  <a:defRPr/>
                </a:pPr>
                <a:endParaRPr kumimoji="0" sz="2397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1746;p19">
                <a:extLst>
                  <a:ext uri="{FF2B5EF4-FFF2-40B4-BE49-F238E27FC236}">
                    <a16:creationId xmlns:a16="http://schemas.microsoft.com/office/drawing/2014/main" id="{A8E396FF-AD14-9D66-3BD6-C543552898B2}"/>
                  </a:ext>
                </a:extLst>
              </p:cNvPr>
              <p:cNvSpPr/>
              <p:nvPr/>
            </p:nvSpPr>
            <p:spPr>
              <a:xfrm>
                <a:off x="1887579" y="3591406"/>
                <a:ext cx="58438" cy="58439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91" extrusionOk="0">
                    <a:moveTo>
                      <a:pt x="1298" y="294"/>
                    </a:moveTo>
                    <a:lnTo>
                      <a:pt x="1245" y="296"/>
                    </a:lnTo>
                    <a:lnTo>
                      <a:pt x="1193" y="300"/>
                    </a:lnTo>
                    <a:lnTo>
                      <a:pt x="1141" y="307"/>
                    </a:lnTo>
                    <a:lnTo>
                      <a:pt x="1091" y="316"/>
                    </a:lnTo>
                    <a:lnTo>
                      <a:pt x="1042" y="327"/>
                    </a:lnTo>
                    <a:lnTo>
                      <a:pt x="994" y="342"/>
                    </a:lnTo>
                    <a:lnTo>
                      <a:pt x="947" y="358"/>
                    </a:lnTo>
                    <a:lnTo>
                      <a:pt x="901" y="376"/>
                    </a:lnTo>
                    <a:lnTo>
                      <a:pt x="857" y="396"/>
                    </a:lnTo>
                    <a:lnTo>
                      <a:pt x="812" y="418"/>
                    </a:lnTo>
                    <a:lnTo>
                      <a:pt x="771" y="444"/>
                    </a:lnTo>
                    <a:lnTo>
                      <a:pt x="730" y="470"/>
                    </a:lnTo>
                    <a:lnTo>
                      <a:pt x="691" y="498"/>
                    </a:lnTo>
                    <a:lnTo>
                      <a:pt x="653" y="527"/>
                    </a:lnTo>
                    <a:lnTo>
                      <a:pt x="618" y="560"/>
                    </a:lnTo>
                    <a:lnTo>
                      <a:pt x="582" y="593"/>
                    </a:lnTo>
                    <a:lnTo>
                      <a:pt x="550" y="629"/>
                    </a:lnTo>
                    <a:lnTo>
                      <a:pt x="519" y="665"/>
                    </a:lnTo>
                    <a:lnTo>
                      <a:pt x="490" y="703"/>
                    </a:lnTo>
                    <a:lnTo>
                      <a:pt x="462" y="744"/>
                    </a:lnTo>
                    <a:lnTo>
                      <a:pt x="437" y="785"/>
                    </a:lnTo>
                    <a:lnTo>
                      <a:pt x="413" y="828"/>
                    </a:lnTo>
                    <a:lnTo>
                      <a:pt x="392" y="871"/>
                    </a:lnTo>
                    <a:lnTo>
                      <a:pt x="372" y="917"/>
                    </a:lnTo>
                    <a:lnTo>
                      <a:pt x="355" y="963"/>
                    </a:lnTo>
                    <a:lnTo>
                      <a:pt x="339" y="1011"/>
                    </a:lnTo>
                    <a:lnTo>
                      <a:pt x="326" y="1059"/>
                    </a:lnTo>
                    <a:lnTo>
                      <a:pt x="315" y="1109"/>
                    </a:lnTo>
                    <a:lnTo>
                      <a:pt x="307" y="1159"/>
                    </a:lnTo>
                    <a:lnTo>
                      <a:pt x="301" y="1212"/>
                    </a:lnTo>
                    <a:lnTo>
                      <a:pt x="297" y="1263"/>
                    </a:lnTo>
                    <a:lnTo>
                      <a:pt x="296" y="1317"/>
                    </a:lnTo>
                    <a:lnTo>
                      <a:pt x="298" y="1367"/>
                    </a:lnTo>
                    <a:lnTo>
                      <a:pt x="302" y="1417"/>
                    </a:lnTo>
                    <a:lnTo>
                      <a:pt x="308" y="1465"/>
                    </a:lnTo>
                    <a:lnTo>
                      <a:pt x="317" y="1513"/>
                    </a:lnTo>
                    <a:lnTo>
                      <a:pt x="329" y="1560"/>
                    </a:lnTo>
                    <a:lnTo>
                      <a:pt x="343" y="1607"/>
                    </a:lnTo>
                    <a:lnTo>
                      <a:pt x="359" y="1652"/>
                    </a:lnTo>
                    <a:lnTo>
                      <a:pt x="378" y="1697"/>
                    </a:lnTo>
                    <a:lnTo>
                      <a:pt x="398" y="1740"/>
                    </a:lnTo>
                    <a:lnTo>
                      <a:pt x="420" y="1783"/>
                    </a:lnTo>
                    <a:lnTo>
                      <a:pt x="444" y="1823"/>
                    </a:lnTo>
                    <a:lnTo>
                      <a:pt x="472" y="1863"/>
                    </a:lnTo>
                    <a:lnTo>
                      <a:pt x="500" y="1902"/>
                    </a:lnTo>
                    <a:lnTo>
                      <a:pt x="529" y="1938"/>
                    </a:lnTo>
                    <a:lnTo>
                      <a:pt x="561" y="1974"/>
                    </a:lnTo>
                    <a:lnTo>
                      <a:pt x="595" y="2008"/>
                    </a:lnTo>
                    <a:lnTo>
                      <a:pt x="630" y="2040"/>
                    </a:lnTo>
                    <a:lnTo>
                      <a:pt x="666" y="2071"/>
                    </a:lnTo>
                    <a:lnTo>
                      <a:pt x="705" y="2100"/>
                    </a:lnTo>
                    <a:lnTo>
                      <a:pt x="744" y="2127"/>
                    </a:lnTo>
                    <a:lnTo>
                      <a:pt x="784" y="2153"/>
                    </a:lnTo>
                    <a:lnTo>
                      <a:pt x="827" y="2176"/>
                    </a:lnTo>
                    <a:lnTo>
                      <a:pt x="870" y="2198"/>
                    </a:lnTo>
                    <a:lnTo>
                      <a:pt x="914" y="2217"/>
                    </a:lnTo>
                    <a:lnTo>
                      <a:pt x="960" y="2234"/>
                    </a:lnTo>
                    <a:lnTo>
                      <a:pt x="1006" y="2250"/>
                    </a:lnTo>
                    <a:lnTo>
                      <a:pt x="1053" y="2263"/>
                    </a:lnTo>
                    <a:lnTo>
                      <a:pt x="1101" y="2273"/>
                    </a:lnTo>
                    <a:lnTo>
                      <a:pt x="1150" y="2281"/>
                    </a:lnTo>
                    <a:lnTo>
                      <a:pt x="1200" y="2287"/>
                    </a:lnTo>
                    <a:lnTo>
                      <a:pt x="1250" y="2290"/>
                    </a:lnTo>
                    <a:lnTo>
                      <a:pt x="1302" y="2291"/>
                    </a:lnTo>
                    <a:lnTo>
                      <a:pt x="1352" y="2289"/>
                    </a:lnTo>
                    <a:lnTo>
                      <a:pt x="1403" y="2285"/>
                    </a:lnTo>
                    <a:lnTo>
                      <a:pt x="1453" y="2279"/>
                    </a:lnTo>
                    <a:lnTo>
                      <a:pt x="1501" y="2270"/>
                    </a:lnTo>
                    <a:lnTo>
                      <a:pt x="1550" y="2259"/>
                    </a:lnTo>
                    <a:lnTo>
                      <a:pt x="1597" y="2245"/>
                    </a:lnTo>
                    <a:lnTo>
                      <a:pt x="1643" y="2228"/>
                    </a:lnTo>
                    <a:lnTo>
                      <a:pt x="1688" y="2210"/>
                    </a:lnTo>
                    <a:lnTo>
                      <a:pt x="1732" y="2190"/>
                    </a:lnTo>
                    <a:lnTo>
                      <a:pt x="1775" y="2168"/>
                    </a:lnTo>
                    <a:lnTo>
                      <a:pt x="1816" y="2143"/>
                    </a:lnTo>
                    <a:lnTo>
                      <a:pt x="1856" y="2116"/>
                    </a:lnTo>
                    <a:lnTo>
                      <a:pt x="1896" y="2088"/>
                    </a:lnTo>
                    <a:lnTo>
                      <a:pt x="1933" y="2059"/>
                    </a:lnTo>
                    <a:lnTo>
                      <a:pt x="1968" y="2026"/>
                    </a:lnTo>
                    <a:lnTo>
                      <a:pt x="2003" y="1993"/>
                    </a:lnTo>
                    <a:lnTo>
                      <a:pt x="2036" y="1958"/>
                    </a:lnTo>
                    <a:lnTo>
                      <a:pt x="2067" y="1921"/>
                    </a:lnTo>
                    <a:lnTo>
                      <a:pt x="2095" y="1883"/>
                    </a:lnTo>
                    <a:lnTo>
                      <a:pt x="2124" y="1842"/>
                    </a:lnTo>
                    <a:lnTo>
                      <a:pt x="2149" y="1802"/>
                    </a:lnTo>
                    <a:lnTo>
                      <a:pt x="2173" y="1759"/>
                    </a:lnTo>
                    <a:lnTo>
                      <a:pt x="2194" y="1716"/>
                    </a:lnTo>
                    <a:lnTo>
                      <a:pt x="2213" y="1672"/>
                    </a:lnTo>
                    <a:lnTo>
                      <a:pt x="2231" y="1626"/>
                    </a:lnTo>
                    <a:lnTo>
                      <a:pt x="2247" y="1580"/>
                    </a:lnTo>
                    <a:lnTo>
                      <a:pt x="2260" y="1532"/>
                    </a:lnTo>
                    <a:lnTo>
                      <a:pt x="2270" y="1484"/>
                    </a:lnTo>
                    <a:lnTo>
                      <a:pt x="2279" y="1434"/>
                    </a:lnTo>
                    <a:lnTo>
                      <a:pt x="2284" y="1383"/>
                    </a:lnTo>
                    <a:lnTo>
                      <a:pt x="2288" y="1333"/>
                    </a:lnTo>
                    <a:lnTo>
                      <a:pt x="2289" y="1281"/>
                    </a:lnTo>
                    <a:lnTo>
                      <a:pt x="2287" y="1231"/>
                    </a:lnTo>
                    <a:lnTo>
                      <a:pt x="2283" y="1180"/>
                    </a:lnTo>
                    <a:lnTo>
                      <a:pt x="2276" y="1131"/>
                    </a:lnTo>
                    <a:lnTo>
                      <a:pt x="2267" y="1082"/>
                    </a:lnTo>
                    <a:lnTo>
                      <a:pt x="2255" y="1035"/>
                    </a:lnTo>
                    <a:lnTo>
                      <a:pt x="2242" y="988"/>
                    </a:lnTo>
                    <a:lnTo>
                      <a:pt x="2225" y="942"/>
                    </a:lnTo>
                    <a:lnTo>
                      <a:pt x="2207" y="897"/>
                    </a:lnTo>
                    <a:lnTo>
                      <a:pt x="2187" y="854"/>
                    </a:lnTo>
                    <a:lnTo>
                      <a:pt x="2165" y="811"/>
                    </a:lnTo>
                    <a:lnTo>
                      <a:pt x="2141" y="770"/>
                    </a:lnTo>
                    <a:lnTo>
                      <a:pt x="2114" y="730"/>
                    </a:lnTo>
                    <a:lnTo>
                      <a:pt x="2086" y="691"/>
                    </a:lnTo>
                    <a:lnTo>
                      <a:pt x="2057" y="654"/>
                    </a:lnTo>
                    <a:lnTo>
                      <a:pt x="2026" y="617"/>
                    </a:lnTo>
                    <a:lnTo>
                      <a:pt x="1992" y="583"/>
                    </a:lnTo>
                    <a:lnTo>
                      <a:pt x="1958" y="551"/>
                    </a:lnTo>
                    <a:lnTo>
                      <a:pt x="1922" y="519"/>
                    </a:lnTo>
                    <a:lnTo>
                      <a:pt x="1885" y="490"/>
                    </a:lnTo>
                    <a:lnTo>
                      <a:pt x="1846" y="463"/>
                    </a:lnTo>
                    <a:lnTo>
                      <a:pt x="1806" y="438"/>
                    </a:lnTo>
                    <a:lnTo>
                      <a:pt x="1765" y="413"/>
                    </a:lnTo>
                    <a:lnTo>
                      <a:pt x="1722" y="391"/>
                    </a:lnTo>
                    <a:lnTo>
                      <a:pt x="1679" y="372"/>
                    </a:lnTo>
                    <a:lnTo>
                      <a:pt x="1633" y="354"/>
                    </a:lnTo>
                    <a:lnTo>
                      <a:pt x="1588" y="339"/>
                    </a:lnTo>
                    <a:lnTo>
                      <a:pt x="1542" y="325"/>
                    </a:lnTo>
                    <a:lnTo>
                      <a:pt x="1494" y="313"/>
                    </a:lnTo>
                    <a:lnTo>
                      <a:pt x="1446" y="305"/>
                    </a:lnTo>
                    <a:lnTo>
                      <a:pt x="1397" y="299"/>
                    </a:lnTo>
                    <a:lnTo>
                      <a:pt x="1348" y="295"/>
                    </a:lnTo>
                    <a:lnTo>
                      <a:pt x="1298" y="294"/>
                    </a:lnTo>
                    <a:close/>
                    <a:moveTo>
                      <a:pt x="1290" y="0"/>
                    </a:moveTo>
                    <a:lnTo>
                      <a:pt x="1358" y="2"/>
                    </a:lnTo>
                    <a:lnTo>
                      <a:pt x="1424" y="7"/>
                    </a:lnTo>
                    <a:lnTo>
                      <a:pt x="1488" y="15"/>
                    </a:lnTo>
                    <a:lnTo>
                      <a:pt x="1553" y="26"/>
                    </a:lnTo>
                    <a:lnTo>
                      <a:pt x="1615" y="40"/>
                    </a:lnTo>
                    <a:lnTo>
                      <a:pt x="1677" y="59"/>
                    </a:lnTo>
                    <a:lnTo>
                      <a:pt x="1737" y="79"/>
                    </a:lnTo>
                    <a:lnTo>
                      <a:pt x="1796" y="102"/>
                    </a:lnTo>
                    <a:lnTo>
                      <a:pt x="1853" y="128"/>
                    </a:lnTo>
                    <a:lnTo>
                      <a:pt x="1909" y="157"/>
                    </a:lnTo>
                    <a:lnTo>
                      <a:pt x="1963" y="188"/>
                    </a:lnTo>
                    <a:lnTo>
                      <a:pt x="2016" y="221"/>
                    </a:lnTo>
                    <a:lnTo>
                      <a:pt x="2067" y="258"/>
                    </a:lnTo>
                    <a:lnTo>
                      <a:pt x="2115" y="296"/>
                    </a:lnTo>
                    <a:lnTo>
                      <a:pt x="2163" y="336"/>
                    </a:lnTo>
                    <a:lnTo>
                      <a:pt x="2207" y="380"/>
                    </a:lnTo>
                    <a:lnTo>
                      <a:pt x="2251" y="424"/>
                    </a:lnTo>
                    <a:lnTo>
                      <a:pt x="2291" y="471"/>
                    </a:lnTo>
                    <a:lnTo>
                      <a:pt x="2329" y="520"/>
                    </a:lnTo>
                    <a:lnTo>
                      <a:pt x="2366" y="571"/>
                    </a:lnTo>
                    <a:lnTo>
                      <a:pt x="2399" y="623"/>
                    </a:lnTo>
                    <a:lnTo>
                      <a:pt x="2430" y="678"/>
                    </a:lnTo>
                    <a:lnTo>
                      <a:pt x="2458" y="734"/>
                    </a:lnTo>
                    <a:lnTo>
                      <a:pt x="2485" y="791"/>
                    </a:lnTo>
                    <a:lnTo>
                      <a:pt x="2508" y="850"/>
                    </a:lnTo>
                    <a:lnTo>
                      <a:pt x="2528" y="911"/>
                    </a:lnTo>
                    <a:lnTo>
                      <a:pt x="2545" y="972"/>
                    </a:lnTo>
                    <a:lnTo>
                      <a:pt x="2560" y="1035"/>
                    </a:lnTo>
                    <a:lnTo>
                      <a:pt x="2571" y="1098"/>
                    </a:lnTo>
                    <a:lnTo>
                      <a:pt x="2579" y="1163"/>
                    </a:lnTo>
                    <a:lnTo>
                      <a:pt x="2584" y="1229"/>
                    </a:lnTo>
                    <a:lnTo>
                      <a:pt x="2585" y="1296"/>
                    </a:lnTo>
                    <a:lnTo>
                      <a:pt x="2584" y="1362"/>
                    </a:lnTo>
                    <a:lnTo>
                      <a:pt x="2579" y="1428"/>
                    </a:lnTo>
                    <a:lnTo>
                      <a:pt x="2570" y="1494"/>
                    </a:lnTo>
                    <a:lnTo>
                      <a:pt x="2559" y="1557"/>
                    </a:lnTo>
                    <a:lnTo>
                      <a:pt x="2544" y="1620"/>
                    </a:lnTo>
                    <a:lnTo>
                      <a:pt x="2527" y="1681"/>
                    </a:lnTo>
                    <a:lnTo>
                      <a:pt x="2506" y="1741"/>
                    </a:lnTo>
                    <a:lnTo>
                      <a:pt x="2483" y="1800"/>
                    </a:lnTo>
                    <a:lnTo>
                      <a:pt x="2456" y="1857"/>
                    </a:lnTo>
                    <a:lnTo>
                      <a:pt x="2428" y="1913"/>
                    </a:lnTo>
                    <a:lnTo>
                      <a:pt x="2397" y="1968"/>
                    </a:lnTo>
                    <a:lnTo>
                      <a:pt x="2363" y="2020"/>
                    </a:lnTo>
                    <a:lnTo>
                      <a:pt x="2326" y="2071"/>
                    </a:lnTo>
                    <a:lnTo>
                      <a:pt x="2288" y="2120"/>
                    </a:lnTo>
                    <a:lnTo>
                      <a:pt x="2247" y="2167"/>
                    </a:lnTo>
                    <a:lnTo>
                      <a:pt x="2204" y="2212"/>
                    </a:lnTo>
                    <a:lnTo>
                      <a:pt x="2159" y="2255"/>
                    </a:lnTo>
                    <a:lnTo>
                      <a:pt x="2111" y="2295"/>
                    </a:lnTo>
                    <a:lnTo>
                      <a:pt x="2062" y="2334"/>
                    </a:lnTo>
                    <a:lnTo>
                      <a:pt x="2012" y="2370"/>
                    </a:lnTo>
                    <a:lnTo>
                      <a:pt x="1958" y="2404"/>
                    </a:lnTo>
                    <a:lnTo>
                      <a:pt x="1904" y="2435"/>
                    </a:lnTo>
                    <a:lnTo>
                      <a:pt x="1848" y="2464"/>
                    </a:lnTo>
                    <a:lnTo>
                      <a:pt x="1791" y="2489"/>
                    </a:lnTo>
                    <a:lnTo>
                      <a:pt x="1731" y="2512"/>
                    </a:lnTo>
                    <a:lnTo>
                      <a:pt x="1671" y="2534"/>
                    </a:lnTo>
                    <a:lnTo>
                      <a:pt x="1609" y="2551"/>
                    </a:lnTo>
                    <a:lnTo>
                      <a:pt x="1547" y="2565"/>
                    </a:lnTo>
                    <a:lnTo>
                      <a:pt x="1482" y="2576"/>
                    </a:lnTo>
                    <a:lnTo>
                      <a:pt x="1417" y="2585"/>
                    </a:lnTo>
                    <a:lnTo>
                      <a:pt x="1351" y="2590"/>
                    </a:lnTo>
                    <a:lnTo>
                      <a:pt x="1284" y="2591"/>
                    </a:lnTo>
                    <a:lnTo>
                      <a:pt x="1218" y="2590"/>
                    </a:lnTo>
                    <a:lnTo>
                      <a:pt x="1152" y="2585"/>
                    </a:lnTo>
                    <a:lnTo>
                      <a:pt x="1088" y="2576"/>
                    </a:lnTo>
                    <a:lnTo>
                      <a:pt x="1025" y="2565"/>
                    </a:lnTo>
                    <a:lnTo>
                      <a:pt x="963" y="2550"/>
                    </a:lnTo>
                    <a:lnTo>
                      <a:pt x="901" y="2533"/>
                    </a:lnTo>
                    <a:lnTo>
                      <a:pt x="842" y="2511"/>
                    </a:lnTo>
                    <a:lnTo>
                      <a:pt x="783" y="2488"/>
                    </a:lnTo>
                    <a:lnTo>
                      <a:pt x="727" y="2462"/>
                    </a:lnTo>
                    <a:lnTo>
                      <a:pt x="671" y="2434"/>
                    </a:lnTo>
                    <a:lnTo>
                      <a:pt x="618" y="2402"/>
                    </a:lnTo>
                    <a:lnTo>
                      <a:pt x="565" y="2368"/>
                    </a:lnTo>
                    <a:lnTo>
                      <a:pt x="515" y="2331"/>
                    </a:lnTo>
                    <a:lnTo>
                      <a:pt x="466" y="2293"/>
                    </a:lnTo>
                    <a:lnTo>
                      <a:pt x="419" y="2252"/>
                    </a:lnTo>
                    <a:lnTo>
                      <a:pt x="375" y="2208"/>
                    </a:lnTo>
                    <a:lnTo>
                      <a:pt x="332" y="2163"/>
                    </a:lnTo>
                    <a:lnTo>
                      <a:pt x="292" y="2116"/>
                    </a:lnTo>
                    <a:lnTo>
                      <a:pt x="254" y="2067"/>
                    </a:lnTo>
                    <a:lnTo>
                      <a:pt x="218" y="2015"/>
                    </a:lnTo>
                    <a:lnTo>
                      <a:pt x="185" y="1963"/>
                    </a:lnTo>
                    <a:lnTo>
                      <a:pt x="154" y="1908"/>
                    </a:lnTo>
                    <a:lnTo>
                      <a:pt x="126" y="1851"/>
                    </a:lnTo>
                    <a:lnTo>
                      <a:pt x="99" y="1794"/>
                    </a:lnTo>
                    <a:lnTo>
                      <a:pt x="77" y="1735"/>
                    </a:lnTo>
                    <a:lnTo>
                      <a:pt x="57" y="1675"/>
                    </a:lnTo>
                    <a:lnTo>
                      <a:pt x="40" y="1613"/>
                    </a:lnTo>
                    <a:lnTo>
                      <a:pt x="25" y="1550"/>
                    </a:lnTo>
                    <a:lnTo>
                      <a:pt x="14" y="1487"/>
                    </a:lnTo>
                    <a:lnTo>
                      <a:pt x="6" y="1421"/>
                    </a:lnTo>
                    <a:lnTo>
                      <a:pt x="1" y="1355"/>
                    </a:lnTo>
                    <a:lnTo>
                      <a:pt x="0" y="1288"/>
                    </a:lnTo>
                    <a:lnTo>
                      <a:pt x="2" y="1223"/>
                    </a:lnTo>
                    <a:lnTo>
                      <a:pt x="7" y="1157"/>
                    </a:lnTo>
                    <a:lnTo>
                      <a:pt x="15" y="1092"/>
                    </a:lnTo>
                    <a:lnTo>
                      <a:pt x="26" y="1030"/>
                    </a:lnTo>
                    <a:lnTo>
                      <a:pt x="41" y="967"/>
                    </a:lnTo>
                    <a:lnTo>
                      <a:pt x="58" y="906"/>
                    </a:lnTo>
                    <a:lnTo>
                      <a:pt x="78" y="847"/>
                    </a:lnTo>
                    <a:lnTo>
                      <a:pt x="101" y="788"/>
                    </a:lnTo>
                    <a:lnTo>
                      <a:pt x="128" y="732"/>
                    </a:lnTo>
                    <a:lnTo>
                      <a:pt x="156" y="676"/>
                    </a:lnTo>
                    <a:lnTo>
                      <a:pt x="187" y="621"/>
                    </a:lnTo>
                    <a:lnTo>
                      <a:pt x="220" y="569"/>
                    </a:lnTo>
                    <a:lnTo>
                      <a:pt x="257" y="518"/>
                    </a:lnTo>
                    <a:lnTo>
                      <a:pt x="295" y="470"/>
                    </a:lnTo>
                    <a:lnTo>
                      <a:pt x="336" y="423"/>
                    </a:lnTo>
                    <a:lnTo>
                      <a:pt x="379" y="379"/>
                    </a:lnTo>
                    <a:lnTo>
                      <a:pt x="424" y="335"/>
                    </a:lnTo>
                    <a:lnTo>
                      <a:pt x="471" y="295"/>
                    </a:lnTo>
                    <a:lnTo>
                      <a:pt x="520" y="257"/>
                    </a:lnTo>
                    <a:lnTo>
                      <a:pt x="570" y="221"/>
                    </a:lnTo>
                    <a:lnTo>
                      <a:pt x="623" y="187"/>
                    </a:lnTo>
                    <a:lnTo>
                      <a:pt x="676" y="156"/>
                    </a:lnTo>
                    <a:lnTo>
                      <a:pt x="733" y="127"/>
                    </a:lnTo>
                    <a:lnTo>
                      <a:pt x="789" y="102"/>
                    </a:lnTo>
                    <a:lnTo>
                      <a:pt x="848" y="79"/>
                    </a:lnTo>
                    <a:lnTo>
                      <a:pt x="908" y="59"/>
                    </a:lnTo>
                    <a:lnTo>
                      <a:pt x="969" y="40"/>
                    </a:lnTo>
                    <a:lnTo>
                      <a:pt x="1031" y="26"/>
                    </a:lnTo>
                    <a:lnTo>
                      <a:pt x="1095" y="15"/>
                    </a:lnTo>
                    <a:lnTo>
                      <a:pt x="1159" y="7"/>
                    </a:lnTo>
                    <a:lnTo>
                      <a:pt x="1225" y="2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825" tIns="60900" rIns="121825" bIns="609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397"/>
                  <a:buFont typeface="Arial"/>
                  <a:buNone/>
                  <a:tabLst/>
                  <a:defRPr/>
                </a:pPr>
                <a:endParaRPr kumimoji="0" sz="2397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1747;p19">
                <a:extLst>
                  <a:ext uri="{FF2B5EF4-FFF2-40B4-BE49-F238E27FC236}">
                    <a16:creationId xmlns:a16="http://schemas.microsoft.com/office/drawing/2014/main" id="{4980D85E-6A62-E169-5F32-471391A1ADFE}"/>
                  </a:ext>
                </a:extLst>
              </p:cNvPr>
              <p:cNvSpPr/>
              <p:nvPr/>
            </p:nvSpPr>
            <p:spPr>
              <a:xfrm>
                <a:off x="1913470" y="3617297"/>
                <a:ext cx="6657" cy="6658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15" extrusionOk="0">
                    <a:moveTo>
                      <a:pt x="176" y="0"/>
                    </a:moveTo>
                    <a:lnTo>
                      <a:pt x="192" y="2"/>
                    </a:lnTo>
                    <a:lnTo>
                      <a:pt x="207" y="6"/>
                    </a:lnTo>
                    <a:lnTo>
                      <a:pt x="222" y="11"/>
                    </a:lnTo>
                    <a:lnTo>
                      <a:pt x="236" y="18"/>
                    </a:lnTo>
                    <a:lnTo>
                      <a:pt x="249" y="26"/>
                    </a:lnTo>
                    <a:lnTo>
                      <a:pt x="261" y="35"/>
                    </a:lnTo>
                    <a:lnTo>
                      <a:pt x="272" y="45"/>
                    </a:lnTo>
                    <a:lnTo>
                      <a:pt x="283" y="57"/>
                    </a:lnTo>
                    <a:lnTo>
                      <a:pt x="292" y="69"/>
                    </a:lnTo>
                    <a:lnTo>
                      <a:pt x="300" y="82"/>
                    </a:lnTo>
                    <a:lnTo>
                      <a:pt x="306" y="96"/>
                    </a:lnTo>
                    <a:lnTo>
                      <a:pt x="311" y="110"/>
                    </a:lnTo>
                    <a:lnTo>
                      <a:pt x="315" y="125"/>
                    </a:lnTo>
                    <a:lnTo>
                      <a:pt x="318" y="140"/>
                    </a:lnTo>
                    <a:lnTo>
                      <a:pt x="318" y="156"/>
                    </a:lnTo>
                    <a:lnTo>
                      <a:pt x="317" y="172"/>
                    </a:lnTo>
                    <a:lnTo>
                      <a:pt x="315" y="188"/>
                    </a:lnTo>
                    <a:lnTo>
                      <a:pt x="311" y="203"/>
                    </a:lnTo>
                    <a:lnTo>
                      <a:pt x="306" y="217"/>
                    </a:lnTo>
                    <a:lnTo>
                      <a:pt x="299" y="231"/>
                    </a:lnTo>
                    <a:lnTo>
                      <a:pt x="291" y="244"/>
                    </a:lnTo>
                    <a:lnTo>
                      <a:pt x="282" y="257"/>
                    </a:lnTo>
                    <a:lnTo>
                      <a:pt x="271" y="268"/>
                    </a:lnTo>
                    <a:lnTo>
                      <a:pt x="259" y="279"/>
                    </a:lnTo>
                    <a:lnTo>
                      <a:pt x="247" y="288"/>
                    </a:lnTo>
                    <a:lnTo>
                      <a:pt x="234" y="296"/>
                    </a:lnTo>
                    <a:lnTo>
                      <a:pt x="220" y="302"/>
                    </a:lnTo>
                    <a:lnTo>
                      <a:pt x="206" y="308"/>
                    </a:lnTo>
                    <a:lnTo>
                      <a:pt x="191" y="312"/>
                    </a:lnTo>
                    <a:lnTo>
                      <a:pt x="176" y="314"/>
                    </a:lnTo>
                    <a:lnTo>
                      <a:pt x="160" y="315"/>
                    </a:lnTo>
                    <a:lnTo>
                      <a:pt x="143" y="315"/>
                    </a:lnTo>
                    <a:lnTo>
                      <a:pt x="127" y="313"/>
                    </a:lnTo>
                    <a:lnTo>
                      <a:pt x="112" y="309"/>
                    </a:lnTo>
                    <a:lnTo>
                      <a:pt x="97" y="304"/>
                    </a:lnTo>
                    <a:lnTo>
                      <a:pt x="83" y="297"/>
                    </a:lnTo>
                    <a:lnTo>
                      <a:pt x="70" y="290"/>
                    </a:lnTo>
                    <a:lnTo>
                      <a:pt x="58" y="280"/>
                    </a:lnTo>
                    <a:lnTo>
                      <a:pt x="47" y="270"/>
                    </a:lnTo>
                    <a:lnTo>
                      <a:pt x="36" y="259"/>
                    </a:lnTo>
                    <a:lnTo>
                      <a:pt x="27" y="246"/>
                    </a:lnTo>
                    <a:lnTo>
                      <a:pt x="19" y="233"/>
                    </a:lnTo>
                    <a:lnTo>
                      <a:pt x="13" y="220"/>
                    </a:lnTo>
                    <a:lnTo>
                      <a:pt x="7" y="205"/>
                    </a:lnTo>
                    <a:lnTo>
                      <a:pt x="4" y="191"/>
                    </a:lnTo>
                    <a:lnTo>
                      <a:pt x="1" y="175"/>
                    </a:lnTo>
                    <a:lnTo>
                      <a:pt x="0" y="160"/>
                    </a:lnTo>
                    <a:lnTo>
                      <a:pt x="1" y="143"/>
                    </a:lnTo>
                    <a:lnTo>
                      <a:pt x="4" y="126"/>
                    </a:lnTo>
                    <a:lnTo>
                      <a:pt x="8" y="110"/>
                    </a:lnTo>
                    <a:lnTo>
                      <a:pt x="13" y="95"/>
                    </a:lnTo>
                    <a:lnTo>
                      <a:pt x="20" y="81"/>
                    </a:lnTo>
                    <a:lnTo>
                      <a:pt x="28" y="68"/>
                    </a:lnTo>
                    <a:lnTo>
                      <a:pt x="37" y="55"/>
                    </a:lnTo>
                    <a:lnTo>
                      <a:pt x="48" y="44"/>
                    </a:lnTo>
                    <a:lnTo>
                      <a:pt x="60" y="34"/>
                    </a:lnTo>
                    <a:lnTo>
                      <a:pt x="72" y="25"/>
                    </a:lnTo>
                    <a:lnTo>
                      <a:pt x="85" y="18"/>
                    </a:lnTo>
                    <a:lnTo>
                      <a:pt x="99" y="11"/>
                    </a:lnTo>
                    <a:lnTo>
                      <a:pt x="113" y="6"/>
                    </a:lnTo>
                    <a:lnTo>
                      <a:pt x="128" y="3"/>
                    </a:lnTo>
                    <a:lnTo>
                      <a:pt x="143" y="0"/>
                    </a:lnTo>
                    <a:lnTo>
                      <a:pt x="160" y="0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84AE"/>
              </a:solidFill>
              <a:ln>
                <a:noFill/>
              </a:ln>
            </p:spPr>
            <p:txBody>
              <a:bodyPr spcFirstLastPara="1" wrap="square" lIns="121825" tIns="60900" rIns="121825" bIns="609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397"/>
                  <a:buFont typeface="Arial"/>
                  <a:buNone/>
                  <a:tabLst/>
                  <a:defRPr/>
                </a:pPr>
                <a:endParaRPr kumimoji="0" sz="2397" b="0" i="0" u="none" strike="noStrike" kern="0" cap="none" spc="0" normalizeH="0" baseline="0" noProof="0">
                  <a:ln>
                    <a:noFill/>
                  </a:ln>
                  <a:solidFill>
                    <a:srgbClr val="4B4A4A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06" name="Google Shape;873;g27ddb1333fc_4_0">
            <a:extLst>
              <a:ext uri="{FF2B5EF4-FFF2-40B4-BE49-F238E27FC236}">
                <a16:creationId xmlns:a16="http://schemas.microsoft.com/office/drawing/2014/main" id="{A6D40184-D98E-7609-27E8-299758A187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2865" y="842247"/>
            <a:ext cx="317087" cy="24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879;g27ddb1333fc_4_0" descr="See the source image">
            <a:extLst>
              <a:ext uri="{FF2B5EF4-FFF2-40B4-BE49-F238E27FC236}">
                <a16:creationId xmlns:a16="http://schemas.microsoft.com/office/drawing/2014/main" id="{DD93CDF4-82E0-A695-D9E9-CBFDC65C9FF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50387" y="833635"/>
            <a:ext cx="306797" cy="26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TextBox 1007">
            <a:extLst>
              <a:ext uri="{FF2B5EF4-FFF2-40B4-BE49-F238E27FC236}">
                <a16:creationId xmlns:a16="http://schemas.microsoft.com/office/drawing/2014/main" id="{A29A34FB-BA52-8FFB-C83B-D18192A49CC9}"/>
              </a:ext>
            </a:extLst>
          </p:cNvPr>
          <p:cNvSpPr txBox="1"/>
          <p:nvPr/>
        </p:nvSpPr>
        <p:spPr>
          <a:xfrm>
            <a:off x="2224576" y="1072109"/>
            <a:ext cx="1018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Ingestion Services</a:t>
            </a:r>
          </a:p>
        </p:txBody>
      </p:sp>
      <p:pic>
        <p:nvPicPr>
          <p:cNvPr id="1009" name="Google Shape;862;g27ddb1333fc_4_0">
            <a:extLst>
              <a:ext uri="{FF2B5EF4-FFF2-40B4-BE49-F238E27FC236}">
                <a16:creationId xmlns:a16="http://schemas.microsoft.com/office/drawing/2014/main" id="{55763B42-ABC8-0AC8-029C-1C3789AECEA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34900" y="1363770"/>
            <a:ext cx="398372" cy="318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894;g27ddb1333fc_4_0">
            <a:extLst>
              <a:ext uri="{FF2B5EF4-FFF2-40B4-BE49-F238E27FC236}">
                <a16:creationId xmlns:a16="http://schemas.microsoft.com/office/drawing/2014/main" id="{4C57647F-9E56-980E-AA61-67B745F80BE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76912" y="1331146"/>
            <a:ext cx="392736" cy="3599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sp>
        <p:nvSpPr>
          <p:cNvPr id="1011" name="TextBox 1010">
            <a:extLst>
              <a:ext uri="{FF2B5EF4-FFF2-40B4-BE49-F238E27FC236}">
                <a16:creationId xmlns:a16="http://schemas.microsoft.com/office/drawing/2014/main" id="{A67C5027-03C2-960F-29A0-5B5F3BB1DDE0}"/>
              </a:ext>
            </a:extLst>
          </p:cNvPr>
          <p:cNvSpPr txBox="1"/>
          <p:nvPr/>
        </p:nvSpPr>
        <p:spPr>
          <a:xfrm>
            <a:off x="3729702" y="1635277"/>
            <a:ext cx="1018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Unity Catalog</a:t>
            </a:r>
          </a:p>
        </p:txBody>
      </p:sp>
      <p:sp>
        <p:nvSpPr>
          <p:cNvPr id="1012" name="TextBox 1011">
            <a:extLst>
              <a:ext uri="{FF2B5EF4-FFF2-40B4-BE49-F238E27FC236}">
                <a16:creationId xmlns:a16="http://schemas.microsoft.com/office/drawing/2014/main" id="{E05B93C4-F59C-0FF8-8BC3-5797218EB7CA}"/>
              </a:ext>
            </a:extLst>
          </p:cNvPr>
          <p:cNvSpPr txBox="1"/>
          <p:nvPr/>
        </p:nvSpPr>
        <p:spPr>
          <a:xfrm>
            <a:off x="5646746" y="1692087"/>
            <a:ext cx="1018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S3</a:t>
            </a:r>
          </a:p>
        </p:txBody>
      </p:sp>
      <p:pic>
        <p:nvPicPr>
          <p:cNvPr id="1013" name="Google Shape;879;g27ddb1333fc_4_0" descr="See the source image">
            <a:extLst>
              <a:ext uri="{FF2B5EF4-FFF2-40B4-BE49-F238E27FC236}">
                <a16:creationId xmlns:a16="http://schemas.microsoft.com/office/drawing/2014/main" id="{489A6FCC-4206-D45B-DD1D-284838FBA29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30534" y="1348387"/>
            <a:ext cx="306797" cy="268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879;g27ddb1333fc_4_0" descr="See the source image">
            <a:extLst>
              <a:ext uri="{FF2B5EF4-FFF2-40B4-BE49-F238E27FC236}">
                <a16:creationId xmlns:a16="http://schemas.microsoft.com/office/drawing/2014/main" id="{58E20E07-249D-F994-5200-C7EB4BE63B7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02324" y="4397653"/>
            <a:ext cx="306797" cy="268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896;g27ddb1333fc_4_0">
            <a:extLst>
              <a:ext uri="{FF2B5EF4-FFF2-40B4-BE49-F238E27FC236}">
                <a16:creationId xmlns:a16="http://schemas.microsoft.com/office/drawing/2014/main" id="{54287AC8-54EF-C380-5CF2-C636BEFA4561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72873" y="4420589"/>
            <a:ext cx="259627" cy="23315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TextBox 1015">
            <a:extLst>
              <a:ext uri="{FF2B5EF4-FFF2-40B4-BE49-F238E27FC236}">
                <a16:creationId xmlns:a16="http://schemas.microsoft.com/office/drawing/2014/main" id="{428D8047-53AD-064E-42AB-32C2267F8265}"/>
              </a:ext>
            </a:extLst>
          </p:cNvPr>
          <p:cNvSpPr txBox="1"/>
          <p:nvPr/>
        </p:nvSpPr>
        <p:spPr>
          <a:xfrm>
            <a:off x="8814919" y="5273288"/>
            <a:ext cx="10186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Unity Catalog</a:t>
            </a:r>
          </a:p>
        </p:txBody>
      </p:sp>
      <p:pic>
        <p:nvPicPr>
          <p:cNvPr id="1017" name="Google Shape;879;g27ddb1333fc_4_0" descr="See the source image">
            <a:extLst>
              <a:ext uri="{FF2B5EF4-FFF2-40B4-BE49-F238E27FC236}">
                <a16:creationId xmlns:a16="http://schemas.microsoft.com/office/drawing/2014/main" id="{9BB4BA02-E0E0-79A0-6B4C-0F2D25ACB8F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68126" y="5034023"/>
            <a:ext cx="306797" cy="26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TextBox 1017">
            <a:extLst>
              <a:ext uri="{FF2B5EF4-FFF2-40B4-BE49-F238E27FC236}">
                <a16:creationId xmlns:a16="http://schemas.microsoft.com/office/drawing/2014/main" id="{C7CF498F-3AE2-0A26-BD48-C2760B1FFCD7}"/>
              </a:ext>
            </a:extLst>
          </p:cNvPr>
          <p:cNvSpPr txBox="1"/>
          <p:nvPr/>
        </p:nvSpPr>
        <p:spPr>
          <a:xfrm>
            <a:off x="3803801" y="4634163"/>
            <a:ext cx="556453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Clusters</a:t>
            </a: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50955499-2FB3-B357-CE7F-1FCC53FBDA41}"/>
              </a:ext>
            </a:extLst>
          </p:cNvPr>
          <p:cNvSpPr txBox="1"/>
          <p:nvPr/>
        </p:nvSpPr>
        <p:spPr>
          <a:xfrm>
            <a:off x="4324610" y="4634163"/>
            <a:ext cx="6223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Workflows</a:t>
            </a:r>
          </a:p>
        </p:txBody>
      </p:sp>
      <p:pic>
        <p:nvPicPr>
          <p:cNvPr id="1020" name="Google Shape;897;g27ddb1333fc_4_0">
            <a:extLst>
              <a:ext uri="{FF2B5EF4-FFF2-40B4-BE49-F238E27FC236}">
                <a16:creationId xmlns:a16="http://schemas.microsoft.com/office/drawing/2014/main" id="{7392A5D4-A8CA-5EC3-D30E-A1C38281F9E2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1884" y="4383677"/>
            <a:ext cx="324300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TextBox 1020">
            <a:extLst>
              <a:ext uri="{FF2B5EF4-FFF2-40B4-BE49-F238E27FC236}">
                <a16:creationId xmlns:a16="http://schemas.microsoft.com/office/drawing/2014/main" id="{70333E2B-835E-0FE0-D765-1F2D03B4DFD0}"/>
              </a:ext>
            </a:extLst>
          </p:cNvPr>
          <p:cNvSpPr txBox="1"/>
          <p:nvPr/>
        </p:nvSpPr>
        <p:spPr>
          <a:xfrm>
            <a:off x="4838439" y="4653367"/>
            <a:ext cx="6223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Delta Live</a:t>
            </a:r>
          </a:p>
        </p:txBody>
      </p:sp>
      <p:pic>
        <p:nvPicPr>
          <p:cNvPr id="1022" name="Picture 1021" descr="A close-up of a sign&#10;&#10;Description automatically generated">
            <a:extLst>
              <a:ext uri="{FF2B5EF4-FFF2-40B4-BE49-F238E27FC236}">
                <a16:creationId xmlns:a16="http://schemas.microsoft.com/office/drawing/2014/main" id="{2632FC62-5181-C730-C95A-DFC65344C53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8469" y="4494382"/>
            <a:ext cx="596195" cy="15898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23" name="Google Shape;2447;p6">
            <a:extLst>
              <a:ext uri="{FF2B5EF4-FFF2-40B4-BE49-F238E27FC236}">
                <a16:creationId xmlns:a16="http://schemas.microsoft.com/office/drawing/2014/main" id="{4A4B916F-4070-7958-4AA5-93A719FA0834}"/>
              </a:ext>
            </a:extLst>
          </p:cNvPr>
          <p:cNvSpPr txBox="1"/>
          <p:nvPr/>
        </p:nvSpPr>
        <p:spPr>
          <a:xfrm>
            <a:off x="5976913" y="4402126"/>
            <a:ext cx="648162" cy="4002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TR"/>
                <a:ea typeface="NTR"/>
                <a:cs typeface="NTR"/>
                <a:sym typeface="NTR"/>
              </a:rPr>
              <a:t>Common Engineering Functions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4" name="Google Shape;898;g27ddb1333fc_4_0">
            <a:extLst>
              <a:ext uri="{FF2B5EF4-FFF2-40B4-BE49-F238E27FC236}">
                <a16:creationId xmlns:a16="http://schemas.microsoft.com/office/drawing/2014/main" id="{174DF5FC-3449-134A-F3A7-863E334B0FB3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407059" y="3619813"/>
            <a:ext cx="306054" cy="25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2089;p7">
            <a:extLst>
              <a:ext uri="{FF2B5EF4-FFF2-40B4-BE49-F238E27FC236}">
                <a16:creationId xmlns:a16="http://schemas.microsoft.com/office/drawing/2014/main" id="{BCD03846-B275-7230-9337-F5B63FB924BC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900873" y="3589124"/>
            <a:ext cx="302904" cy="28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879;g27ddb1333fc_4_0" descr="See the source image">
            <a:extLst>
              <a:ext uri="{FF2B5EF4-FFF2-40B4-BE49-F238E27FC236}">
                <a16:creationId xmlns:a16="http://schemas.microsoft.com/office/drawing/2014/main" id="{06725843-77F6-AE86-A143-4B9E141A046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92482" y="2978330"/>
            <a:ext cx="306797" cy="268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2591;p9" descr="OpenLineage/OpenLineage.yml at main · OpenLineage/OpenLineage · GitHub">
            <a:extLst>
              <a:ext uri="{FF2B5EF4-FFF2-40B4-BE49-F238E27FC236}">
                <a16:creationId xmlns:a16="http://schemas.microsoft.com/office/drawing/2014/main" id="{94DE7D5A-EE7D-4D46-41BA-6F61B761D482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599018" y="4750781"/>
            <a:ext cx="920499" cy="92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2443;p6" descr="Terraform SVG Vector Logos - Vector Logo Zone">
            <a:extLst>
              <a:ext uri="{FF2B5EF4-FFF2-40B4-BE49-F238E27FC236}">
                <a16:creationId xmlns:a16="http://schemas.microsoft.com/office/drawing/2014/main" id="{A4C68AC2-9FA8-FD80-E868-BD8FD3F0D37D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145196" y="5721259"/>
            <a:ext cx="635565" cy="31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2089;p7">
            <a:extLst>
              <a:ext uri="{FF2B5EF4-FFF2-40B4-BE49-F238E27FC236}">
                <a16:creationId xmlns:a16="http://schemas.microsoft.com/office/drawing/2014/main" id="{1E41345C-F3EA-D0FD-84FC-720F9C429EBF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519517" y="5066739"/>
            <a:ext cx="302904" cy="28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2088;p7">
            <a:extLst>
              <a:ext uri="{FF2B5EF4-FFF2-40B4-BE49-F238E27FC236}">
                <a16:creationId xmlns:a16="http://schemas.microsoft.com/office/drawing/2014/main" id="{BF547268-E926-5045-13F0-A1DCC710DF72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634475" y="5321815"/>
            <a:ext cx="503232" cy="244808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DEEEFF75-E68B-92CF-1B93-60CEA3428BF0}"/>
              </a:ext>
            </a:extLst>
          </p:cNvPr>
          <p:cNvSpPr txBox="1"/>
          <p:nvPr/>
        </p:nvSpPr>
        <p:spPr>
          <a:xfrm>
            <a:off x="9309955" y="3882471"/>
            <a:ext cx="556453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SQL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3C202D0-7CC9-9027-063C-094B228F87DD}"/>
              </a:ext>
            </a:extLst>
          </p:cNvPr>
          <p:cNvSpPr txBox="1"/>
          <p:nvPr/>
        </p:nvSpPr>
        <p:spPr>
          <a:xfrm>
            <a:off x="9778044" y="3863063"/>
            <a:ext cx="556453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Collibra</a:t>
            </a:r>
          </a:p>
        </p:txBody>
      </p:sp>
      <p:pic>
        <p:nvPicPr>
          <p:cNvPr id="1033" name="Google Shape;871;g27ddb1333fc_4_0">
            <a:extLst>
              <a:ext uri="{FF2B5EF4-FFF2-40B4-BE49-F238E27FC236}">
                <a16:creationId xmlns:a16="http://schemas.microsoft.com/office/drawing/2014/main" id="{9163CD59-A923-46CB-4F66-283D7C18A08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431096" y="3647627"/>
            <a:ext cx="496255" cy="16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869;g27ddb1333fc_4_0" descr="Integrations for MSP Tools | CloudRadial">
            <a:extLst>
              <a:ext uri="{FF2B5EF4-FFF2-40B4-BE49-F238E27FC236}">
                <a16:creationId xmlns:a16="http://schemas.microsoft.com/office/drawing/2014/main" id="{4D5E9F7C-3B80-DDB0-2DAF-973D2501960B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0743184" y="4259338"/>
            <a:ext cx="790501" cy="209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88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7ddb1333fc_9_1542"/>
          <p:cNvSpPr txBox="1"/>
          <p:nvPr/>
        </p:nvSpPr>
        <p:spPr>
          <a:xfrm>
            <a:off x="554250" y="226977"/>
            <a:ext cx="11083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Medium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g27ddb1333fc_9_1542"/>
          <p:cNvSpPr/>
          <p:nvPr/>
        </p:nvSpPr>
        <p:spPr>
          <a:xfrm>
            <a:off x="2296685" y="1800248"/>
            <a:ext cx="4721400" cy="4242300"/>
          </a:xfrm>
          <a:prstGeom prst="rect">
            <a:avLst/>
          </a:prstGeom>
          <a:solidFill>
            <a:srgbClr val="DBDBDB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endParaRPr sz="1467" b="0" i="0" u="none" strike="noStrike" cap="none">
              <a:solidFill>
                <a:srgbClr val="64646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00" name="Google Shape;2300;g27ddb1333fc_9_1542"/>
          <p:cNvSpPr/>
          <p:nvPr/>
        </p:nvSpPr>
        <p:spPr>
          <a:xfrm>
            <a:off x="225311" y="1800248"/>
            <a:ext cx="1580400" cy="4242300"/>
          </a:xfrm>
          <a:prstGeom prst="rect">
            <a:avLst/>
          </a:prstGeom>
          <a:solidFill>
            <a:srgbClr val="DBDBDB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endParaRPr sz="1467" b="0" i="0" u="none" strike="noStrike" cap="none">
              <a:solidFill>
                <a:srgbClr val="64646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01" name="Google Shape;2301;g27ddb1333fc_9_1542"/>
          <p:cNvSpPr/>
          <p:nvPr/>
        </p:nvSpPr>
        <p:spPr>
          <a:xfrm>
            <a:off x="360987" y="2939840"/>
            <a:ext cx="1298700" cy="3612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Oracle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2" name="Google Shape;2302;g27ddb1333fc_9_1542"/>
          <p:cNvSpPr/>
          <p:nvPr/>
        </p:nvSpPr>
        <p:spPr>
          <a:xfrm>
            <a:off x="2979438" y="2794362"/>
            <a:ext cx="1535100" cy="5067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Inventory Extractor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3" name="Google Shape;2303;g27ddb1333fc_9_1542"/>
          <p:cNvSpPr/>
          <p:nvPr/>
        </p:nvSpPr>
        <p:spPr>
          <a:xfrm>
            <a:off x="2979438" y="3477672"/>
            <a:ext cx="1535100" cy="5067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 Extractor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4" name="Google Shape;2304;g27ddb1333fc_9_1542"/>
          <p:cNvSpPr/>
          <p:nvPr/>
        </p:nvSpPr>
        <p:spPr>
          <a:xfrm>
            <a:off x="7180036" y="1800248"/>
            <a:ext cx="1697400" cy="4242300"/>
          </a:xfrm>
          <a:prstGeom prst="rect">
            <a:avLst/>
          </a:prstGeom>
          <a:solidFill>
            <a:srgbClr val="DBDBDB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endParaRPr sz="1467" b="0" i="0" u="none" strike="noStrike" cap="none">
              <a:solidFill>
                <a:srgbClr val="64646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05" name="Google Shape;2305;g27ddb1333fc_9_1542"/>
          <p:cNvSpPr/>
          <p:nvPr/>
        </p:nvSpPr>
        <p:spPr>
          <a:xfrm>
            <a:off x="360986" y="3392998"/>
            <a:ext cx="1298700" cy="3612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306;g27ddb1333fc_9_1542"/>
          <p:cNvSpPr/>
          <p:nvPr/>
        </p:nvSpPr>
        <p:spPr>
          <a:xfrm>
            <a:off x="360986" y="3863360"/>
            <a:ext cx="1298700" cy="3612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Netezza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7" name="Google Shape;2307;g27ddb1333fc_9_1542"/>
          <p:cNvSpPr/>
          <p:nvPr/>
        </p:nvSpPr>
        <p:spPr>
          <a:xfrm>
            <a:off x="360986" y="4333723"/>
            <a:ext cx="1298700" cy="3612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Teradata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8" name="Google Shape;2308;g27ddb1333fc_9_1542"/>
          <p:cNvCxnSpPr/>
          <p:nvPr/>
        </p:nvCxnSpPr>
        <p:spPr>
          <a:xfrm>
            <a:off x="1805845" y="3624133"/>
            <a:ext cx="873300" cy="0"/>
          </a:xfrm>
          <a:prstGeom prst="straightConnector1">
            <a:avLst/>
          </a:prstGeom>
          <a:noFill/>
          <a:ln w="9525" cap="flat" cmpd="sng">
            <a:solidFill>
              <a:srgbClr val="F68C1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09" name="Google Shape;2309;g27ddb1333fc_9_1542"/>
          <p:cNvSpPr/>
          <p:nvPr/>
        </p:nvSpPr>
        <p:spPr>
          <a:xfrm>
            <a:off x="4630869" y="2794362"/>
            <a:ext cx="1943400" cy="3309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Analyzer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0" name="Google Shape;2310;g27ddb1333fc_9_1542"/>
          <p:cNvSpPr/>
          <p:nvPr/>
        </p:nvSpPr>
        <p:spPr>
          <a:xfrm>
            <a:off x="4630506" y="3207775"/>
            <a:ext cx="1943400" cy="3309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Volume Analyzer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1" name="Google Shape;2311;g27ddb1333fc_9_1542"/>
          <p:cNvSpPr/>
          <p:nvPr/>
        </p:nvSpPr>
        <p:spPr>
          <a:xfrm>
            <a:off x="2705678" y="2274563"/>
            <a:ext cx="4151700" cy="18663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2" name="Google Shape;2312;g27ddb1333fc_9_1542"/>
          <p:cNvSpPr txBox="1"/>
          <p:nvPr/>
        </p:nvSpPr>
        <p:spPr>
          <a:xfrm>
            <a:off x="3734626" y="2336820"/>
            <a:ext cx="2020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lang="en-US" sz="1467" b="0" i="0" u="none" strike="noStrike" cap="none">
                <a:solidFill>
                  <a:srgbClr val="64646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Discoverer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3" name="Google Shape;2313;g27ddb1333fc_9_1542"/>
          <p:cNvSpPr/>
          <p:nvPr/>
        </p:nvSpPr>
        <p:spPr>
          <a:xfrm>
            <a:off x="2705678" y="4288090"/>
            <a:ext cx="4151700" cy="7458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4" name="Google Shape;2314;g27ddb1333fc_9_1542"/>
          <p:cNvSpPr txBox="1"/>
          <p:nvPr/>
        </p:nvSpPr>
        <p:spPr>
          <a:xfrm>
            <a:off x="2736710" y="4565771"/>
            <a:ext cx="2020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lang="en-US" sz="1467" b="0" i="0" u="none" strike="noStrike" cap="none">
                <a:solidFill>
                  <a:srgbClr val="64646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SQL Translator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5" name="Google Shape;2315;g27ddb1333fc_9_1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7857" y="4548104"/>
            <a:ext cx="490862" cy="29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6" name="Google Shape;2316;g27ddb1333fc_9_1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9767" y="4444858"/>
            <a:ext cx="463613" cy="412818"/>
          </a:xfrm>
          <a:prstGeom prst="rect">
            <a:avLst/>
          </a:prstGeom>
          <a:noFill/>
          <a:ln>
            <a:noFill/>
          </a:ln>
        </p:spPr>
      </p:pic>
      <p:sp>
        <p:nvSpPr>
          <p:cNvPr id="2317" name="Google Shape;2317;g27ddb1333fc_9_1542"/>
          <p:cNvSpPr/>
          <p:nvPr/>
        </p:nvSpPr>
        <p:spPr>
          <a:xfrm>
            <a:off x="2694790" y="5191147"/>
            <a:ext cx="4151700" cy="7458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8" name="Google Shape;2318;g27ddb1333fc_9_1542"/>
          <p:cNvSpPr txBox="1"/>
          <p:nvPr/>
        </p:nvSpPr>
        <p:spPr>
          <a:xfrm>
            <a:off x="2724352" y="5423365"/>
            <a:ext cx="2020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lang="en-US" sz="1467" b="0" i="0" u="none" strike="noStrike" cap="none">
                <a:solidFill>
                  <a:srgbClr val="64646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Migrator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9" name="Google Shape;2319;g27ddb1333fc_9_1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8724" y="5423365"/>
            <a:ext cx="490862" cy="29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0" name="Google Shape;2320;g27ddb1333fc_9_1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0634" y="5320118"/>
            <a:ext cx="463613" cy="412818"/>
          </a:xfrm>
          <a:prstGeom prst="rect">
            <a:avLst/>
          </a:prstGeom>
          <a:noFill/>
          <a:ln>
            <a:noFill/>
          </a:ln>
        </p:spPr>
      </p:pic>
      <p:sp>
        <p:nvSpPr>
          <p:cNvPr id="2321" name="Google Shape;2321;g27ddb1333fc_9_1542"/>
          <p:cNvSpPr txBox="1"/>
          <p:nvPr/>
        </p:nvSpPr>
        <p:spPr>
          <a:xfrm>
            <a:off x="1232223" y="3417253"/>
            <a:ext cx="2020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A2A2A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Metadata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g27ddb1333fc_9_1542"/>
          <p:cNvSpPr txBox="1"/>
          <p:nvPr/>
        </p:nvSpPr>
        <p:spPr>
          <a:xfrm>
            <a:off x="1261498" y="4482844"/>
            <a:ext cx="2020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A2A2A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Metadata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3" name="Google Shape;2323;g27ddb1333fc_9_1542"/>
          <p:cNvCxnSpPr/>
          <p:nvPr/>
        </p:nvCxnSpPr>
        <p:spPr>
          <a:xfrm>
            <a:off x="1805845" y="4694902"/>
            <a:ext cx="873300" cy="0"/>
          </a:xfrm>
          <a:prstGeom prst="straightConnector1">
            <a:avLst/>
          </a:prstGeom>
          <a:noFill/>
          <a:ln w="9525" cap="flat" cmpd="sng">
            <a:solidFill>
              <a:srgbClr val="F68C1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4" name="Google Shape;2324;g27ddb1333fc_9_1542"/>
          <p:cNvCxnSpPr/>
          <p:nvPr/>
        </p:nvCxnSpPr>
        <p:spPr>
          <a:xfrm>
            <a:off x="1805845" y="5608236"/>
            <a:ext cx="873300" cy="0"/>
          </a:xfrm>
          <a:prstGeom prst="straightConnector1">
            <a:avLst/>
          </a:prstGeom>
          <a:noFill/>
          <a:ln w="9525" cap="flat" cmpd="sng">
            <a:solidFill>
              <a:srgbClr val="F68C1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25" name="Google Shape;2325;g27ddb1333fc_9_1542"/>
          <p:cNvSpPr txBox="1"/>
          <p:nvPr/>
        </p:nvSpPr>
        <p:spPr>
          <a:xfrm>
            <a:off x="1261498" y="5374692"/>
            <a:ext cx="2020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A2A2A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6" name="Google Shape;2326;g27ddb1333fc_9_1542"/>
          <p:cNvSpPr txBox="1"/>
          <p:nvPr/>
        </p:nvSpPr>
        <p:spPr>
          <a:xfrm>
            <a:off x="0" y="1869707"/>
            <a:ext cx="2020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lang="en-US" sz="1467" b="0" i="0" u="none" strike="noStrike" cap="none">
                <a:solidFill>
                  <a:srgbClr val="64646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Source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7" name="Google Shape;2327;g27ddb1333fc_9_1542"/>
          <p:cNvCxnSpPr>
            <a:stCxn id="2311" idx="3"/>
          </p:cNvCxnSpPr>
          <p:nvPr/>
        </p:nvCxnSpPr>
        <p:spPr>
          <a:xfrm>
            <a:off x="6857378" y="3207713"/>
            <a:ext cx="685200" cy="0"/>
          </a:xfrm>
          <a:prstGeom prst="straightConnector1">
            <a:avLst/>
          </a:prstGeom>
          <a:noFill/>
          <a:ln w="9525" cap="flat" cmpd="sng">
            <a:solidFill>
              <a:srgbClr val="F68C1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28" name="Google Shape;2328;g27ddb1333fc_9_1542"/>
          <p:cNvSpPr txBox="1"/>
          <p:nvPr/>
        </p:nvSpPr>
        <p:spPr>
          <a:xfrm>
            <a:off x="7063698" y="1838687"/>
            <a:ext cx="2020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lang="en-US" sz="1467" b="0" i="0" u="none" strike="noStrike" cap="none">
                <a:solidFill>
                  <a:srgbClr val="64646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9" name="Google Shape;2329;g27ddb1333fc_9_15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38322" y="2383807"/>
            <a:ext cx="359898" cy="4396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0" name="Google Shape;2330;g27ddb1333fc_9_1542"/>
          <p:cNvCxnSpPr/>
          <p:nvPr/>
        </p:nvCxnSpPr>
        <p:spPr>
          <a:xfrm>
            <a:off x="6858766" y="4661113"/>
            <a:ext cx="685200" cy="0"/>
          </a:xfrm>
          <a:prstGeom prst="straightConnector1">
            <a:avLst/>
          </a:prstGeom>
          <a:noFill/>
          <a:ln w="9525" cap="flat" cmpd="sng">
            <a:solidFill>
              <a:srgbClr val="F68C1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331" name="Google Shape;2331;g27ddb1333fc_9_15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56238" y="4369543"/>
            <a:ext cx="359898" cy="4157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2" name="Google Shape;2332;g27ddb1333fc_9_1542"/>
          <p:cNvCxnSpPr/>
          <p:nvPr/>
        </p:nvCxnSpPr>
        <p:spPr>
          <a:xfrm>
            <a:off x="6857307" y="5553969"/>
            <a:ext cx="685200" cy="0"/>
          </a:xfrm>
          <a:prstGeom prst="straightConnector1">
            <a:avLst/>
          </a:prstGeom>
          <a:noFill/>
          <a:ln w="9525" cap="flat" cmpd="sng">
            <a:solidFill>
              <a:srgbClr val="F68C1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333" name="Google Shape;2333;g27ddb1333fc_9_15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71031" y="5275087"/>
            <a:ext cx="345106" cy="424520"/>
          </a:xfrm>
          <a:prstGeom prst="rect">
            <a:avLst/>
          </a:prstGeom>
          <a:noFill/>
          <a:ln>
            <a:noFill/>
          </a:ln>
        </p:spPr>
      </p:pic>
      <p:sp>
        <p:nvSpPr>
          <p:cNvPr id="2334" name="Google Shape;2334;g27ddb1333fc_9_1542"/>
          <p:cNvSpPr txBox="1"/>
          <p:nvPr/>
        </p:nvSpPr>
        <p:spPr>
          <a:xfrm>
            <a:off x="7055045" y="2848239"/>
            <a:ext cx="2020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 Summary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27ddb1333fc_9_1542"/>
          <p:cNvSpPr txBox="1"/>
          <p:nvPr/>
        </p:nvSpPr>
        <p:spPr>
          <a:xfrm>
            <a:off x="7033878" y="4783565"/>
            <a:ext cx="2020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Migrated SQL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27ddb1333fc_9_1542"/>
          <p:cNvSpPr txBox="1"/>
          <p:nvPr/>
        </p:nvSpPr>
        <p:spPr>
          <a:xfrm>
            <a:off x="7025912" y="5701186"/>
            <a:ext cx="2020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Migrated Data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7" name="Google Shape;2337;g27ddb1333fc_9_1542"/>
          <p:cNvSpPr txBox="1"/>
          <p:nvPr/>
        </p:nvSpPr>
        <p:spPr>
          <a:xfrm>
            <a:off x="2979438" y="1849431"/>
            <a:ext cx="33021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lang="en-US" sz="1467" b="1" i="0" u="none" strike="noStrike" cap="none">
                <a:solidFill>
                  <a:srgbClr val="64646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Tiger Data Modernization Toolkit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g27ddb1333fc_9_1542"/>
          <p:cNvSpPr/>
          <p:nvPr/>
        </p:nvSpPr>
        <p:spPr>
          <a:xfrm>
            <a:off x="2979438" y="2405924"/>
            <a:ext cx="302609" cy="201683"/>
          </a:xfrm>
          <a:prstGeom prst="flowChartProcess">
            <a:avLst/>
          </a:prstGeom>
          <a:solidFill>
            <a:schemeClr val="accent1"/>
          </a:solidFill>
          <a:ln w="25400" cap="flat" cmpd="sng">
            <a:solidFill>
              <a:srgbClr val="B469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g27ddb1333fc_9_1542"/>
          <p:cNvSpPr/>
          <p:nvPr/>
        </p:nvSpPr>
        <p:spPr>
          <a:xfrm>
            <a:off x="2952071" y="4371028"/>
            <a:ext cx="302609" cy="201683"/>
          </a:xfrm>
          <a:prstGeom prst="flowChartProcess">
            <a:avLst/>
          </a:prstGeom>
          <a:solidFill>
            <a:schemeClr val="accent1"/>
          </a:solidFill>
          <a:ln w="25400" cap="flat" cmpd="sng">
            <a:solidFill>
              <a:srgbClr val="B469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0" name="Google Shape;2340;g27ddb1333fc_9_1542"/>
          <p:cNvSpPr/>
          <p:nvPr/>
        </p:nvSpPr>
        <p:spPr>
          <a:xfrm>
            <a:off x="2949458" y="5243873"/>
            <a:ext cx="302609" cy="201683"/>
          </a:xfrm>
          <a:prstGeom prst="flowChartProcess">
            <a:avLst/>
          </a:prstGeom>
          <a:solidFill>
            <a:schemeClr val="accent1"/>
          </a:solidFill>
          <a:ln w="25400" cap="flat" cmpd="sng">
            <a:solidFill>
              <a:srgbClr val="B469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1" name="Google Shape;2341;g27ddb1333fc_9_1542"/>
          <p:cNvSpPr/>
          <p:nvPr/>
        </p:nvSpPr>
        <p:spPr>
          <a:xfrm>
            <a:off x="7308234" y="1909831"/>
            <a:ext cx="302609" cy="201683"/>
          </a:xfrm>
          <a:prstGeom prst="flowChartProcess">
            <a:avLst/>
          </a:prstGeom>
          <a:solidFill>
            <a:schemeClr val="accent1"/>
          </a:solidFill>
          <a:ln w="25400" cap="flat" cmpd="sng">
            <a:solidFill>
              <a:srgbClr val="B469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2" name="Google Shape;2342;g27ddb1333fc_9_1542"/>
          <p:cNvSpPr txBox="1"/>
          <p:nvPr/>
        </p:nvSpPr>
        <p:spPr>
          <a:xfrm>
            <a:off x="1396350" y="1120079"/>
            <a:ext cx="95445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E36C09"/>
                </a:solidFill>
                <a:latin typeface="Poppins"/>
                <a:ea typeface="Poppins"/>
                <a:cs typeface="Poppins"/>
                <a:sym typeface="Poppins"/>
              </a:rPr>
              <a:t>Tiger Data modernization Toolkit helps discover the legacy system, analyse complexity &amp; data volume, helps migrate SQL code and migrate data</a:t>
            </a:r>
            <a:endParaRPr sz="1400" b="0" i="0" u="none" strike="noStrike" cap="none">
              <a:solidFill>
                <a:srgbClr val="E36C0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3" name="Google Shape;2343;g27ddb1333fc_9_1542"/>
          <p:cNvSpPr txBox="1"/>
          <p:nvPr/>
        </p:nvSpPr>
        <p:spPr>
          <a:xfrm>
            <a:off x="9129775" y="1777021"/>
            <a:ext cx="27411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200" b="1" i="0" u="none" strike="noStrike" cap="non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discoverer </a:t>
            </a:r>
            <a:r>
              <a:rPr lang="en-US" sz="1200" b="0" i="0" u="none" strike="noStrike" cap="non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engine extracts the inventory information, definitions &amp; volumetric information from source systems,  analyses the complexity and generates lineage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200" b="1" i="0" u="none" strike="noStrike" cap="non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SQL translator </a:t>
            </a:r>
            <a:r>
              <a:rPr lang="en-US" sz="1200" b="0" i="0" u="none" strike="noStrike" cap="non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engine migrates the table definitions, views, functions, stored procedures etc using cloud native tools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200" b="1" i="0" u="none" strike="noStrike" cap="non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Data migrator</a:t>
            </a:r>
            <a:r>
              <a:rPr lang="en-US" sz="1200" b="0" i="0" u="none" strike="noStrike" cap="non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 engine migrates the data from source system to target system using the cloud native tools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Migration summary report provides the inventory summary, migrated SQL and data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4" name="Google Shape;2344;g27ddb1333fc_9_15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22138" y="3256396"/>
            <a:ext cx="428096" cy="418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45" name="Google Shape;2345;g27ddb1333fc_9_1542"/>
          <p:cNvSpPr txBox="1"/>
          <p:nvPr/>
        </p:nvSpPr>
        <p:spPr>
          <a:xfrm>
            <a:off x="7027854" y="3734695"/>
            <a:ext cx="2020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Lineage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6" name="Google Shape;2346;g27ddb1333fc_9_1542"/>
          <p:cNvSpPr/>
          <p:nvPr/>
        </p:nvSpPr>
        <p:spPr>
          <a:xfrm>
            <a:off x="4630506" y="3615820"/>
            <a:ext cx="1943400" cy="3309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Lineage Generator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7" name="Google Shape;2347;g27ddb1333fc_9_1542" descr="Arrow Counterclockwise curve">
            <a:hlinkClick r:id="" action="ppaction://noaction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720075" y="38113"/>
            <a:ext cx="395725" cy="3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8" name="Google Shape;2348;g27ddb1333fc_9_1542"/>
          <p:cNvSpPr txBox="1">
            <a:spLocks noGrp="1"/>
          </p:cNvSpPr>
          <p:nvPr>
            <p:ph type="body" idx="1"/>
          </p:nvPr>
        </p:nvSpPr>
        <p:spPr>
          <a:xfrm>
            <a:off x="527051" y="496800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</a:pPr>
            <a:r>
              <a:rPr lang="en-US"/>
              <a:t>Data Modernization Toolkit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p24"/>
          <p:cNvSpPr/>
          <p:nvPr/>
        </p:nvSpPr>
        <p:spPr>
          <a:xfrm>
            <a:off x="3068951" y="1126137"/>
            <a:ext cx="6455100" cy="4851900"/>
          </a:xfrm>
          <a:prstGeom prst="rect">
            <a:avLst/>
          </a:prstGeom>
          <a:noFill/>
          <a:ln w="12700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5" name="Google Shape;2575;p24"/>
          <p:cNvSpPr/>
          <p:nvPr/>
        </p:nvSpPr>
        <p:spPr>
          <a:xfrm>
            <a:off x="7376733" y="1805424"/>
            <a:ext cx="1838700" cy="920100"/>
          </a:xfrm>
          <a:prstGeom prst="rect">
            <a:avLst/>
          </a:prstGeom>
          <a:noFill/>
          <a:ln w="12700" cap="flat" cmpd="sng">
            <a:solidFill>
              <a:srgbClr val="00C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6" name="Google Shape;2576;p24"/>
          <p:cNvSpPr/>
          <p:nvPr/>
        </p:nvSpPr>
        <p:spPr>
          <a:xfrm>
            <a:off x="5331061" y="1799229"/>
            <a:ext cx="1838700" cy="920100"/>
          </a:xfrm>
          <a:prstGeom prst="rect">
            <a:avLst/>
          </a:prstGeom>
          <a:noFill/>
          <a:ln w="12700" cap="flat" cmpd="sng">
            <a:solidFill>
              <a:srgbClr val="00C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7" name="Google Shape;2577;p24"/>
          <p:cNvSpPr/>
          <p:nvPr/>
        </p:nvSpPr>
        <p:spPr>
          <a:xfrm>
            <a:off x="3260940" y="1804690"/>
            <a:ext cx="1838700" cy="920100"/>
          </a:xfrm>
          <a:prstGeom prst="rect">
            <a:avLst/>
          </a:prstGeom>
          <a:noFill/>
          <a:ln w="12700" cap="flat" cmpd="sng">
            <a:solidFill>
              <a:srgbClr val="00C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8" name="Google Shape;2578;p24"/>
          <p:cNvSpPr txBox="1"/>
          <p:nvPr/>
        </p:nvSpPr>
        <p:spPr>
          <a:xfrm>
            <a:off x="3384552" y="2862306"/>
            <a:ext cx="1518000" cy="3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Tables – Golden Copy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9" name="Google Shape;2579;p24"/>
          <p:cNvSpPr txBox="1">
            <a:spLocks noGrp="1"/>
          </p:cNvSpPr>
          <p:nvPr>
            <p:ph type="body" idx="1"/>
          </p:nvPr>
        </p:nvSpPr>
        <p:spPr>
          <a:xfrm>
            <a:off x="527051" y="496800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Technical Architecture </a:t>
            </a:r>
            <a:endParaRPr/>
          </a:p>
        </p:txBody>
      </p:sp>
      <p:sp>
        <p:nvSpPr>
          <p:cNvPr id="2580" name="Google Shape;2580;p24"/>
          <p:cNvSpPr/>
          <p:nvPr/>
        </p:nvSpPr>
        <p:spPr>
          <a:xfrm>
            <a:off x="361808" y="1126137"/>
            <a:ext cx="1430700" cy="48519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1" name="Google Shape;2581;p24"/>
          <p:cNvSpPr txBox="1"/>
          <p:nvPr/>
        </p:nvSpPr>
        <p:spPr>
          <a:xfrm>
            <a:off x="371085" y="1028459"/>
            <a:ext cx="690900" cy="338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2" name="Google Shape;25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276" y="1555075"/>
            <a:ext cx="898953" cy="54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3" name="Google Shape;258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467" y="2371619"/>
            <a:ext cx="662574" cy="54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4" name="Google Shape;258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030" y="3188164"/>
            <a:ext cx="939447" cy="545826"/>
          </a:xfrm>
          <a:prstGeom prst="rect">
            <a:avLst/>
          </a:prstGeom>
          <a:noFill/>
          <a:ln>
            <a:noFill/>
          </a:ln>
        </p:spPr>
      </p:pic>
      <p:sp>
        <p:nvSpPr>
          <p:cNvPr id="2585" name="Google Shape;2585;p24"/>
          <p:cNvSpPr txBox="1"/>
          <p:nvPr/>
        </p:nvSpPr>
        <p:spPr>
          <a:xfrm>
            <a:off x="653207" y="3733990"/>
            <a:ext cx="848100" cy="33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A2A2A2"/>
                </a:solidFill>
                <a:latin typeface="Calibri"/>
                <a:ea typeface="Calibri"/>
                <a:cs typeface="Calibri"/>
                <a:sym typeface="Calibri"/>
              </a:rPr>
              <a:t>Tables | Reports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6" name="Google Shape;2586;p24"/>
          <p:cNvGrpSpPr/>
          <p:nvPr/>
        </p:nvGrpSpPr>
        <p:grpSpPr>
          <a:xfrm>
            <a:off x="753397" y="5067261"/>
            <a:ext cx="647700" cy="857358"/>
            <a:chOff x="793739" y="4611169"/>
            <a:chExt cx="647700" cy="857358"/>
          </a:xfrm>
        </p:grpSpPr>
        <p:pic>
          <p:nvPicPr>
            <p:cNvPr id="2587" name="Google Shape;2587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56519" y="4611169"/>
              <a:ext cx="517150" cy="51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8" name="Google Shape;2588;p24"/>
            <p:cNvSpPr txBox="1"/>
            <p:nvPr/>
          </p:nvSpPr>
          <p:spPr>
            <a:xfrm>
              <a:off x="793739" y="5129827"/>
              <a:ext cx="647700" cy="33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1" u="none" strike="noStrike" cap="none">
                  <a:solidFill>
                    <a:srgbClr val="A2A2A2"/>
                  </a:solidFill>
                  <a:latin typeface="Calibri"/>
                  <a:ea typeface="Calibri"/>
                  <a:cs typeface="Calibri"/>
                  <a:sym typeface="Calibri"/>
                </a:rPr>
                <a:t>SFTP Servers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89" name="Google Shape;2589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276" y="4314534"/>
            <a:ext cx="857922" cy="178984"/>
          </a:xfrm>
          <a:prstGeom prst="rect">
            <a:avLst/>
          </a:prstGeom>
          <a:noFill/>
          <a:ln>
            <a:noFill/>
          </a:ln>
        </p:spPr>
      </p:pic>
      <p:sp>
        <p:nvSpPr>
          <p:cNvPr id="2590" name="Google Shape;2590;p24"/>
          <p:cNvSpPr txBox="1"/>
          <p:nvPr/>
        </p:nvSpPr>
        <p:spPr>
          <a:xfrm>
            <a:off x="692483" y="4548238"/>
            <a:ext cx="769500" cy="50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A2A2A2"/>
                </a:solidFill>
                <a:latin typeface="Calibri"/>
                <a:ea typeface="Calibri"/>
                <a:cs typeface="Calibri"/>
                <a:sym typeface="Calibri"/>
              </a:rPr>
              <a:t>Hive Tables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A2A2A2"/>
                </a:solidFill>
                <a:latin typeface="Calibri"/>
                <a:ea typeface="Calibri"/>
                <a:cs typeface="Calibri"/>
                <a:sym typeface="Calibri"/>
              </a:rPr>
              <a:t>Historical Data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1" name="Google Shape;2591;p24"/>
          <p:cNvSpPr/>
          <p:nvPr/>
        </p:nvSpPr>
        <p:spPr>
          <a:xfrm>
            <a:off x="824626" y="1385350"/>
            <a:ext cx="769500" cy="2639700"/>
          </a:xfrm>
          <a:prstGeom prst="rect">
            <a:avLst/>
          </a:prstGeom>
          <a:noFill/>
          <a:ln w="12700" cap="flat" cmpd="sng">
            <a:solidFill>
              <a:srgbClr val="B46915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2" name="Google Shape;2592;p24"/>
          <p:cNvSpPr/>
          <p:nvPr/>
        </p:nvSpPr>
        <p:spPr>
          <a:xfrm>
            <a:off x="551329" y="4228114"/>
            <a:ext cx="1042800" cy="1585200"/>
          </a:xfrm>
          <a:prstGeom prst="rect">
            <a:avLst/>
          </a:prstGeom>
          <a:noFill/>
          <a:ln w="12700" cap="flat" cmpd="sng">
            <a:solidFill>
              <a:srgbClr val="B46915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3" name="Google Shape;2593;p24"/>
          <p:cNvSpPr txBox="1"/>
          <p:nvPr/>
        </p:nvSpPr>
        <p:spPr>
          <a:xfrm>
            <a:off x="3746308" y="1049193"/>
            <a:ext cx="521100" cy="338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Lake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4" name="Google Shape;2594;p24"/>
          <p:cNvSpPr/>
          <p:nvPr/>
        </p:nvSpPr>
        <p:spPr>
          <a:xfrm>
            <a:off x="9658892" y="1126137"/>
            <a:ext cx="2202900" cy="48519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5" name="Google Shape;2595;p24"/>
          <p:cNvSpPr txBox="1"/>
          <p:nvPr/>
        </p:nvSpPr>
        <p:spPr>
          <a:xfrm>
            <a:off x="10498835" y="1032334"/>
            <a:ext cx="1029300" cy="43088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Consumption Layer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6" name="Google Shape;2596;p24"/>
          <p:cNvGrpSpPr/>
          <p:nvPr/>
        </p:nvGrpSpPr>
        <p:grpSpPr>
          <a:xfrm>
            <a:off x="3509052" y="4301071"/>
            <a:ext cx="1342500" cy="588684"/>
            <a:chOff x="3371489" y="3272325"/>
            <a:chExt cx="1342500" cy="588684"/>
          </a:xfrm>
        </p:grpSpPr>
        <p:pic>
          <p:nvPicPr>
            <p:cNvPr id="2597" name="Google Shape;2597;p2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832990" y="3272325"/>
              <a:ext cx="419484" cy="419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8" name="Google Shape;2598;p24"/>
            <p:cNvSpPr txBox="1"/>
            <p:nvPr/>
          </p:nvSpPr>
          <p:spPr>
            <a:xfrm>
              <a:off x="3371489" y="3691809"/>
              <a:ext cx="1342500" cy="1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1" u="none" strike="noStrike" cap="none">
                  <a:solidFill>
                    <a:srgbClr val="A2A2A2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Storage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9" name="Google Shape;2599;p24"/>
          <p:cNvGrpSpPr/>
          <p:nvPr/>
        </p:nvGrpSpPr>
        <p:grpSpPr>
          <a:xfrm>
            <a:off x="9975893" y="2128666"/>
            <a:ext cx="825743" cy="703689"/>
            <a:chOff x="10584846" y="2905366"/>
            <a:chExt cx="1203882" cy="703689"/>
          </a:xfrm>
        </p:grpSpPr>
        <p:pic>
          <p:nvPicPr>
            <p:cNvPr id="2600" name="Google Shape;2600;p24" descr="What is Oracle Analytics? | Learn Mor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584846" y="2905366"/>
              <a:ext cx="1203882" cy="364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1" name="Google Shape;2601;p24"/>
            <p:cNvSpPr txBox="1"/>
            <p:nvPr/>
          </p:nvSpPr>
          <p:spPr>
            <a:xfrm>
              <a:off x="10720460" y="3270355"/>
              <a:ext cx="932700" cy="33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1" u="none" strike="noStrike" cap="none">
                  <a:solidFill>
                    <a:srgbClr val="A2A2A2"/>
                  </a:solidFill>
                  <a:latin typeface="Calibri"/>
                  <a:ea typeface="Calibri"/>
                  <a:cs typeface="Calibri"/>
                  <a:sym typeface="Calibri"/>
                </a:rPr>
                <a:t>OAC reports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2" name="Google Shape;2602;p24"/>
          <p:cNvGrpSpPr/>
          <p:nvPr/>
        </p:nvGrpSpPr>
        <p:grpSpPr>
          <a:xfrm>
            <a:off x="9922709" y="3669126"/>
            <a:ext cx="886617" cy="722580"/>
            <a:chOff x="10475746" y="3983823"/>
            <a:chExt cx="1422000" cy="722580"/>
          </a:xfrm>
        </p:grpSpPr>
        <p:pic>
          <p:nvPicPr>
            <p:cNvPr id="2603" name="Google Shape;2603;p24" descr="Is Power BI Actually Useful? - PEI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0694456" y="3983823"/>
              <a:ext cx="984660" cy="3838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4" name="Google Shape;2604;p24"/>
            <p:cNvSpPr txBox="1"/>
            <p:nvPr/>
          </p:nvSpPr>
          <p:spPr>
            <a:xfrm>
              <a:off x="10475746" y="4367703"/>
              <a:ext cx="1422000" cy="33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1" u="none" strike="noStrike" cap="none">
                  <a:solidFill>
                    <a:srgbClr val="A2A2A2"/>
                  </a:solidFill>
                  <a:latin typeface="Calibri"/>
                  <a:ea typeface="Calibri"/>
                  <a:cs typeface="Calibri"/>
                  <a:sym typeface="Calibri"/>
                </a:rPr>
                <a:t>Power BI reports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05" name="Google Shape;2605;p24"/>
          <p:cNvCxnSpPr>
            <a:stCxn id="2606" idx="3"/>
            <a:endCxn id="2607" idx="1"/>
          </p:cNvCxnSpPr>
          <p:nvPr/>
        </p:nvCxnSpPr>
        <p:spPr>
          <a:xfrm rot="10800000" flipH="1">
            <a:off x="9217700" y="2306028"/>
            <a:ext cx="753600" cy="2232300"/>
          </a:xfrm>
          <a:prstGeom prst="bentConnector3">
            <a:avLst>
              <a:gd name="adj1" fmla="val 49993"/>
            </a:avLst>
          </a:prstGeom>
          <a:noFill/>
          <a:ln w="12700" cap="flat" cmpd="sng">
            <a:solidFill>
              <a:srgbClr val="00CC6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08" name="Google Shape;2608;p24"/>
          <p:cNvCxnSpPr>
            <a:stCxn id="2606" idx="3"/>
            <a:endCxn id="2609" idx="1"/>
          </p:cNvCxnSpPr>
          <p:nvPr/>
        </p:nvCxnSpPr>
        <p:spPr>
          <a:xfrm rot="10800000" flipH="1">
            <a:off x="9217700" y="3808728"/>
            <a:ext cx="753600" cy="729600"/>
          </a:xfrm>
          <a:prstGeom prst="bentConnector3">
            <a:avLst>
              <a:gd name="adj1" fmla="val 49993"/>
            </a:avLst>
          </a:prstGeom>
          <a:noFill/>
          <a:ln w="12700" cap="flat" cmpd="sng">
            <a:solidFill>
              <a:srgbClr val="FF99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10" name="Google Shape;2610;p24"/>
          <p:cNvSpPr/>
          <p:nvPr/>
        </p:nvSpPr>
        <p:spPr>
          <a:xfrm>
            <a:off x="9971200" y="4529512"/>
            <a:ext cx="68700" cy="68700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9" name="Google Shape;2609;p24"/>
          <p:cNvSpPr/>
          <p:nvPr/>
        </p:nvSpPr>
        <p:spPr>
          <a:xfrm>
            <a:off x="9971200" y="3774296"/>
            <a:ext cx="68700" cy="68700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1" name="Google Shape;2611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33244" y="3080087"/>
            <a:ext cx="1106520" cy="301528"/>
          </a:xfrm>
          <a:prstGeom prst="rect">
            <a:avLst/>
          </a:prstGeom>
          <a:noFill/>
          <a:ln>
            <a:noFill/>
          </a:ln>
        </p:spPr>
      </p:pic>
      <p:sp>
        <p:nvSpPr>
          <p:cNvPr id="2607" name="Google Shape;2607;p24"/>
          <p:cNvSpPr/>
          <p:nvPr/>
        </p:nvSpPr>
        <p:spPr>
          <a:xfrm>
            <a:off x="9971200" y="2271772"/>
            <a:ext cx="68700" cy="68700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2" name="Google Shape;2612;p24"/>
          <p:cNvGrpSpPr/>
          <p:nvPr/>
        </p:nvGrpSpPr>
        <p:grpSpPr>
          <a:xfrm>
            <a:off x="1471120" y="4206894"/>
            <a:ext cx="1342500" cy="758184"/>
            <a:chOff x="3371489" y="3272325"/>
            <a:chExt cx="1342500" cy="758184"/>
          </a:xfrm>
        </p:grpSpPr>
        <p:pic>
          <p:nvPicPr>
            <p:cNvPr id="2613" name="Google Shape;2613;p2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832990" y="3272325"/>
              <a:ext cx="419484" cy="419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4" name="Google Shape;2614;p24"/>
            <p:cNvSpPr txBox="1"/>
            <p:nvPr/>
          </p:nvSpPr>
          <p:spPr>
            <a:xfrm>
              <a:off x="3371489" y="3691809"/>
              <a:ext cx="134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1" u="none" strike="noStrike" cap="none">
                  <a:solidFill>
                    <a:srgbClr val="A2A2A2"/>
                  </a:solidFill>
                  <a:latin typeface="Calibri"/>
                  <a:ea typeface="Calibri"/>
                  <a:cs typeface="Calibri"/>
                  <a:sym typeface="Calibri"/>
                </a:rPr>
                <a:t>Cloud 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1" u="none" strike="noStrike" cap="none">
                  <a:solidFill>
                    <a:srgbClr val="A2A2A2"/>
                  </a:solidFill>
                  <a:latin typeface="Calibri"/>
                  <a:ea typeface="Calibri"/>
                  <a:cs typeface="Calibri"/>
                  <a:sym typeface="Calibri"/>
                </a:rPr>
                <a:t>Dataproc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5" name="Google Shape;2615;p24"/>
          <p:cNvSpPr txBox="1"/>
          <p:nvPr/>
        </p:nvSpPr>
        <p:spPr>
          <a:xfrm>
            <a:off x="1451949" y="5020756"/>
            <a:ext cx="1342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A2A2A2"/>
                </a:solidFill>
                <a:latin typeface="Calibri"/>
                <a:ea typeface="Calibri"/>
                <a:cs typeface="Calibri"/>
                <a:sym typeface="Calibri"/>
              </a:rPr>
              <a:t>gsutil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6" name="Google Shape;2616;p24"/>
          <p:cNvSpPr txBox="1"/>
          <p:nvPr/>
        </p:nvSpPr>
        <p:spPr>
          <a:xfrm>
            <a:off x="1931739" y="1331460"/>
            <a:ext cx="1010400" cy="84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Batch data transfer using Informatica and available GCP services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Google Shape;2617;p24"/>
          <p:cNvSpPr/>
          <p:nvPr/>
        </p:nvSpPr>
        <p:spPr>
          <a:xfrm>
            <a:off x="3260940" y="3751712"/>
            <a:ext cx="1838700" cy="38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8" name="Google Shape;2618;p24"/>
          <p:cNvSpPr txBox="1"/>
          <p:nvPr/>
        </p:nvSpPr>
        <p:spPr>
          <a:xfrm>
            <a:off x="3776568" y="3846021"/>
            <a:ext cx="857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Landing Layer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9" name="Google Shape;2619;p24"/>
          <p:cNvSpPr/>
          <p:nvPr/>
        </p:nvSpPr>
        <p:spPr>
          <a:xfrm>
            <a:off x="3260940" y="3751711"/>
            <a:ext cx="1838700" cy="1215300"/>
          </a:xfrm>
          <a:prstGeom prst="rect">
            <a:avLst/>
          </a:prstGeom>
          <a:noFill/>
          <a:ln w="12700" cap="flat" cmpd="sng">
            <a:solidFill>
              <a:srgbClr val="00C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0" name="Google Shape;2620;p2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58197" y="3186622"/>
            <a:ext cx="1876470" cy="375294"/>
          </a:xfrm>
          <a:prstGeom prst="rect">
            <a:avLst/>
          </a:prstGeom>
          <a:noFill/>
          <a:ln>
            <a:noFill/>
          </a:ln>
          <a:effectLst>
            <a:outerShdw blurRad="50800" sx="102000" sy="102000" algn="ctr" rotWithShape="0">
              <a:srgbClr val="A5A5A5"/>
            </a:outerShdw>
          </a:effectLst>
        </p:spPr>
      </p:pic>
      <p:cxnSp>
        <p:nvCxnSpPr>
          <p:cNvPr id="2621" name="Google Shape;2621;p24"/>
          <p:cNvCxnSpPr>
            <a:stCxn id="2591" idx="3"/>
            <a:endCxn id="2619" idx="1"/>
          </p:cNvCxnSpPr>
          <p:nvPr/>
        </p:nvCxnSpPr>
        <p:spPr>
          <a:xfrm>
            <a:off x="1594126" y="2705200"/>
            <a:ext cx="1666800" cy="1654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99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22" name="Google Shape;2622;p24"/>
          <p:cNvSpPr/>
          <p:nvPr/>
        </p:nvSpPr>
        <p:spPr>
          <a:xfrm>
            <a:off x="3399548" y="5137025"/>
            <a:ext cx="5768400" cy="2835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Workflow Orchestration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3" name="Google Shape;2623;p24"/>
          <p:cNvSpPr/>
          <p:nvPr/>
        </p:nvSpPr>
        <p:spPr>
          <a:xfrm>
            <a:off x="3260950" y="1807350"/>
            <a:ext cx="1787400" cy="38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4" name="Google Shape;2624;p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260940" y="1804690"/>
            <a:ext cx="375480" cy="37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25" name="Google Shape;2625;p24"/>
          <p:cNvSpPr txBox="1"/>
          <p:nvPr/>
        </p:nvSpPr>
        <p:spPr>
          <a:xfrm>
            <a:off x="3673593" y="1913874"/>
            <a:ext cx="807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Bronze Layer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6" name="Google Shape;2626;p2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308187" y="2311458"/>
            <a:ext cx="740285" cy="3571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7" name="Google Shape;2627;p24"/>
          <p:cNvGrpSpPr/>
          <p:nvPr/>
        </p:nvGrpSpPr>
        <p:grpSpPr>
          <a:xfrm>
            <a:off x="3361374" y="2331736"/>
            <a:ext cx="817448" cy="353216"/>
            <a:chOff x="3371489" y="3272325"/>
            <a:chExt cx="1342500" cy="603684"/>
          </a:xfrm>
        </p:grpSpPr>
        <p:pic>
          <p:nvPicPr>
            <p:cNvPr id="2628" name="Google Shape;2628;p24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832990" y="3272325"/>
              <a:ext cx="419484" cy="419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9" name="Google Shape;2629;p24"/>
            <p:cNvSpPr txBox="1"/>
            <p:nvPr/>
          </p:nvSpPr>
          <p:spPr>
            <a:xfrm>
              <a:off x="3371489" y="3691809"/>
              <a:ext cx="1342500" cy="18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1" u="none" strike="noStrike" cap="none">
                  <a:solidFill>
                    <a:srgbClr val="A2A2A2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Storage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0" name="Google Shape;2630;p24"/>
          <p:cNvSpPr txBox="1"/>
          <p:nvPr/>
        </p:nvSpPr>
        <p:spPr>
          <a:xfrm>
            <a:off x="5553116" y="2819627"/>
            <a:ext cx="1455600" cy="3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Standardized Source Tables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1" name="Google Shape;2631;p24"/>
          <p:cNvSpPr/>
          <p:nvPr/>
        </p:nvSpPr>
        <p:spPr>
          <a:xfrm>
            <a:off x="5342285" y="1801147"/>
            <a:ext cx="1838700" cy="38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2" name="Google Shape;2632;p2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342285" y="1801147"/>
            <a:ext cx="375480" cy="37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33" name="Google Shape;2633;p24"/>
          <p:cNvSpPr txBox="1"/>
          <p:nvPr/>
        </p:nvSpPr>
        <p:spPr>
          <a:xfrm>
            <a:off x="5778847" y="1920840"/>
            <a:ext cx="711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Silver Layer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4" name="Google Shape;2634;p2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355113" y="2286161"/>
            <a:ext cx="805721" cy="388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5" name="Google Shape;2635;p24"/>
          <p:cNvGrpSpPr/>
          <p:nvPr/>
        </p:nvGrpSpPr>
        <p:grpSpPr>
          <a:xfrm>
            <a:off x="5416128" y="2331480"/>
            <a:ext cx="817448" cy="353216"/>
            <a:chOff x="3371489" y="3272325"/>
            <a:chExt cx="1342500" cy="603684"/>
          </a:xfrm>
        </p:grpSpPr>
        <p:pic>
          <p:nvPicPr>
            <p:cNvPr id="2636" name="Google Shape;2636;p24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832990" y="3272325"/>
              <a:ext cx="419484" cy="419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7" name="Google Shape;2637;p24"/>
            <p:cNvSpPr txBox="1"/>
            <p:nvPr/>
          </p:nvSpPr>
          <p:spPr>
            <a:xfrm>
              <a:off x="3371489" y="3691809"/>
              <a:ext cx="1342500" cy="18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1" u="none" strike="noStrike" cap="none">
                  <a:solidFill>
                    <a:srgbClr val="A2A2A2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Storage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38" name="Google Shape;2638;p2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584382" y="1290523"/>
            <a:ext cx="1345652" cy="212271"/>
          </a:xfrm>
          <a:prstGeom prst="rect">
            <a:avLst/>
          </a:prstGeom>
          <a:noFill/>
          <a:ln>
            <a:noFill/>
          </a:ln>
        </p:spPr>
      </p:pic>
      <p:sp>
        <p:nvSpPr>
          <p:cNvPr id="2639" name="Google Shape;2639;p24"/>
          <p:cNvSpPr/>
          <p:nvPr/>
        </p:nvSpPr>
        <p:spPr>
          <a:xfrm flipH="1">
            <a:off x="4245085" y="3251182"/>
            <a:ext cx="164400" cy="130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12700" cap="flat" cmpd="sng">
            <a:solidFill>
              <a:srgbClr val="B469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0" name="Google Shape;2640;p24"/>
          <p:cNvSpPr/>
          <p:nvPr/>
        </p:nvSpPr>
        <p:spPr>
          <a:xfrm flipH="1">
            <a:off x="5117753" y="1975597"/>
            <a:ext cx="201900" cy="2124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12700" cap="flat" cmpd="sng">
            <a:solidFill>
              <a:srgbClr val="B469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1" name="Google Shape;2641;p24"/>
          <p:cNvSpPr/>
          <p:nvPr/>
        </p:nvSpPr>
        <p:spPr>
          <a:xfrm flipH="1">
            <a:off x="8300597" y="3355970"/>
            <a:ext cx="172800" cy="153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12700" cap="flat" cmpd="sng">
            <a:solidFill>
              <a:srgbClr val="B469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2" name="Google Shape;2642;p24"/>
          <p:cNvSpPr/>
          <p:nvPr/>
        </p:nvSpPr>
        <p:spPr>
          <a:xfrm flipH="1">
            <a:off x="3514725" y="6338330"/>
            <a:ext cx="201900" cy="2124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12700" cap="flat" cmpd="sng">
            <a:solidFill>
              <a:srgbClr val="B469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3" name="Google Shape;2643;p24"/>
          <p:cNvSpPr txBox="1"/>
          <p:nvPr/>
        </p:nvSpPr>
        <p:spPr>
          <a:xfrm>
            <a:off x="3897905" y="6288328"/>
            <a:ext cx="3318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Reusable</a:t>
            </a: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Programs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24"/>
          <p:cNvSpPr/>
          <p:nvPr/>
        </p:nvSpPr>
        <p:spPr>
          <a:xfrm flipH="1">
            <a:off x="2447331" y="2854122"/>
            <a:ext cx="164400" cy="130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12700" cap="flat" cmpd="sng">
            <a:solidFill>
              <a:srgbClr val="B469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5" name="Google Shape;2645;p24"/>
          <p:cNvSpPr/>
          <p:nvPr/>
        </p:nvSpPr>
        <p:spPr>
          <a:xfrm flipH="1">
            <a:off x="2517803" y="4665211"/>
            <a:ext cx="164400" cy="130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12700" cap="flat" cmpd="sng">
            <a:solidFill>
              <a:srgbClr val="B469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6" name="Google Shape;2646;p2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660247" y="1247386"/>
            <a:ext cx="1367872" cy="2795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7" name="Google Shape;2647;p24"/>
          <p:cNvCxnSpPr/>
          <p:nvPr/>
        </p:nvCxnSpPr>
        <p:spPr>
          <a:xfrm>
            <a:off x="1597300" y="4537226"/>
            <a:ext cx="1663500" cy="0"/>
          </a:xfrm>
          <a:prstGeom prst="straightConnector1">
            <a:avLst/>
          </a:prstGeom>
          <a:noFill/>
          <a:ln w="12700" cap="flat" cmpd="sng">
            <a:solidFill>
              <a:srgbClr val="FF99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48" name="Google Shape;2648;p24"/>
          <p:cNvSpPr txBox="1"/>
          <p:nvPr/>
        </p:nvSpPr>
        <p:spPr>
          <a:xfrm>
            <a:off x="7700505" y="5075602"/>
            <a:ext cx="1381200" cy="40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CC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21590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1" u="none" strike="noStrike" cap="none">
                <a:solidFill>
                  <a:srgbClr val="A2A2A2"/>
                </a:solidFill>
                <a:latin typeface="Calibri"/>
                <a:ea typeface="Calibri"/>
                <a:cs typeface="Calibri"/>
                <a:sym typeface="Calibri"/>
              </a:rPr>
              <a:t>Google Cloud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1" u="none" strike="noStrike" cap="none">
                <a:solidFill>
                  <a:srgbClr val="A2A2A2"/>
                </a:solidFill>
                <a:latin typeface="Calibri"/>
                <a:ea typeface="Calibri"/>
                <a:cs typeface="Calibri"/>
                <a:sym typeface="Calibri"/>
              </a:rPr>
              <a:t>Composer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9" name="Google Shape;2649;p2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700506" y="5128848"/>
            <a:ext cx="295012" cy="295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0" name="Google Shape;2650;p24"/>
          <p:cNvGrpSpPr/>
          <p:nvPr/>
        </p:nvGrpSpPr>
        <p:grpSpPr>
          <a:xfrm>
            <a:off x="7825416" y="4317639"/>
            <a:ext cx="998100" cy="588684"/>
            <a:chOff x="7924141" y="3272325"/>
            <a:chExt cx="998100" cy="588684"/>
          </a:xfrm>
        </p:grpSpPr>
        <p:pic>
          <p:nvPicPr>
            <p:cNvPr id="2651" name="Google Shape;2651;p2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8213503" y="3272325"/>
              <a:ext cx="419484" cy="419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2" name="Google Shape;2652;p24"/>
            <p:cNvSpPr txBox="1"/>
            <p:nvPr/>
          </p:nvSpPr>
          <p:spPr>
            <a:xfrm>
              <a:off x="7924141" y="3691809"/>
              <a:ext cx="998100" cy="1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1" u="none" strike="noStrike" cap="none">
                  <a:solidFill>
                    <a:srgbClr val="A2A2A2"/>
                  </a:solidFill>
                  <a:latin typeface="Calibri"/>
                  <a:ea typeface="Calibri"/>
                  <a:cs typeface="Calibri"/>
                  <a:sym typeface="Calibri"/>
                </a:rPr>
                <a:t>Google BigQuery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3" name="Google Shape;2653;p24"/>
          <p:cNvSpPr/>
          <p:nvPr/>
        </p:nvSpPr>
        <p:spPr>
          <a:xfrm>
            <a:off x="7379010" y="3751711"/>
            <a:ext cx="1838700" cy="38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4" name="Google Shape;2654;p24"/>
          <p:cNvSpPr txBox="1"/>
          <p:nvPr/>
        </p:nvSpPr>
        <p:spPr>
          <a:xfrm>
            <a:off x="7851251" y="3846021"/>
            <a:ext cx="1173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Presentation Layer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6" name="Google Shape;2606;p24"/>
          <p:cNvSpPr/>
          <p:nvPr/>
        </p:nvSpPr>
        <p:spPr>
          <a:xfrm>
            <a:off x="7379000" y="4109628"/>
            <a:ext cx="1838700" cy="857400"/>
          </a:xfrm>
          <a:prstGeom prst="rect">
            <a:avLst/>
          </a:prstGeom>
          <a:noFill/>
          <a:ln w="12700" cap="flat" cmpd="sng">
            <a:solidFill>
              <a:srgbClr val="00CC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5" name="Google Shape;2655;p24"/>
          <p:cNvCxnSpPr>
            <a:stCxn id="2619" idx="0"/>
            <a:endCxn id="2577" idx="2"/>
          </p:cNvCxnSpPr>
          <p:nvPr/>
        </p:nvCxnSpPr>
        <p:spPr>
          <a:xfrm rot="10800000">
            <a:off x="4180290" y="2724811"/>
            <a:ext cx="0" cy="1026900"/>
          </a:xfrm>
          <a:prstGeom prst="straightConnector1">
            <a:avLst/>
          </a:prstGeom>
          <a:noFill/>
          <a:ln w="12700" cap="flat" cmpd="sng">
            <a:solidFill>
              <a:srgbClr val="FF99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56" name="Google Shape;2656;p24"/>
          <p:cNvCxnSpPr>
            <a:stCxn id="2577" idx="3"/>
            <a:endCxn id="2576" idx="1"/>
          </p:cNvCxnSpPr>
          <p:nvPr/>
        </p:nvCxnSpPr>
        <p:spPr>
          <a:xfrm rot="10800000" flipH="1">
            <a:off x="5099640" y="2259340"/>
            <a:ext cx="231300" cy="5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57" name="Google Shape;2657;p24"/>
          <p:cNvCxnSpPr>
            <a:endCxn id="2575" idx="1"/>
          </p:cNvCxnSpPr>
          <p:nvPr/>
        </p:nvCxnSpPr>
        <p:spPr>
          <a:xfrm>
            <a:off x="7181133" y="2259174"/>
            <a:ext cx="195600" cy="6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58" name="Google Shape;2658;p24"/>
          <p:cNvSpPr/>
          <p:nvPr/>
        </p:nvSpPr>
        <p:spPr>
          <a:xfrm>
            <a:off x="7381285" y="1807342"/>
            <a:ext cx="1838700" cy="38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9" name="Google Shape;2659;p2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381285" y="1807342"/>
            <a:ext cx="375480" cy="37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60" name="Google Shape;2660;p24"/>
          <p:cNvSpPr txBox="1"/>
          <p:nvPr/>
        </p:nvSpPr>
        <p:spPr>
          <a:xfrm>
            <a:off x="7859533" y="1930064"/>
            <a:ext cx="66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Gold Layer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1" name="Google Shape;2661;p2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23845" y="2278562"/>
            <a:ext cx="805721" cy="388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2" name="Google Shape;2662;p24"/>
          <p:cNvGrpSpPr/>
          <p:nvPr/>
        </p:nvGrpSpPr>
        <p:grpSpPr>
          <a:xfrm>
            <a:off x="7445224" y="2340188"/>
            <a:ext cx="817448" cy="353155"/>
            <a:chOff x="3371489" y="3272325"/>
            <a:chExt cx="1342500" cy="603684"/>
          </a:xfrm>
        </p:grpSpPr>
        <p:pic>
          <p:nvPicPr>
            <p:cNvPr id="2663" name="Google Shape;2663;p24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832990" y="3272325"/>
              <a:ext cx="419484" cy="419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4" name="Google Shape;2664;p24"/>
            <p:cNvSpPr txBox="1"/>
            <p:nvPr/>
          </p:nvSpPr>
          <p:spPr>
            <a:xfrm>
              <a:off x="3371489" y="3691809"/>
              <a:ext cx="1342500" cy="18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1" u="none" strike="noStrike" cap="none">
                  <a:solidFill>
                    <a:srgbClr val="A2A2A2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Storage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5" name="Google Shape;2665;p24"/>
          <p:cNvSpPr txBox="1"/>
          <p:nvPr/>
        </p:nvSpPr>
        <p:spPr>
          <a:xfrm>
            <a:off x="7643074" y="2808994"/>
            <a:ext cx="1083600" cy="16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Processed Tables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6" name="Google Shape;2666;p24"/>
          <p:cNvCxnSpPr>
            <a:stCxn id="2575" idx="2"/>
            <a:endCxn id="2606" idx="0"/>
          </p:cNvCxnSpPr>
          <p:nvPr/>
        </p:nvCxnSpPr>
        <p:spPr>
          <a:xfrm>
            <a:off x="8296083" y="2725524"/>
            <a:ext cx="2400" cy="1384200"/>
          </a:xfrm>
          <a:prstGeom prst="straightConnector1">
            <a:avLst/>
          </a:prstGeom>
          <a:noFill/>
          <a:ln w="12700" cap="flat" cmpd="sng">
            <a:solidFill>
              <a:srgbClr val="FF99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67" name="Google Shape;2667;p24"/>
          <p:cNvSpPr/>
          <p:nvPr/>
        </p:nvSpPr>
        <p:spPr>
          <a:xfrm>
            <a:off x="3399548" y="5614129"/>
            <a:ext cx="5768400" cy="2835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CI/CD Pipeline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8" name="Google Shape;2668;p24"/>
          <p:cNvSpPr txBox="1"/>
          <p:nvPr/>
        </p:nvSpPr>
        <p:spPr>
          <a:xfrm>
            <a:off x="7700505" y="5552204"/>
            <a:ext cx="1381200" cy="40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CC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21590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1" u="none" strike="noStrike" cap="none">
                <a:solidFill>
                  <a:srgbClr val="A2A2A2"/>
                </a:solidFill>
                <a:latin typeface="Calibri"/>
                <a:ea typeface="Calibri"/>
                <a:cs typeface="Calibri"/>
                <a:sym typeface="Calibri"/>
              </a:rPr>
              <a:t>Google Cloud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1" u="none" strike="noStrike" cap="none">
                <a:solidFill>
                  <a:srgbClr val="A2A2A2"/>
                </a:solidFill>
                <a:latin typeface="Calibri"/>
                <a:ea typeface="Calibri"/>
                <a:cs typeface="Calibri"/>
                <a:sym typeface="Calibri"/>
              </a:rPr>
              <a:t>Build Triggers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9" name="Google Shape;2669;p2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700506" y="5605450"/>
            <a:ext cx="295012" cy="295012"/>
          </a:xfrm>
          <a:prstGeom prst="rect">
            <a:avLst/>
          </a:prstGeom>
          <a:noFill/>
          <a:ln>
            <a:noFill/>
          </a:ln>
        </p:spPr>
      </p:pic>
      <p:sp>
        <p:nvSpPr>
          <p:cNvPr id="2670" name="Google Shape;2670;p24"/>
          <p:cNvSpPr/>
          <p:nvPr/>
        </p:nvSpPr>
        <p:spPr>
          <a:xfrm>
            <a:off x="8882127" y="6179778"/>
            <a:ext cx="1063500" cy="418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User Personas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1" name="Google Shape;2671;p24"/>
          <p:cNvGrpSpPr/>
          <p:nvPr/>
        </p:nvGrpSpPr>
        <p:grpSpPr>
          <a:xfrm>
            <a:off x="10842288" y="1448275"/>
            <a:ext cx="1100921" cy="4114493"/>
            <a:chOff x="10842288" y="1448275"/>
            <a:chExt cx="1100921" cy="4114493"/>
          </a:xfrm>
        </p:grpSpPr>
        <p:pic>
          <p:nvPicPr>
            <p:cNvPr id="2672" name="Google Shape;2672;p24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1186229" y="1491739"/>
              <a:ext cx="393337" cy="395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3" name="Google Shape;2673;p24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11256223" y="2346119"/>
              <a:ext cx="276208" cy="31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4" name="Google Shape;2674;p24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11219165" y="3925091"/>
              <a:ext cx="393336" cy="397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5" name="Google Shape;2675;p24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11219165" y="4751610"/>
              <a:ext cx="393336" cy="3933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6" name="Google Shape;2676;p24"/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11162893" y="3126801"/>
              <a:ext cx="480219" cy="480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7" name="Google Shape;2677;p24"/>
            <p:cNvSpPr/>
            <p:nvPr/>
          </p:nvSpPr>
          <p:spPr>
            <a:xfrm>
              <a:off x="10951780" y="1448275"/>
              <a:ext cx="859800" cy="40758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24"/>
            <p:cNvSpPr txBox="1"/>
            <p:nvPr/>
          </p:nvSpPr>
          <p:spPr>
            <a:xfrm>
              <a:off x="11083381" y="1868574"/>
              <a:ext cx="63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Power users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24"/>
            <p:cNvSpPr txBox="1"/>
            <p:nvPr/>
          </p:nvSpPr>
          <p:spPr>
            <a:xfrm>
              <a:off x="10975274" y="2707536"/>
              <a:ext cx="85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Dashboard Owner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24"/>
            <p:cNvSpPr txBox="1"/>
            <p:nvPr/>
          </p:nvSpPr>
          <p:spPr>
            <a:xfrm>
              <a:off x="10874774" y="3517042"/>
              <a:ext cx="10203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Professional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24"/>
            <p:cNvSpPr txBox="1"/>
            <p:nvPr/>
          </p:nvSpPr>
          <p:spPr>
            <a:xfrm>
              <a:off x="10862009" y="4297665"/>
              <a:ext cx="1081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Key Stakeholders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24"/>
            <p:cNvSpPr txBox="1"/>
            <p:nvPr/>
          </p:nvSpPr>
          <p:spPr>
            <a:xfrm>
              <a:off x="10842288" y="5193468"/>
              <a:ext cx="1081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Offline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Consumers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83" name="Google Shape;2683;p24" descr="Arrow Counterclockwise curve">
            <a:hlinkClick r:id="" action="ppaction://noaction"/>
          </p:cNvPr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11720075" y="38113"/>
            <a:ext cx="395725" cy="3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ger Analytics">
  <a:themeElements>
    <a:clrScheme name="Tiger Colors">
      <a:dk1>
        <a:srgbClr val="000000"/>
      </a:dk1>
      <a:lt1>
        <a:srgbClr val="FFFFFF"/>
      </a:lt1>
      <a:dk2>
        <a:srgbClr val="4F4F4F"/>
      </a:dk2>
      <a:lt2>
        <a:srgbClr val="EBEBEB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874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355</Words>
  <Application>Microsoft Office PowerPoint</Application>
  <PresentationFormat>Widescreen</PresentationFormat>
  <Paragraphs>141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Poppins Medium</vt:lpstr>
      <vt:lpstr>Poppins</vt:lpstr>
      <vt:lpstr>Arial</vt:lpstr>
      <vt:lpstr>Trebuchet MS</vt:lpstr>
      <vt:lpstr>Calibri</vt:lpstr>
      <vt:lpstr>NTR</vt:lpstr>
      <vt:lpstr>Open Sans</vt:lpstr>
      <vt:lpstr>Tiger Analytics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priya.nair</dc:creator>
  <cp:lastModifiedBy>Sagar  Adabaddi</cp:lastModifiedBy>
  <cp:revision>6</cp:revision>
  <dcterms:created xsi:type="dcterms:W3CDTF">2022-10-04T04:43:45Z</dcterms:created>
  <dcterms:modified xsi:type="dcterms:W3CDTF">2023-09-15T19:20:42Z</dcterms:modified>
</cp:coreProperties>
</file>