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94" r:id="rId3"/>
    <p:sldId id="280" r:id="rId4"/>
    <p:sldId id="259" r:id="rId5"/>
    <p:sldId id="263" r:id="rId6"/>
    <p:sldId id="300" r:id="rId7"/>
    <p:sldId id="279" r:id="rId8"/>
    <p:sldId id="301" r:id="rId9"/>
    <p:sldId id="302" r:id="rId10"/>
    <p:sldId id="303" r:id="rId11"/>
    <p:sldId id="304" r:id="rId12"/>
    <p:sldId id="305" r:id="rId13"/>
    <p:sldId id="278" r:id="rId14"/>
    <p:sldId id="306" r:id="rId15"/>
    <p:sldId id="271" r:id="rId16"/>
    <p:sldId id="29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0103D"/>
    <a:srgbClr val="00CED8"/>
    <a:srgbClr val="00AA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Estilo me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2838BEF-8BB2-4498-84A7-C5851F593DF1}" styleName="Estilo medio 4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109" d="100"/>
          <a:sy n="109" d="100"/>
        </p:scale>
        <p:origin x="672" y="2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E2AD6D2-D596-0DB1-1CBA-AECF231F15BE}"/>
              </a:ext>
            </a:extLst>
          </p:cNvPr>
          <p:cNvSpPr txBox="1">
            <a:spLocks/>
          </p:cNvSpPr>
          <p:nvPr userDrawn="1"/>
        </p:nvSpPr>
        <p:spPr>
          <a:xfrm>
            <a:off x="1700212" y="5391273"/>
            <a:ext cx="8791575" cy="760952"/>
          </a:xfrm>
          <a:prstGeom prst="rect">
            <a:avLst/>
          </a:prstGeom>
        </p:spPr>
        <p:txBody>
          <a:bodyPr>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bg1"/>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pPr algn="ctr"/>
            <a:r>
              <a:rPr lang="en-US" sz="3600" cap="none" dirty="0">
                <a:solidFill>
                  <a:srgbClr val="FFFFFF"/>
                </a:solidFill>
              </a:rPr>
              <a:t>"</a:t>
            </a:r>
            <a:r>
              <a:rPr lang="es-PE" sz="3600" cap="none" noProof="0" dirty="0">
                <a:solidFill>
                  <a:srgbClr val="FFFFFF"/>
                </a:solidFill>
              </a:rPr>
              <a:t>Potenciando</a:t>
            </a:r>
            <a:r>
              <a:rPr lang="en-US" sz="3600" cap="none" dirty="0">
                <a:solidFill>
                  <a:srgbClr val="FFFFFF"/>
                </a:solidFill>
              </a:rPr>
              <a:t> </a:t>
            </a:r>
            <a:r>
              <a:rPr lang="en-US" sz="3600" cap="none" dirty="0" err="1">
                <a:solidFill>
                  <a:srgbClr val="FFFFFF"/>
                </a:solidFill>
              </a:rPr>
              <a:t>el</a:t>
            </a:r>
            <a:r>
              <a:rPr lang="en-US" sz="3600" cap="none" dirty="0">
                <a:solidFill>
                  <a:srgbClr val="FFFFFF"/>
                </a:solidFill>
              </a:rPr>
              <a:t> </a:t>
            </a:r>
            <a:r>
              <a:rPr lang="en-US" sz="3600" cap="none" dirty="0" err="1">
                <a:solidFill>
                  <a:srgbClr val="FFFFFF"/>
                </a:solidFill>
              </a:rPr>
              <a:t>crecimiento</a:t>
            </a:r>
            <a:r>
              <a:rPr lang="en-US" sz="3600" cap="none" dirty="0">
                <a:solidFill>
                  <a:srgbClr val="FFFFFF"/>
                </a:solidFill>
              </a:rPr>
              <a:t> </a:t>
            </a:r>
            <a:r>
              <a:rPr lang="en-US" sz="3600" cap="none" dirty="0" err="1">
                <a:solidFill>
                  <a:srgbClr val="FFFFFF"/>
                </a:solidFill>
              </a:rPr>
              <a:t>colectivo</a:t>
            </a:r>
            <a:r>
              <a:rPr lang="en-US" sz="3600" cap="none" dirty="0">
                <a:solidFill>
                  <a:srgbClr val="FFFFFF"/>
                </a:solidFill>
              </a:rPr>
              <a:t>"</a:t>
            </a:r>
          </a:p>
        </p:txBody>
      </p:sp>
      <p:sp>
        <p:nvSpPr>
          <p:cNvPr id="5" name="Rectángulo 4">
            <a:extLst>
              <a:ext uri="{FF2B5EF4-FFF2-40B4-BE49-F238E27FC236}">
                <a16:creationId xmlns:a16="http://schemas.microsoft.com/office/drawing/2014/main" id="{3D9C266B-4C63-EC21-7E64-3BEC3146E21C}"/>
              </a:ext>
            </a:extLst>
          </p:cNvPr>
          <p:cNvSpPr/>
          <p:nvPr userDrawn="1"/>
        </p:nvSpPr>
        <p:spPr>
          <a:xfrm>
            <a:off x="4238919" y="6249697"/>
            <a:ext cx="3714161" cy="45719"/>
          </a:xfrm>
          <a:prstGeom prst="rect">
            <a:avLst/>
          </a:prstGeom>
          <a:gradFill>
            <a:gsLst>
              <a:gs pos="0">
                <a:srgbClr val="00CED8"/>
              </a:gs>
              <a:gs pos="51000">
                <a:srgbClr val="10103D"/>
              </a:gs>
              <a:gs pos="100000">
                <a:srgbClr val="00CED8"/>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6" name="Grupo 5">
            <a:extLst>
              <a:ext uri="{FF2B5EF4-FFF2-40B4-BE49-F238E27FC236}">
                <a16:creationId xmlns:a16="http://schemas.microsoft.com/office/drawing/2014/main" id="{C52FBF0A-1AB8-BF6B-E2DD-5417EEE6C590}"/>
              </a:ext>
            </a:extLst>
          </p:cNvPr>
          <p:cNvGrpSpPr/>
          <p:nvPr userDrawn="1"/>
        </p:nvGrpSpPr>
        <p:grpSpPr>
          <a:xfrm>
            <a:off x="-1777318" y="-1896311"/>
            <a:ext cx="3832359" cy="9067062"/>
            <a:chOff x="-1777318" y="-1896311"/>
            <a:chExt cx="3832359" cy="9067062"/>
          </a:xfrm>
        </p:grpSpPr>
        <p:pic>
          <p:nvPicPr>
            <p:cNvPr id="7" name="Imagen 6">
              <a:extLst>
                <a:ext uri="{FF2B5EF4-FFF2-40B4-BE49-F238E27FC236}">
                  <a16:creationId xmlns:a16="http://schemas.microsoft.com/office/drawing/2014/main" id="{9E817B60-6A7E-8EBB-36A1-4C48DFA78F0E}"/>
                </a:ext>
              </a:extLst>
            </p:cNvPr>
            <p:cNvPicPr>
              <a:picLocks noChangeAspect="1"/>
            </p:cNvPicPr>
            <p:nvPr userDrawn="1"/>
          </p:nvPicPr>
          <p:blipFill>
            <a:blip r:embed="rId2">
              <a:alphaModFix amt="20000"/>
            </a:blip>
            <a:stretch>
              <a:fillRect/>
            </a:stretch>
          </p:blipFill>
          <p:spPr>
            <a:xfrm rot="5400000">
              <a:off x="-4394669" y="721040"/>
              <a:ext cx="9067062" cy="3832359"/>
            </a:xfrm>
            <a:prstGeom prst="rect">
              <a:avLst/>
            </a:prstGeom>
          </p:spPr>
        </p:pic>
        <p:sp>
          <p:nvSpPr>
            <p:cNvPr id="8" name="Elipse 7">
              <a:extLst>
                <a:ext uri="{FF2B5EF4-FFF2-40B4-BE49-F238E27FC236}">
                  <a16:creationId xmlns:a16="http://schemas.microsoft.com/office/drawing/2014/main" id="{246D770C-6353-CE48-0C0A-B2EAEBE38A85}"/>
                </a:ext>
              </a:extLst>
            </p:cNvPr>
            <p:cNvSpPr/>
            <p:nvPr userDrawn="1"/>
          </p:nvSpPr>
          <p:spPr>
            <a:xfrm>
              <a:off x="1419035" y="570108"/>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9" name="Elipse 8">
              <a:extLst>
                <a:ext uri="{FF2B5EF4-FFF2-40B4-BE49-F238E27FC236}">
                  <a16:creationId xmlns:a16="http://schemas.microsoft.com/office/drawing/2014/main" id="{654187FA-F60F-A53C-9CF2-C694F134FFAC}"/>
                </a:ext>
              </a:extLst>
            </p:cNvPr>
            <p:cNvSpPr/>
            <p:nvPr userDrawn="1"/>
          </p:nvSpPr>
          <p:spPr>
            <a:xfrm>
              <a:off x="657035" y="3366367"/>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10" name="Elipse 9">
              <a:extLst>
                <a:ext uri="{FF2B5EF4-FFF2-40B4-BE49-F238E27FC236}">
                  <a16:creationId xmlns:a16="http://schemas.microsoft.com/office/drawing/2014/main" id="{A201BBAD-80C4-7F81-AE49-C0B3870F55F7}"/>
                </a:ext>
              </a:extLst>
            </p:cNvPr>
            <p:cNvSpPr/>
            <p:nvPr userDrawn="1"/>
          </p:nvSpPr>
          <p:spPr>
            <a:xfrm>
              <a:off x="1062387" y="5410199"/>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grpSp>
      <p:grpSp>
        <p:nvGrpSpPr>
          <p:cNvPr id="11" name="Grupo 10">
            <a:extLst>
              <a:ext uri="{FF2B5EF4-FFF2-40B4-BE49-F238E27FC236}">
                <a16:creationId xmlns:a16="http://schemas.microsoft.com/office/drawing/2014/main" id="{CA839B45-04ED-CA0E-CD7F-77A81842EB76}"/>
              </a:ext>
            </a:extLst>
          </p:cNvPr>
          <p:cNvGrpSpPr/>
          <p:nvPr userDrawn="1"/>
        </p:nvGrpSpPr>
        <p:grpSpPr>
          <a:xfrm>
            <a:off x="10002917" y="-7084"/>
            <a:ext cx="5179221" cy="11869621"/>
            <a:chOff x="10002917" y="-7084"/>
            <a:chExt cx="5179221" cy="11869621"/>
          </a:xfrm>
        </p:grpSpPr>
        <p:pic>
          <p:nvPicPr>
            <p:cNvPr id="12" name="Imagen 11">
              <a:extLst>
                <a:ext uri="{FF2B5EF4-FFF2-40B4-BE49-F238E27FC236}">
                  <a16:creationId xmlns:a16="http://schemas.microsoft.com/office/drawing/2014/main" id="{62CD2DBD-39FD-0349-B91D-6FF4CEEFC958}"/>
                </a:ext>
              </a:extLst>
            </p:cNvPr>
            <p:cNvPicPr>
              <a:picLocks noChangeAspect="1"/>
            </p:cNvPicPr>
            <p:nvPr userDrawn="1"/>
          </p:nvPicPr>
          <p:blipFill>
            <a:blip r:embed="rId3">
              <a:alphaModFix amt="20000"/>
            </a:blip>
            <a:stretch>
              <a:fillRect/>
            </a:stretch>
          </p:blipFill>
          <p:spPr>
            <a:xfrm rot="5400000">
              <a:off x="6657717" y="3338116"/>
              <a:ext cx="11869621" cy="5179221"/>
            </a:xfrm>
            <a:prstGeom prst="rect">
              <a:avLst/>
            </a:prstGeom>
          </p:spPr>
        </p:pic>
        <p:sp>
          <p:nvSpPr>
            <p:cNvPr id="13" name="Elipse 12">
              <a:extLst>
                <a:ext uri="{FF2B5EF4-FFF2-40B4-BE49-F238E27FC236}">
                  <a16:creationId xmlns:a16="http://schemas.microsoft.com/office/drawing/2014/main" id="{74B238C9-9E49-52AC-D162-2FE337F887DE}"/>
                </a:ext>
              </a:extLst>
            </p:cNvPr>
            <p:cNvSpPr/>
            <p:nvPr userDrawn="1"/>
          </p:nvSpPr>
          <p:spPr>
            <a:xfrm>
              <a:off x="10002917" y="367217"/>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14" name="Elipse 13">
              <a:extLst>
                <a:ext uri="{FF2B5EF4-FFF2-40B4-BE49-F238E27FC236}">
                  <a16:creationId xmlns:a16="http://schemas.microsoft.com/office/drawing/2014/main" id="{E5945822-5F4E-0675-00F8-A4291FAEF406}"/>
                </a:ext>
              </a:extLst>
            </p:cNvPr>
            <p:cNvSpPr/>
            <p:nvPr userDrawn="1"/>
          </p:nvSpPr>
          <p:spPr>
            <a:xfrm>
              <a:off x="10958960" y="3130696"/>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15" name="Elipse 14">
              <a:extLst>
                <a:ext uri="{FF2B5EF4-FFF2-40B4-BE49-F238E27FC236}">
                  <a16:creationId xmlns:a16="http://schemas.microsoft.com/office/drawing/2014/main" id="{A84D83FA-52EA-B312-A837-337E231FC127}"/>
                </a:ext>
              </a:extLst>
            </p:cNvPr>
            <p:cNvSpPr/>
            <p:nvPr userDrawn="1"/>
          </p:nvSpPr>
          <p:spPr>
            <a:xfrm>
              <a:off x="10432328" y="6292967"/>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grpSp>
    </p:spTree>
    <p:extLst>
      <p:ext uri="{BB962C8B-B14F-4D97-AF65-F5344CB8AC3E}">
        <p14:creationId xmlns:p14="http://schemas.microsoft.com/office/powerpoint/2010/main" val="818794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Only" preserve="1">
  <p:cSld name="Solo el título">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1413" y="4284340"/>
            <a:ext cx="9905998" cy="1478570"/>
          </a:xfrm>
          <a:prstGeom prst="rect">
            <a:avLst/>
          </a:prstGeom>
        </p:spPr>
        <p:txBody>
          <a:bodyPr/>
          <a:lstStyle>
            <a:lvl1pPr>
              <a:defRPr>
                <a:solidFill>
                  <a:srgbClr val="10103D"/>
                </a:solidFill>
              </a:defRPr>
            </a:lvl1pPr>
          </a:lstStyle>
          <a:p>
            <a:r>
              <a:rPr lang="es-ES"/>
              <a:t>Haga clic para modificar el estilo de título del patrón</a:t>
            </a:r>
            <a:endParaRPr lang="en-US" dirty="0"/>
          </a:p>
        </p:txBody>
      </p:sp>
      <p:pic>
        <p:nvPicPr>
          <p:cNvPr id="16" name="Imagen 15">
            <a:extLst>
              <a:ext uri="{FF2B5EF4-FFF2-40B4-BE49-F238E27FC236}">
                <a16:creationId xmlns:a16="http://schemas.microsoft.com/office/drawing/2014/main" id="{3DC675CD-D075-2993-567C-5A82E1864C5A}"/>
              </a:ext>
            </a:extLst>
          </p:cNvPr>
          <p:cNvPicPr>
            <a:picLocks noChangeAspect="1"/>
          </p:cNvPicPr>
          <p:nvPr userDrawn="1"/>
        </p:nvPicPr>
        <p:blipFill>
          <a:blip r:embed="rId2">
            <a:alphaModFix amt="50000"/>
          </a:blip>
          <a:stretch>
            <a:fillRect/>
          </a:stretch>
        </p:blipFill>
        <p:spPr>
          <a:xfrm rot="5400000">
            <a:off x="-4520914" y="723184"/>
            <a:ext cx="9041828" cy="3821694"/>
          </a:xfrm>
          <a:prstGeom prst="rect">
            <a:avLst/>
          </a:prstGeom>
        </p:spPr>
      </p:pic>
      <p:pic>
        <p:nvPicPr>
          <p:cNvPr id="17" name="Imagen 16">
            <a:extLst>
              <a:ext uri="{FF2B5EF4-FFF2-40B4-BE49-F238E27FC236}">
                <a16:creationId xmlns:a16="http://schemas.microsoft.com/office/drawing/2014/main" id="{183C215F-6392-22E4-ADEF-9E8FF925198B}"/>
              </a:ext>
            </a:extLst>
          </p:cNvPr>
          <p:cNvPicPr>
            <a:picLocks noChangeAspect="1"/>
          </p:cNvPicPr>
          <p:nvPr userDrawn="1"/>
        </p:nvPicPr>
        <p:blipFill>
          <a:blip r:embed="rId3">
            <a:alphaModFix amt="50000"/>
          </a:blip>
          <a:stretch>
            <a:fillRect/>
          </a:stretch>
        </p:blipFill>
        <p:spPr>
          <a:xfrm rot="5400000">
            <a:off x="7207498" y="3157508"/>
            <a:ext cx="11191645" cy="4883391"/>
          </a:xfrm>
          <a:prstGeom prst="rect">
            <a:avLst/>
          </a:prstGeom>
        </p:spPr>
      </p:pic>
      <p:sp>
        <p:nvSpPr>
          <p:cNvPr id="18" name="Elipse 17">
            <a:extLst>
              <a:ext uri="{FF2B5EF4-FFF2-40B4-BE49-F238E27FC236}">
                <a16:creationId xmlns:a16="http://schemas.microsoft.com/office/drawing/2014/main" id="{9DFD5AE2-7E23-D9FB-B846-E80DE051D20F}"/>
              </a:ext>
            </a:extLst>
          </p:cNvPr>
          <p:cNvSpPr/>
          <p:nvPr userDrawn="1"/>
        </p:nvSpPr>
        <p:spPr>
          <a:xfrm>
            <a:off x="1122543" y="694602"/>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19" name="Elipse 18">
            <a:extLst>
              <a:ext uri="{FF2B5EF4-FFF2-40B4-BE49-F238E27FC236}">
                <a16:creationId xmlns:a16="http://schemas.microsoft.com/office/drawing/2014/main" id="{0F45D012-E303-112B-9738-415E8543169D}"/>
              </a:ext>
            </a:extLst>
          </p:cNvPr>
          <p:cNvSpPr/>
          <p:nvPr userDrawn="1"/>
        </p:nvSpPr>
        <p:spPr>
          <a:xfrm>
            <a:off x="430791" y="3311164"/>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20" name="Elipse 19">
            <a:extLst>
              <a:ext uri="{FF2B5EF4-FFF2-40B4-BE49-F238E27FC236}">
                <a16:creationId xmlns:a16="http://schemas.microsoft.com/office/drawing/2014/main" id="{5479CE15-20E6-3F39-588F-2ECD2CE3C9D1}"/>
              </a:ext>
            </a:extLst>
          </p:cNvPr>
          <p:cNvSpPr/>
          <p:nvPr userDrawn="1"/>
        </p:nvSpPr>
        <p:spPr>
          <a:xfrm>
            <a:off x="886872" y="5809891"/>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21" name="Elipse 20">
            <a:extLst>
              <a:ext uri="{FF2B5EF4-FFF2-40B4-BE49-F238E27FC236}">
                <a16:creationId xmlns:a16="http://schemas.microsoft.com/office/drawing/2014/main" id="{0197E430-B72C-ADC6-98EC-01AA9A7EFD71}"/>
              </a:ext>
            </a:extLst>
          </p:cNvPr>
          <p:cNvSpPr/>
          <p:nvPr userDrawn="1"/>
        </p:nvSpPr>
        <p:spPr>
          <a:xfrm>
            <a:off x="10550163" y="253664"/>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22" name="Elipse 21">
            <a:extLst>
              <a:ext uri="{FF2B5EF4-FFF2-40B4-BE49-F238E27FC236}">
                <a16:creationId xmlns:a16="http://schemas.microsoft.com/office/drawing/2014/main" id="{220555A7-B1F2-E6A0-D900-9B53F47A36F1}"/>
              </a:ext>
            </a:extLst>
          </p:cNvPr>
          <p:cNvSpPr/>
          <p:nvPr userDrawn="1"/>
        </p:nvSpPr>
        <p:spPr>
          <a:xfrm>
            <a:off x="11377227" y="3543954"/>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23" name="Elipse 22">
            <a:extLst>
              <a:ext uri="{FF2B5EF4-FFF2-40B4-BE49-F238E27FC236}">
                <a16:creationId xmlns:a16="http://schemas.microsoft.com/office/drawing/2014/main" id="{1810B926-7659-F92F-C259-DE1167570AF9}"/>
              </a:ext>
            </a:extLst>
          </p:cNvPr>
          <p:cNvSpPr/>
          <p:nvPr userDrawn="1"/>
        </p:nvSpPr>
        <p:spPr>
          <a:xfrm>
            <a:off x="10782690" y="6430151"/>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pic>
        <p:nvPicPr>
          <p:cNvPr id="24" name="Imagen 23">
            <a:extLst>
              <a:ext uri="{FF2B5EF4-FFF2-40B4-BE49-F238E27FC236}">
                <a16:creationId xmlns:a16="http://schemas.microsoft.com/office/drawing/2014/main" id="{1F4731DC-9D76-24D4-28A6-C4EAEBF7D875}"/>
              </a:ext>
            </a:extLst>
          </p:cNvPr>
          <p:cNvPicPr>
            <a:picLocks noChangeAspect="1"/>
          </p:cNvPicPr>
          <p:nvPr userDrawn="1"/>
        </p:nvPicPr>
        <p:blipFill>
          <a:blip r:embed="rId4"/>
          <a:stretch>
            <a:fillRect/>
          </a:stretch>
        </p:blipFill>
        <p:spPr>
          <a:xfrm>
            <a:off x="4755804" y="5791200"/>
            <a:ext cx="2680392" cy="834717"/>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En blanco">
    <p:bg>
      <p:bgPr>
        <a:solidFill>
          <a:srgbClr val="FFFFFF"/>
        </a:solidFill>
        <a:effectLst/>
      </p:bgPr>
    </p:bg>
    <p:spTree>
      <p:nvGrpSpPr>
        <p:cNvPr id="1" name=""/>
        <p:cNvGrpSpPr/>
        <p:nvPr/>
      </p:nvGrpSpPr>
      <p:grpSpPr>
        <a:xfrm>
          <a:off x="0" y="0"/>
          <a:ext cx="0" cy="0"/>
          <a:chOff x="0" y="0"/>
          <a:chExt cx="0" cy="0"/>
        </a:xfrm>
      </p:grpSpPr>
      <p:pic>
        <p:nvPicPr>
          <p:cNvPr id="15" name="Imagen 14">
            <a:extLst>
              <a:ext uri="{FF2B5EF4-FFF2-40B4-BE49-F238E27FC236}">
                <a16:creationId xmlns:a16="http://schemas.microsoft.com/office/drawing/2014/main" id="{9D7EDC93-EB2C-E30B-7AB9-65C0B101E5DC}"/>
              </a:ext>
            </a:extLst>
          </p:cNvPr>
          <p:cNvPicPr>
            <a:picLocks noChangeAspect="1"/>
          </p:cNvPicPr>
          <p:nvPr userDrawn="1"/>
        </p:nvPicPr>
        <p:blipFill>
          <a:blip r:embed="rId2">
            <a:alphaModFix amt="50000"/>
          </a:blip>
          <a:stretch>
            <a:fillRect/>
          </a:stretch>
        </p:blipFill>
        <p:spPr>
          <a:xfrm rot="5400000">
            <a:off x="-4520914" y="723184"/>
            <a:ext cx="9041828" cy="3821694"/>
          </a:xfrm>
          <a:prstGeom prst="rect">
            <a:avLst/>
          </a:prstGeom>
        </p:spPr>
      </p:pic>
      <p:pic>
        <p:nvPicPr>
          <p:cNvPr id="16" name="Imagen 15">
            <a:extLst>
              <a:ext uri="{FF2B5EF4-FFF2-40B4-BE49-F238E27FC236}">
                <a16:creationId xmlns:a16="http://schemas.microsoft.com/office/drawing/2014/main" id="{254C2C31-B720-F64E-97F5-CA22F03C4462}"/>
              </a:ext>
            </a:extLst>
          </p:cNvPr>
          <p:cNvPicPr>
            <a:picLocks noChangeAspect="1"/>
          </p:cNvPicPr>
          <p:nvPr userDrawn="1"/>
        </p:nvPicPr>
        <p:blipFill>
          <a:blip r:embed="rId3">
            <a:alphaModFix amt="50000"/>
          </a:blip>
          <a:stretch>
            <a:fillRect/>
          </a:stretch>
        </p:blipFill>
        <p:spPr>
          <a:xfrm rot="5400000">
            <a:off x="7207498" y="3157508"/>
            <a:ext cx="11191645" cy="4883391"/>
          </a:xfrm>
          <a:prstGeom prst="rect">
            <a:avLst/>
          </a:prstGeom>
        </p:spPr>
      </p:pic>
      <p:sp>
        <p:nvSpPr>
          <p:cNvPr id="17" name="Elipse 16">
            <a:extLst>
              <a:ext uri="{FF2B5EF4-FFF2-40B4-BE49-F238E27FC236}">
                <a16:creationId xmlns:a16="http://schemas.microsoft.com/office/drawing/2014/main" id="{E51EF821-BAF7-8FFB-7BCB-98995C738CED}"/>
              </a:ext>
            </a:extLst>
          </p:cNvPr>
          <p:cNvSpPr/>
          <p:nvPr userDrawn="1"/>
        </p:nvSpPr>
        <p:spPr>
          <a:xfrm>
            <a:off x="1122543" y="694602"/>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18" name="Elipse 17">
            <a:extLst>
              <a:ext uri="{FF2B5EF4-FFF2-40B4-BE49-F238E27FC236}">
                <a16:creationId xmlns:a16="http://schemas.microsoft.com/office/drawing/2014/main" id="{375CE4D9-9253-8307-D351-06FB2D7275F2}"/>
              </a:ext>
            </a:extLst>
          </p:cNvPr>
          <p:cNvSpPr/>
          <p:nvPr userDrawn="1"/>
        </p:nvSpPr>
        <p:spPr>
          <a:xfrm>
            <a:off x="430791" y="3311164"/>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19" name="Elipse 18">
            <a:extLst>
              <a:ext uri="{FF2B5EF4-FFF2-40B4-BE49-F238E27FC236}">
                <a16:creationId xmlns:a16="http://schemas.microsoft.com/office/drawing/2014/main" id="{F1E4D1B8-7D8C-73F9-1F65-AEA82F974EFA}"/>
              </a:ext>
            </a:extLst>
          </p:cNvPr>
          <p:cNvSpPr/>
          <p:nvPr userDrawn="1"/>
        </p:nvSpPr>
        <p:spPr>
          <a:xfrm>
            <a:off x="886872" y="5809891"/>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20" name="Elipse 19">
            <a:extLst>
              <a:ext uri="{FF2B5EF4-FFF2-40B4-BE49-F238E27FC236}">
                <a16:creationId xmlns:a16="http://schemas.microsoft.com/office/drawing/2014/main" id="{37E3428C-DE04-7048-A358-050B39075178}"/>
              </a:ext>
            </a:extLst>
          </p:cNvPr>
          <p:cNvSpPr/>
          <p:nvPr userDrawn="1"/>
        </p:nvSpPr>
        <p:spPr>
          <a:xfrm>
            <a:off x="10550163" y="253664"/>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21" name="Elipse 20">
            <a:extLst>
              <a:ext uri="{FF2B5EF4-FFF2-40B4-BE49-F238E27FC236}">
                <a16:creationId xmlns:a16="http://schemas.microsoft.com/office/drawing/2014/main" id="{EC84996C-AC5C-0909-AB81-1B0D1EA55C46}"/>
              </a:ext>
            </a:extLst>
          </p:cNvPr>
          <p:cNvSpPr/>
          <p:nvPr userDrawn="1"/>
        </p:nvSpPr>
        <p:spPr>
          <a:xfrm>
            <a:off x="11377227" y="3543954"/>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22" name="Elipse 21">
            <a:extLst>
              <a:ext uri="{FF2B5EF4-FFF2-40B4-BE49-F238E27FC236}">
                <a16:creationId xmlns:a16="http://schemas.microsoft.com/office/drawing/2014/main" id="{9349F6D0-5CD4-2D60-2CB9-4AD394149608}"/>
              </a:ext>
            </a:extLst>
          </p:cNvPr>
          <p:cNvSpPr/>
          <p:nvPr userDrawn="1"/>
        </p:nvSpPr>
        <p:spPr>
          <a:xfrm>
            <a:off x="10782690" y="6430151"/>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pic>
        <p:nvPicPr>
          <p:cNvPr id="23" name="Imagen 22">
            <a:extLst>
              <a:ext uri="{FF2B5EF4-FFF2-40B4-BE49-F238E27FC236}">
                <a16:creationId xmlns:a16="http://schemas.microsoft.com/office/drawing/2014/main" id="{9B93BDD4-4DA4-BA72-C546-573E6D5789DA}"/>
              </a:ext>
            </a:extLst>
          </p:cNvPr>
          <p:cNvPicPr>
            <a:picLocks noChangeAspect="1"/>
          </p:cNvPicPr>
          <p:nvPr userDrawn="1"/>
        </p:nvPicPr>
        <p:blipFill>
          <a:blip r:embed="rId4"/>
          <a:stretch>
            <a:fillRect/>
          </a:stretch>
        </p:blipFill>
        <p:spPr>
          <a:xfrm>
            <a:off x="4755804" y="5791200"/>
            <a:ext cx="2680392" cy="834717"/>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a:prstGeom prst="rect">
            <a:avLst/>
          </a:prstGeom>
        </p:spPr>
        <p:txBody>
          <a:bodyPr anchor="b"/>
          <a:lstStyle>
            <a:lvl1pPr>
              <a:defRPr sz="3200">
                <a:solidFill>
                  <a:srgbClr val="10103D"/>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a:prstGeom prst="rect">
            <a:avLst/>
          </a:prstGeom>
        </p:spPr>
        <p:txBody>
          <a:bodyPr anchor="ctr"/>
          <a:lstStyle>
            <a:lvl1pPr>
              <a:defRPr>
                <a:solidFill>
                  <a:srgbClr val="10103D"/>
                </a:solidFill>
              </a:defRPr>
            </a:lvl1pPr>
            <a:lvl2pPr>
              <a:defRPr>
                <a:solidFill>
                  <a:srgbClr val="10103D"/>
                </a:solidFill>
              </a:defRPr>
            </a:lvl2pPr>
            <a:lvl3pPr>
              <a:defRPr>
                <a:solidFill>
                  <a:srgbClr val="10103D"/>
                </a:solidFill>
              </a:defRPr>
            </a:lvl3pPr>
            <a:lvl4pPr>
              <a:defRPr>
                <a:solidFill>
                  <a:srgbClr val="10103D"/>
                </a:solidFill>
              </a:defRPr>
            </a:lvl4pPr>
            <a:lvl5pPr>
              <a:defRPr>
                <a:solidFill>
                  <a:srgbClr val="10103D"/>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a:prstGeom prst="rect">
            <a:avLst/>
          </a:prstGeom>
        </p:spPr>
        <p:txBody>
          <a:bodyPr/>
          <a:lstStyle>
            <a:lvl1pPr marL="0" indent="0">
              <a:buNone/>
              <a:defRPr sz="1600">
                <a:solidFill>
                  <a:srgbClr val="10103D"/>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pic>
        <p:nvPicPr>
          <p:cNvPr id="18" name="Imagen 17">
            <a:extLst>
              <a:ext uri="{FF2B5EF4-FFF2-40B4-BE49-F238E27FC236}">
                <a16:creationId xmlns:a16="http://schemas.microsoft.com/office/drawing/2014/main" id="{2E39909F-C52A-74B0-B9A2-125C39F7A57D}"/>
              </a:ext>
            </a:extLst>
          </p:cNvPr>
          <p:cNvPicPr>
            <a:picLocks noChangeAspect="1"/>
          </p:cNvPicPr>
          <p:nvPr userDrawn="1"/>
        </p:nvPicPr>
        <p:blipFill>
          <a:blip r:embed="rId2">
            <a:alphaModFix amt="50000"/>
          </a:blip>
          <a:stretch>
            <a:fillRect/>
          </a:stretch>
        </p:blipFill>
        <p:spPr>
          <a:xfrm rot="5400000">
            <a:off x="-4520914" y="723184"/>
            <a:ext cx="9041828" cy="3821694"/>
          </a:xfrm>
          <a:prstGeom prst="rect">
            <a:avLst/>
          </a:prstGeom>
        </p:spPr>
      </p:pic>
      <p:pic>
        <p:nvPicPr>
          <p:cNvPr id="19" name="Imagen 18">
            <a:extLst>
              <a:ext uri="{FF2B5EF4-FFF2-40B4-BE49-F238E27FC236}">
                <a16:creationId xmlns:a16="http://schemas.microsoft.com/office/drawing/2014/main" id="{BA3EE3E7-F7FA-6860-FF9A-82584CA9DCD2}"/>
              </a:ext>
            </a:extLst>
          </p:cNvPr>
          <p:cNvPicPr>
            <a:picLocks noChangeAspect="1"/>
          </p:cNvPicPr>
          <p:nvPr userDrawn="1"/>
        </p:nvPicPr>
        <p:blipFill>
          <a:blip r:embed="rId3">
            <a:alphaModFix amt="50000"/>
          </a:blip>
          <a:stretch>
            <a:fillRect/>
          </a:stretch>
        </p:blipFill>
        <p:spPr>
          <a:xfrm rot="5400000">
            <a:off x="7207498" y="3157508"/>
            <a:ext cx="11191645" cy="4883391"/>
          </a:xfrm>
          <a:prstGeom prst="rect">
            <a:avLst/>
          </a:prstGeom>
        </p:spPr>
      </p:pic>
      <p:sp>
        <p:nvSpPr>
          <p:cNvPr id="20" name="Elipse 19">
            <a:extLst>
              <a:ext uri="{FF2B5EF4-FFF2-40B4-BE49-F238E27FC236}">
                <a16:creationId xmlns:a16="http://schemas.microsoft.com/office/drawing/2014/main" id="{66B89382-9382-0BD1-FFDB-589554F6450C}"/>
              </a:ext>
            </a:extLst>
          </p:cNvPr>
          <p:cNvSpPr/>
          <p:nvPr userDrawn="1"/>
        </p:nvSpPr>
        <p:spPr>
          <a:xfrm>
            <a:off x="1122543" y="694602"/>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21" name="Elipse 20">
            <a:extLst>
              <a:ext uri="{FF2B5EF4-FFF2-40B4-BE49-F238E27FC236}">
                <a16:creationId xmlns:a16="http://schemas.microsoft.com/office/drawing/2014/main" id="{30E2F79A-DF4F-B2FE-9D49-1E0E308D6722}"/>
              </a:ext>
            </a:extLst>
          </p:cNvPr>
          <p:cNvSpPr/>
          <p:nvPr userDrawn="1"/>
        </p:nvSpPr>
        <p:spPr>
          <a:xfrm>
            <a:off x="430791" y="3311164"/>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22" name="Elipse 21">
            <a:extLst>
              <a:ext uri="{FF2B5EF4-FFF2-40B4-BE49-F238E27FC236}">
                <a16:creationId xmlns:a16="http://schemas.microsoft.com/office/drawing/2014/main" id="{8B70071C-BC58-13EE-527B-91967B9732EE}"/>
              </a:ext>
            </a:extLst>
          </p:cNvPr>
          <p:cNvSpPr/>
          <p:nvPr userDrawn="1"/>
        </p:nvSpPr>
        <p:spPr>
          <a:xfrm>
            <a:off x="886872" y="5809891"/>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23" name="Elipse 22">
            <a:extLst>
              <a:ext uri="{FF2B5EF4-FFF2-40B4-BE49-F238E27FC236}">
                <a16:creationId xmlns:a16="http://schemas.microsoft.com/office/drawing/2014/main" id="{6A0D48C3-1663-3905-9F38-81EF220F9E9C}"/>
              </a:ext>
            </a:extLst>
          </p:cNvPr>
          <p:cNvSpPr/>
          <p:nvPr userDrawn="1"/>
        </p:nvSpPr>
        <p:spPr>
          <a:xfrm>
            <a:off x="10550163" y="253664"/>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24" name="Elipse 23">
            <a:extLst>
              <a:ext uri="{FF2B5EF4-FFF2-40B4-BE49-F238E27FC236}">
                <a16:creationId xmlns:a16="http://schemas.microsoft.com/office/drawing/2014/main" id="{BEEA767F-B0E7-6CF9-C2C1-D54D0732D709}"/>
              </a:ext>
            </a:extLst>
          </p:cNvPr>
          <p:cNvSpPr/>
          <p:nvPr userDrawn="1"/>
        </p:nvSpPr>
        <p:spPr>
          <a:xfrm>
            <a:off x="11377227" y="3543954"/>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25" name="Elipse 24">
            <a:extLst>
              <a:ext uri="{FF2B5EF4-FFF2-40B4-BE49-F238E27FC236}">
                <a16:creationId xmlns:a16="http://schemas.microsoft.com/office/drawing/2014/main" id="{12821F97-EAA5-0E30-868C-6FD62E4BE052}"/>
              </a:ext>
            </a:extLst>
          </p:cNvPr>
          <p:cNvSpPr/>
          <p:nvPr userDrawn="1"/>
        </p:nvSpPr>
        <p:spPr>
          <a:xfrm>
            <a:off x="10782690" y="6430151"/>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pic>
        <p:nvPicPr>
          <p:cNvPr id="26" name="Imagen 25">
            <a:extLst>
              <a:ext uri="{FF2B5EF4-FFF2-40B4-BE49-F238E27FC236}">
                <a16:creationId xmlns:a16="http://schemas.microsoft.com/office/drawing/2014/main" id="{E104203E-71F8-8D2F-6B0D-8619471BE497}"/>
              </a:ext>
            </a:extLst>
          </p:cNvPr>
          <p:cNvPicPr>
            <a:picLocks noChangeAspect="1"/>
          </p:cNvPicPr>
          <p:nvPr userDrawn="1"/>
        </p:nvPicPr>
        <p:blipFill>
          <a:blip r:embed="rId4"/>
          <a:stretch>
            <a:fillRect/>
          </a:stretch>
        </p:blipFill>
        <p:spPr>
          <a:xfrm>
            <a:off x="4755804" y="5791200"/>
            <a:ext cx="2680392" cy="834717"/>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a:prstGeom prst="rect">
            <a:avLst/>
          </a:prstGeom>
        </p:spPr>
        <p:txBody>
          <a:bodyPr anchor="b"/>
          <a:lstStyle>
            <a:lvl1pPr>
              <a:defRPr sz="3200">
                <a:solidFill>
                  <a:srgbClr val="10103D"/>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p:spPr>
        <p:style>
          <a:lnRef idx="2">
            <a:schemeClr val="dk1"/>
          </a:lnRef>
          <a:fillRef idx="1">
            <a:schemeClr val="lt1"/>
          </a:fillRef>
          <a:effectRef idx="0">
            <a:schemeClr val="dk1"/>
          </a:effectRef>
          <a:fontRef idx="minor">
            <a:schemeClr val="dk1"/>
          </a:fontRef>
        </p:style>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a:prstGeom prst="rect">
            <a:avLst/>
          </a:prstGeom>
        </p:spPr>
        <p:txBody>
          <a:bodyPr/>
          <a:lstStyle>
            <a:lvl1pPr marL="0" indent="0">
              <a:buNone/>
              <a:defRPr sz="1600">
                <a:solidFill>
                  <a:srgbClr val="10103D"/>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pic>
        <p:nvPicPr>
          <p:cNvPr id="8" name="Imagen 7">
            <a:extLst>
              <a:ext uri="{FF2B5EF4-FFF2-40B4-BE49-F238E27FC236}">
                <a16:creationId xmlns:a16="http://schemas.microsoft.com/office/drawing/2014/main" id="{2AAD2149-59D1-1685-55C5-EC708B2C28E3}"/>
              </a:ext>
            </a:extLst>
          </p:cNvPr>
          <p:cNvPicPr>
            <a:picLocks noChangeAspect="1"/>
          </p:cNvPicPr>
          <p:nvPr userDrawn="1"/>
        </p:nvPicPr>
        <p:blipFill>
          <a:blip r:embed="rId2">
            <a:alphaModFix amt="50000"/>
          </a:blip>
          <a:stretch>
            <a:fillRect/>
          </a:stretch>
        </p:blipFill>
        <p:spPr>
          <a:xfrm rot="5400000">
            <a:off x="-4520914" y="723184"/>
            <a:ext cx="9041828" cy="3821694"/>
          </a:xfrm>
          <a:prstGeom prst="rect">
            <a:avLst/>
          </a:prstGeom>
        </p:spPr>
      </p:pic>
      <p:pic>
        <p:nvPicPr>
          <p:cNvPr id="9" name="Imagen 8">
            <a:extLst>
              <a:ext uri="{FF2B5EF4-FFF2-40B4-BE49-F238E27FC236}">
                <a16:creationId xmlns:a16="http://schemas.microsoft.com/office/drawing/2014/main" id="{55F2DBB0-458C-AEC5-AAC5-88777D75F4EE}"/>
              </a:ext>
            </a:extLst>
          </p:cNvPr>
          <p:cNvPicPr>
            <a:picLocks noChangeAspect="1"/>
          </p:cNvPicPr>
          <p:nvPr userDrawn="1"/>
        </p:nvPicPr>
        <p:blipFill>
          <a:blip r:embed="rId3">
            <a:alphaModFix amt="50000"/>
          </a:blip>
          <a:stretch>
            <a:fillRect/>
          </a:stretch>
        </p:blipFill>
        <p:spPr>
          <a:xfrm rot="5400000">
            <a:off x="7207498" y="3157508"/>
            <a:ext cx="11191645" cy="4883391"/>
          </a:xfrm>
          <a:prstGeom prst="rect">
            <a:avLst/>
          </a:prstGeom>
        </p:spPr>
      </p:pic>
      <p:sp>
        <p:nvSpPr>
          <p:cNvPr id="10" name="Elipse 9">
            <a:extLst>
              <a:ext uri="{FF2B5EF4-FFF2-40B4-BE49-F238E27FC236}">
                <a16:creationId xmlns:a16="http://schemas.microsoft.com/office/drawing/2014/main" id="{FF042FAA-660C-9746-52DF-C7FA5D41F44E}"/>
              </a:ext>
            </a:extLst>
          </p:cNvPr>
          <p:cNvSpPr/>
          <p:nvPr userDrawn="1"/>
        </p:nvSpPr>
        <p:spPr>
          <a:xfrm>
            <a:off x="1122543" y="694602"/>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11" name="Elipse 10">
            <a:extLst>
              <a:ext uri="{FF2B5EF4-FFF2-40B4-BE49-F238E27FC236}">
                <a16:creationId xmlns:a16="http://schemas.microsoft.com/office/drawing/2014/main" id="{2B5468D8-35EC-B175-C6DF-5397BB1147E2}"/>
              </a:ext>
            </a:extLst>
          </p:cNvPr>
          <p:cNvSpPr/>
          <p:nvPr userDrawn="1"/>
        </p:nvSpPr>
        <p:spPr>
          <a:xfrm>
            <a:off x="430791" y="3311164"/>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12" name="Elipse 11">
            <a:extLst>
              <a:ext uri="{FF2B5EF4-FFF2-40B4-BE49-F238E27FC236}">
                <a16:creationId xmlns:a16="http://schemas.microsoft.com/office/drawing/2014/main" id="{C4BFEC0A-B064-7E56-5F24-0F4BE3C6ACC6}"/>
              </a:ext>
            </a:extLst>
          </p:cNvPr>
          <p:cNvSpPr/>
          <p:nvPr userDrawn="1"/>
        </p:nvSpPr>
        <p:spPr>
          <a:xfrm>
            <a:off x="886872" y="5809891"/>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13" name="Elipse 12">
            <a:extLst>
              <a:ext uri="{FF2B5EF4-FFF2-40B4-BE49-F238E27FC236}">
                <a16:creationId xmlns:a16="http://schemas.microsoft.com/office/drawing/2014/main" id="{B2F02A55-4573-ABE8-C143-8C4E832430BE}"/>
              </a:ext>
            </a:extLst>
          </p:cNvPr>
          <p:cNvSpPr/>
          <p:nvPr userDrawn="1"/>
        </p:nvSpPr>
        <p:spPr>
          <a:xfrm>
            <a:off x="10550163" y="253664"/>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14" name="Elipse 13">
            <a:extLst>
              <a:ext uri="{FF2B5EF4-FFF2-40B4-BE49-F238E27FC236}">
                <a16:creationId xmlns:a16="http://schemas.microsoft.com/office/drawing/2014/main" id="{4BA76394-E123-CF69-B195-EB74CE310997}"/>
              </a:ext>
            </a:extLst>
          </p:cNvPr>
          <p:cNvSpPr/>
          <p:nvPr userDrawn="1"/>
        </p:nvSpPr>
        <p:spPr>
          <a:xfrm>
            <a:off x="11377227" y="3543954"/>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15" name="Elipse 14">
            <a:extLst>
              <a:ext uri="{FF2B5EF4-FFF2-40B4-BE49-F238E27FC236}">
                <a16:creationId xmlns:a16="http://schemas.microsoft.com/office/drawing/2014/main" id="{90D139CC-4AA1-2C63-C61F-2DA7A30B46DC}"/>
              </a:ext>
            </a:extLst>
          </p:cNvPr>
          <p:cNvSpPr/>
          <p:nvPr userDrawn="1"/>
        </p:nvSpPr>
        <p:spPr>
          <a:xfrm>
            <a:off x="10782690" y="6430151"/>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pic>
        <p:nvPicPr>
          <p:cNvPr id="16" name="Imagen 15">
            <a:extLst>
              <a:ext uri="{FF2B5EF4-FFF2-40B4-BE49-F238E27FC236}">
                <a16:creationId xmlns:a16="http://schemas.microsoft.com/office/drawing/2014/main" id="{06205A38-5B86-61E6-0220-B01FF417C1ED}"/>
              </a:ext>
            </a:extLst>
          </p:cNvPr>
          <p:cNvPicPr>
            <a:picLocks noChangeAspect="1"/>
          </p:cNvPicPr>
          <p:nvPr userDrawn="1"/>
        </p:nvPicPr>
        <p:blipFill>
          <a:blip r:embed="rId4"/>
          <a:stretch>
            <a:fillRect/>
          </a:stretch>
        </p:blipFill>
        <p:spPr>
          <a:xfrm>
            <a:off x="4755804" y="5791200"/>
            <a:ext cx="2680392" cy="834717"/>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Imagen panorámica con descripció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a:prstGeom prst="rect">
            <a:avLst/>
          </a:prstGeom>
        </p:spPr>
        <p:txBody>
          <a:bodyPr anchor="b">
            <a:normAutofit/>
          </a:bodyPr>
          <a:lstStyle>
            <a:lvl1pPr>
              <a:defRPr sz="3200">
                <a:solidFill>
                  <a:srgbClr val="10103D"/>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p:spPr>
        <p:style>
          <a:lnRef idx="2">
            <a:schemeClr val="dk1"/>
          </a:lnRef>
          <a:fillRef idx="1">
            <a:schemeClr val="lt1"/>
          </a:fillRef>
          <a:effectRef idx="0">
            <a:schemeClr val="dk1"/>
          </a:effectRef>
          <a:fontRef idx="minor">
            <a:schemeClr val="dk1"/>
          </a:fontRef>
        </p:style>
        <p:txBody>
          <a:bodyPr vert="horz" lIns="91440" tIns="45720" rIns="91440" bIns="45720" rtlCol="0" anchor="t">
            <a:normAutofit/>
          </a:bodyPr>
          <a:lstStyle>
            <a:lvl1pPr>
              <a:buNone/>
              <a:defRPr lang="en-US" sz="3200">
                <a:solidFill>
                  <a:srgbClr val="10103D"/>
                </a:solidFill>
              </a:defRPr>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a:prstGeom prst="rect">
            <a:avLst/>
          </a:prstGeom>
        </p:spPr>
        <p:txBody>
          <a:bodyPr>
            <a:normAutofit/>
          </a:bodyPr>
          <a:lstStyle>
            <a:lvl1pPr marL="0" indent="0">
              <a:buNone/>
              <a:defRPr sz="1600">
                <a:solidFill>
                  <a:srgbClr val="10103D"/>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pic>
        <p:nvPicPr>
          <p:cNvPr id="8" name="Imagen 7">
            <a:extLst>
              <a:ext uri="{FF2B5EF4-FFF2-40B4-BE49-F238E27FC236}">
                <a16:creationId xmlns:a16="http://schemas.microsoft.com/office/drawing/2014/main" id="{9FE32F8E-1859-A0D9-8FA4-AB57DBD523BA}"/>
              </a:ext>
            </a:extLst>
          </p:cNvPr>
          <p:cNvPicPr>
            <a:picLocks noChangeAspect="1"/>
          </p:cNvPicPr>
          <p:nvPr userDrawn="1"/>
        </p:nvPicPr>
        <p:blipFill>
          <a:blip r:embed="rId2">
            <a:alphaModFix amt="50000"/>
          </a:blip>
          <a:stretch>
            <a:fillRect/>
          </a:stretch>
        </p:blipFill>
        <p:spPr>
          <a:xfrm rot="5400000">
            <a:off x="-4520914" y="723184"/>
            <a:ext cx="9041828" cy="3821694"/>
          </a:xfrm>
          <a:prstGeom prst="rect">
            <a:avLst/>
          </a:prstGeom>
        </p:spPr>
      </p:pic>
      <p:pic>
        <p:nvPicPr>
          <p:cNvPr id="9" name="Imagen 8">
            <a:extLst>
              <a:ext uri="{FF2B5EF4-FFF2-40B4-BE49-F238E27FC236}">
                <a16:creationId xmlns:a16="http://schemas.microsoft.com/office/drawing/2014/main" id="{2B7A50EE-4632-C04C-AE67-85DF777CBE04}"/>
              </a:ext>
            </a:extLst>
          </p:cNvPr>
          <p:cNvPicPr>
            <a:picLocks noChangeAspect="1"/>
          </p:cNvPicPr>
          <p:nvPr userDrawn="1"/>
        </p:nvPicPr>
        <p:blipFill>
          <a:blip r:embed="rId3">
            <a:alphaModFix amt="50000"/>
          </a:blip>
          <a:stretch>
            <a:fillRect/>
          </a:stretch>
        </p:blipFill>
        <p:spPr>
          <a:xfrm rot="5400000">
            <a:off x="7207498" y="3157508"/>
            <a:ext cx="11191645" cy="4883391"/>
          </a:xfrm>
          <a:prstGeom prst="rect">
            <a:avLst/>
          </a:prstGeom>
        </p:spPr>
      </p:pic>
      <p:sp>
        <p:nvSpPr>
          <p:cNvPr id="10" name="Elipse 9">
            <a:extLst>
              <a:ext uri="{FF2B5EF4-FFF2-40B4-BE49-F238E27FC236}">
                <a16:creationId xmlns:a16="http://schemas.microsoft.com/office/drawing/2014/main" id="{CAC07F29-CDB8-8141-8E7C-293F997B3647}"/>
              </a:ext>
            </a:extLst>
          </p:cNvPr>
          <p:cNvSpPr/>
          <p:nvPr userDrawn="1"/>
        </p:nvSpPr>
        <p:spPr>
          <a:xfrm>
            <a:off x="769036" y="939699"/>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11" name="Elipse 10">
            <a:extLst>
              <a:ext uri="{FF2B5EF4-FFF2-40B4-BE49-F238E27FC236}">
                <a16:creationId xmlns:a16="http://schemas.microsoft.com/office/drawing/2014/main" id="{E6FABDD9-BCE3-524B-43BE-F153EE9C98A8}"/>
              </a:ext>
            </a:extLst>
          </p:cNvPr>
          <p:cNvSpPr/>
          <p:nvPr userDrawn="1"/>
        </p:nvSpPr>
        <p:spPr>
          <a:xfrm>
            <a:off x="430791" y="3311164"/>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12" name="Elipse 11">
            <a:extLst>
              <a:ext uri="{FF2B5EF4-FFF2-40B4-BE49-F238E27FC236}">
                <a16:creationId xmlns:a16="http://schemas.microsoft.com/office/drawing/2014/main" id="{15519C35-656F-B85D-7ED2-56BD24441040}"/>
              </a:ext>
            </a:extLst>
          </p:cNvPr>
          <p:cNvSpPr/>
          <p:nvPr userDrawn="1"/>
        </p:nvSpPr>
        <p:spPr>
          <a:xfrm>
            <a:off x="886872" y="5809891"/>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13" name="Elipse 12">
            <a:extLst>
              <a:ext uri="{FF2B5EF4-FFF2-40B4-BE49-F238E27FC236}">
                <a16:creationId xmlns:a16="http://schemas.microsoft.com/office/drawing/2014/main" id="{AD8B923C-45D3-A8A9-B905-405EFB320555}"/>
              </a:ext>
            </a:extLst>
          </p:cNvPr>
          <p:cNvSpPr/>
          <p:nvPr userDrawn="1"/>
        </p:nvSpPr>
        <p:spPr>
          <a:xfrm>
            <a:off x="10550163" y="253664"/>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14" name="Elipse 13">
            <a:extLst>
              <a:ext uri="{FF2B5EF4-FFF2-40B4-BE49-F238E27FC236}">
                <a16:creationId xmlns:a16="http://schemas.microsoft.com/office/drawing/2014/main" id="{1D4978C3-3B00-00E4-2063-693B874CA8B1}"/>
              </a:ext>
            </a:extLst>
          </p:cNvPr>
          <p:cNvSpPr/>
          <p:nvPr userDrawn="1"/>
        </p:nvSpPr>
        <p:spPr>
          <a:xfrm>
            <a:off x="11377227" y="3543954"/>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15" name="Elipse 14">
            <a:extLst>
              <a:ext uri="{FF2B5EF4-FFF2-40B4-BE49-F238E27FC236}">
                <a16:creationId xmlns:a16="http://schemas.microsoft.com/office/drawing/2014/main" id="{ED211F0D-4840-25FC-7A91-B254606F6D5F}"/>
              </a:ext>
            </a:extLst>
          </p:cNvPr>
          <p:cNvSpPr/>
          <p:nvPr userDrawn="1"/>
        </p:nvSpPr>
        <p:spPr>
          <a:xfrm>
            <a:off x="10782690" y="6430151"/>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pic>
        <p:nvPicPr>
          <p:cNvPr id="16" name="Imagen 15">
            <a:extLst>
              <a:ext uri="{FF2B5EF4-FFF2-40B4-BE49-F238E27FC236}">
                <a16:creationId xmlns:a16="http://schemas.microsoft.com/office/drawing/2014/main" id="{96F76F13-FBA9-7D43-63EA-4DC150939223}"/>
              </a:ext>
            </a:extLst>
          </p:cNvPr>
          <p:cNvPicPr>
            <a:picLocks noChangeAspect="1"/>
          </p:cNvPicPr>
          <p:nvPr userDrawn="1"/>
        </p:nvPicPr>
        <p:blipFill>
          <a:blip r:embed="rId4"/>
          <a:stretch>
            <a:fillRect/>
          </a:stretch>
        </p:blipFill>
        <p:spPr>
          <a:xfrm>
            <a:off x="4755804" y="5791200"/>
            <a:ext cx="2680392" cy="834717"/>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ítulo y descripción">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a:prstGeom prst="rect">
            <a:avLst/>
          </a:prstGeom>
        </p:spPr>
        <p:txBody>
          <a:bodyPr anchor="ctr">
            <a:normAutofit/>
          </a:bodyPr>
          <a:lstStyle>
            <a:lvl1pPr>
              <a:defRPr sz="3600">
                <a:solidFill>
                  <a:srgbClr val="10103D"/>
                </a:solidFill>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a:prstGeom prst="rect">
            <a:avLst/>
          </a:prstGeom>
        </p:spPr>
        <p:txBody>
          <a:bodyPr anchor="ctr">
            <a:normAutofit/>
          </a:bodyPr>
          <a:lstStyle>
            <a:lvl1pPr marL="0" indent="0">
              <a:buNone/>
              <a:defRPr sz="1800">
                <a:solidFill>
                  <a:srgbClr val="10103D"/>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pic>
        <p:nvPicPr>
          <p:cNvPr id="3" name="Imagen 2">
            <a:extLst>
              <a:ext uri="{FF2B5EF4-FFF2-40B4-BE49-F238E27FC236}">
                <a16:creationId xmlns:a16="http://schemas.microsoft.com/office/drawing/2014/main" id="{47E26478-8DCF-A720-E8C5-6F522AD48261}"/>
              </a:ext>
            </a:extLst>
          </p:cNvPr>
          <p:cNvPicPr>
            <a:picLocks noChangeAspect="1"/>
          </p:cNvPicPr>
          <p:nvPr userDrawn="1"/>
        </p:nvPicPr>
        <p:blipFill>
          <a:blip r:embed="rId2">
            <a:alphaModFix amt="50000"/>
          </a:blip>
          <a:stretch>
            <a:fillRect/>
          </a:stretch>
        </p:blipFill>
        <p:spPr>
          <a:xfrm rot="5400000">
            <a:off x="-4520914" y="723184"/>
            <a:ext cx="9041828" cy="3821694"/>
          </a:xfrm>
          <a:prstGeom prst="rect">
            <a:avLst/>
          </a:prstGeom>
        </p:spPr>
      </p:pic>
      <p:sp>
        <p:nvSpPr>
          <p:cNvPr id="9" name="Elipse 8">
            <a:extLst>
              <a:ext uri="{FF2B5EF4-FFF2-40B4-BE49-F238E27FC236}">
                <a16:creationId xmlns:a16="http://schemas.microsoft.com/office/drawing/2014/main" id="{8F2D71CD-B86A-FDB2-FA5E-6273F0A34313}"/>
              </a:ext>
            </a:extLst>
          </p:cNvPr>
          <p:cNvSpPr/>
          <p:nvPr userDrawn="1"/>
        </p:nvSpPr>
        <p:spPr>
          <a:xfrm>
            <a:off x="1122543" y="694602"/>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10" name="Elipse 9">
            <a:extLst>
              <a:ext uri="{FF2B5EF4-FFF2-40B4-BE49-F238E27FC236}">
                <a16:creationId xmlns:a16="http://schemas.microsoft.com/office/drawing/2014/main" id="{8D17A8E5-3A4C-C750-EF2D-B698FC972E5E}"/>
              </a:ext>
            </a:extLst>
          </p:cNvPr>
          <p:cNvSpPr/>
          <p:nvPr userDrawn="1"/>
        </p:nvSpPr>
        <p:spPr>
          <a:xfrm>
            <a:off x="430791" y="3311164"/>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11" name="Elipse 10">
            <a:extLst>
              <a:ext uri="{FF2B5EF4-FFF2-40B4-BE49-F238E27FC236}">
                <a16:creationId xmlns:a16="http://schemas.microsoft.com/office/drawing/2014/main" id="{1537F45E-6621-DCFE-AEB8-DFDA64768288}"/>
              </a:ext>
            </a:extLst>
          </p:cNvPr>
          <p:cNvSpPr/>
          <p:nvPr userDrawn="1"/>
        </p:nvSpPr>
        <p:spPr>
          <a:xfrm>
            <a:off x="886872" y="5809891"/>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12" name="Elipse 11">
            <a:extLst>
              <a:ext uri="{FF2B5EF4-FFF2-40B4-BE49-F238E27FC236}">
                <a16:creationId xmlns:a16="http://schemas.microsoft.com/office/drawing/2014/main" id="{AEDC06E1-9507-A094-5A84-8FD33A1048DC}"/>
              </a:ext>
            </a:extLst>
          </p:cNvPr>
          <p:cNvSpPr/>
          <p:nvPr userDrawn="1"/>
        </p:nvSpPr>
        <p:spPr>
          <a:xfrm>
            <a:off x="10550163" y="253664"/>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13" name="Elipse 12">
            <a:extLst>
              <a:ext uri="{FF2B5EF4-FFF2-40B4-BE49-F238E27FC236}">
                <a16:creationId xmlns:a16="http://schemas.microsoft.com/office/drawing/2014/main" id="{EBBF2FB4-6882-B33D-4024-A7C0AC8D97D3}"/>
              </a:ext>
            </a:extLst>
          </p:cNvPr>
          <p:cNvSpPr/>
          <p:nvPr userDrawn="1"/>
        </p:nvSpPr>
        <p:spPr>
          <a:xfrm>
            <a:off x="11377227" y="3543954"/>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14" name="Elipse 13">
            <a:extLst>
              <a:ext uri="{FF2B5EF4-FFF2-40B4-BE49-F238E27FC236}">
                <a16:creationId xmlns:a16="http://schemas.microsoft.com/office/drawing/2014/main" id="{E39123C6-69CF-D5DB-B854-C8D8F0BE1A6C}"/>
              </a:ext>
            </a:extLst>
          </p:cNvPr>
          <p:cNvSpPr/>
          <p:nvPr userDrawn="1"/>
        </p:nvSpPr>
        <p:spPr>
          <a:xfrm>
            <a:off x="10782690" y="6430151"/>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pic>
        <p:nvPicPr>
          <p:cNvPr id="15" name="Imagen 14">
            <a:extLst>
              <a:ext uri="{FF2B5EF4-FFF2-40B4-BE49-F238E27FC236}">
                <a16:creationId xmlns:a16="http://schemas.microsoft.com/office/drawing/2014/main" id="{FA3CCDE2-3EA3-87CE-339D-4A33D7ABCBA3}"/>
              </a:ext>
            </a:extLst>
          </p:cNvPr>
          <p:cNvPicPr>
            <a:picLocks noChangeAspect="1"/>
          </p:cNvPicPr>
          <p:nvPr userDrawn="1"/>
        </p:nvPicPr>
        <p:blipFill>
          <a:blip r:embed="rId3"/>
          <a:stretch>
            <a:fillRect/>
          </a:stretch>
        </p:blipFill>
        <p:spPr>
          <a:xfrm>
            <a:off x="4755804" y="5791200"/>
            <a:ext cx="2680392" cy="834717"/>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Cita con descripción">
    <p:bg>
      <p:bgPr>
        <a:solidFill>
          <a:srgbClr val="FFFFFF"/>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8091070C-D433-BAD3-E4F9-47DBD7C60B0C}"/>
              </a:ext>
            </a:extLst>
          </p:cNvPr>
          <p:cNvPicPr>
            <a:picLocks noChangeAspect="1"/>
          </p:cNvPicPr>
          <p:nvPr userDrawn="1"/>
        </p:nvPicPr>
        <p:blipFill>
          <a:blip r:embed="rId2">
            <a:alphaModFix amt="50000"/>
          </a:blip>
          <a:stretch>
            <a:fillRect/>
          </a:stretch>
        </p:blipFill>
        <p:spPr>
          <a:xfrm rot="5400000">
            <a:off x="-4520914" y="723184"/>
            <a:ext cx="9041828" cy="3821694"/>
          </a:xfrm>
          <a:prstGeom prst="rect">
            <a:avLst/>
          </a:prstGeom>
        </p:spPr>
      </p:pic>
      <p:sp>
        <p:nvSpPr>
          <p:cNvPr id="2" name="Title 1"/>
          <p:cNvSpPr>
            <a:spLocks noGrp="1"/>
          </p:cNvSpPr>
          <p:nvPr>
            <p:ph type="title"/>
          </p:nvPr>
        </p:nvSpPr>
        <p:spPr>
          <a:xfrm>
            <a:off x="1446212" y="609599"/>
            <a:ext cx="9302752" cy="2748429"/>
          </a:xfrm>
          <a:prstGeom prst="rect">
            <a:avLst/>
          </a:prstGeom>
        </p:spPr>
        <p:txBody>
          <a:bodyPr anchor="ctr">
            <a:normAutofit/>
          </a:bodyPr>
          <a:lstStyle>
            <a:lvl1pPr>
              <a:defRPr sz="3600">
                <a:solidFill>
                  <a:srgbClr val="10103D"/>
                </a:solidFill>
              </a:defRPr>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a:prstGeom prst="rect">
            <a:avLst/>
          </a:prstGeom>
        </p:spPr>
        <p:txBody>
          <a:bodyPr anchor="t">
            <a:normAutofit/>
          </a:bodyPr>
          <a:lstStyle>
            <a:lvl1pPr marL="0" indent="0">
              <a:buNone/>
              <a:defRPr sz="1400">
                <a:solidFill>
                  <a:srgbClr val="10103D"/>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141411" y="4309919"/>
            <a:ext cx="9906002" cy="1489496"/>
          </a:xfrm>
          <a:prstGeom prst="rect">
            <a:avLst/>
          </a:prstGeom>
        </p:spPr>
        <p:txBody>
          <a:bodyPr anchor="ctr">
            <a:normAutofit/>
          </a:bodyPr>
          <a:lstStyle>
            <a:lvl1pPr marL="0" indent="0">
              <a:buNone/>
              <a:defRPr sz="1800">
                <a:solidFill>
                  <a:srgbClr val="10103D"/>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60" name="TextBox 59"/>
          <p:cNvSpPr txBox="1"/>
          <p:nvPr/>
        </p:nvSpPr>
        <p:spPr>
          <a:xfrm>
            <a:off x="903512" y="10505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rgbClr val="10103D"/>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rgbClr val="10103D"/>
                </a:solidFill>
                <a:effectLst/>
              </a:rPr>
              <a:t>”</a:t>
            </a:r>
          </a:p>
        </p:txBody>
      </p:sp>
      <p:pic>
        <p:nvPicPr>
          <p:cNvPr id="8" name="Imagen 7">
            <a:extLst>
              <a:ext uri="{FF2B5EF4-FFF2-40B4-BE49-F238E27FC236}">
                <a16:creationId xmlns:a16="http://schemas.microsoft.com/office/drawing/2014/main" id="{E78F7801-42A6-9D5D-6EDC-3806D6B65961}"/>
              </a:ext>
            </a:extLst>
          </p:cNvPr>
          <p:cNvPicPr>
            <a:picLocks noChangeAspect="1"/>
          </p:cNvPicPr>
          <p:nvPr userDrawn="1"/>
        </p:nvPicPr>
        <p:blipFill>
          <a:blip r:embed="rId3">
            <a:alphaModFix amt="50000"/>
          </a:blip>
          <a:stretch>
            <a:fillRect/>
          </a:stretch>
        </p:blipFill>
        <p:spPr>
          <a:xfrm rot="5400000">
            <a:off x="7207498" y="3157508"/>
            <a:ext cx="11191645" cy="4883391"/>
          </a:xfrm>
          <a:prstGeom prst="rect">
            <a:avLst/>
          </a:prstGeom>
        </p:spPr>
      </p:pic>
      <p:sp>
        <p:nvSpPr>
          <p:cNvPr id="9" name="Elipse 8">
            <a:extLst>
              <a:ext uri="{FF2B5EF4-FFF2-40B4-BE49-F238E27FC236}">
                <a16:creationId xmlns:a16="http://schemas.microsoft.com/office/drawing/2014/main" id="{89497FAF-1BA5-3346-2BE6-E9028E452C1F}"/>
              </a:ext>
            </a:extLst>
          </p:cNvPr>
          <p:cNvSpPr/>
          <p:nvPr userDrawn="1"/>
        </p:nvSpPr>
        <p:spPr>
          <a:xfrm>
            <a:off x="1179852" y="383826"/>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10" name="Elipse 9">
            <a:extLst>
              <a:ext uri="{FF2B5EF4-FFF2-40B4-BE49-F238E27FC236}">
                <a16:creationId xmlns:a16="http://schemas.microsoft.com/office/drawing/2014/main" id="{5DEED2E4-D73A-2CC0-5FC5-252BB0368CA1}"/>
              </a:ext>
            </a:extLst>
          </p:cNvPr>
          <p:cNvSpPr/>
          <p:nvPr userDrawn="1"/>
        </p:nvSpPr>
        <p:spPr>
          <a:xfrm>
            <a:off x="430791" y="3311164"/>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11" name="Elipse 10">
            <a:extLst>
              <a:ext uri="{FF2B5EF4-FFF2-40B4-BE49-F238E27FC236}">
                <a16:creationId xmlns:a16="http://schemas.microsoft.com/office/drawing/2014/main" id="{900FA52D-EE10-D607-A84D-82E783F7736F}"/>
              </a:ext>
            </a:extLst>
          </p:cNvPr>
          <p:cNvSpPr/>
          <p:nvPr userDrawn="1"/>
        </p:nvSpPr>
        <p:spPr>
          <a:xfrm>
            <a:off x="886872" y="5809891"/>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13" name="Elipse 12">
            <a:extLst>
              <a:ext uri="{FF2B5EF4-FFF2-40B4-BE49-F238E27FC236}">
                <a16:creationId xmlns:a16="http://schemas.microsoft.com/office/drawing/2014/main" id="{8D266C19-5547-0C95-C150-AA4F442AED8F}"/>
              </a:ext>
            </a:extLst>
          </p:cNvPr>
          <p:cNvSpPr/>
          <p:nvPr userDrawn="1"/>
        </p:nvSpPr>
        <p:spPr>
          <a:xfrm>
            <a:off x="10550163" y="253664"/>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14" name="Elipse 13">
            <a:extLst>
              <a:ext uri="{FF2B5EF4-FFF2-40B4-BE49-F238E27FC236}">
                <a16:creationId xmlns:a16="http://schemas.microsoft.com/office/drawing/2014/main" id="{0212BA20-7F19-B4B9-63BA-F3F4060E88FF}"/>
              </a:ext>
            </a:extLst>
          </p:cNvPr>
          <p:cNvSpPr/>
          <p:nvPr userDrawn="1"/>
        </p:nvSpPr>
        <p:spPr>
          <a:xfrm>
            <a:off x="11377227" y="3543954"/>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15" name="Elipse 14">
            <a:extLst>
              <a:ext uri="{FF2B5EF4-FFF2-40B4-BE49-F238E27FC236}">
                <a16:creationId xmlns:a16="http://schemas.microsoft.com/office/drawing/2014/main" id="{45248CFB-5899-1627-2291-EB2DF0E7E079}"/>
              </a:ext>
            </a:extLst>
          </p:cNvPr>
          <p:cNvSpPr/>
          <p:nvPr userDrawn="1"/>
        </p:nvSpPr>
        <p:spPr>
          <a:xfrm>
            <a:off x="10782690" y="6430151"/>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pic>
        <p:nvPicPr>
          <p:cNvPr id="16" name="Imagen 15">
            <a:extLst>
              <a:ext uri="{FF2B5EF4-FFF2-40B4-BE49-F238E27FC236}">
                <a16:creationId xmlns:a16="http://schemas.microsoft.com/office/drawing/2014/main" id="{14D4DCBE-E787-DB64-60EC-CEC0AC3AE426}"/>
              </a:ext>
            </a:extLst>
          </p:cNvPr>
          <p:cNvPicPr>
            <a:picLocks noChangeAspect="1"/>
          </p:cNvPicPr>
          <p:nvPr userDrawn="1"/>
        </p:nvPicPr>
        <p:blipFill>
          <a:blip r:embed="rId4"/>
          <a:stretch>
            <a:fillRect/>
          </a:stretch>
        </p:blipFill>
        <p:spPr>
          <a:xfrm>
            <a:off x="4755804" y="5791200"/>
            <a:ext cx="2680392" cy="834717"/>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Tarjeta de nombr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a:prstGeom prst="rect">
            <a:avLst/>
          </a:prstGeom>
        </p:spPr>
        <p:txBody>
          <a:bodyPr anchor="b">
            <a:normAutofit/>
          </a:bodyPr>
          <a:lstStyle>
            <a:lvl1pPr>
              <a:defRPr sz="3600">
                <a:solidFill>
                  <a:srgbClr val="10103D"/>
                </a:solidFill>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a:prstGeom prst="rect">
            <a:avLst/>
          </a:prstGeom>
        </p:spPr>
        <p:txBody>
          <a:bodyPr anchor="t">
            <a:normAutofit/>
          </a:bodyPr>
          <a:lstStyle>
            <a:lvl1pPr marL="0" indent="0">
              <a:buNone/>
              <a:defRPr sz="1800">
                <a:solidFill>
                  <a:srgbClr val="10103D"/>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pic>
        <p:nvPicPr>
          <p:cNvPr id="3" name="Imagen 2">
            <a:extLst>
              <a:ext uri="{FF2B5EF4-FFF2-40B4-BE49-F238E27FC236}">
                <a16:creationId xmlns:a16="http://schemas.microsoft.com/office/drawing/2014/main" id="{0E97E129-D487-9150-4F94-CAB88C3E252A}"/>
              </a:ext>
            </a:extLst>
          </p:cNvPr>
          <p:cNvPicPr>
            <a:picLocks noChangeAspect="1"/>
          </p:cNvPicPr>
          <p:nvPr userDrawn="1"/>
        </p:nvPicPr>
        <p:blipFill>
          <a:blip r:embed="rId2">
            <a:alphaModFix amt="50000"/>
          </a:blip>
          <a:stretch>
            <a:fillRect/>
          </a:stretch>
        </p:blipFill>
        <p:spPr>
          <a:xfrm rot="5400000">
            <a:off x="-4520914" y="723184"/>
            <a:ext cx="9041828" cy="3821694"/>
          </a:xfrm>
          <a:prstGeom prst="rect">
            <a:avLst/>
          </a:prstGeom>
        </p:spPr>
      </p:pic>
      <p:pic>
        <p:nvPicPr>
          <p:cNvPr id="8" name="Imagen 7">
            <a:extLst>
              <a:ext uri="{FF2B5EF4-FFF2-40B4-BE49-F238E27FC236}">
                <a16:creationId xmlns:a16="http://schemas.microsoft.com/office/drawing/2014/main" id="{0542606A-21A6-8C1E-BBFA-D19B2E5C7B6A}"/>
              </a:ext>
            </a:extLst>
          </p:cNvPr>
          <p:cNvPicPr>
            <a:picLocks noChangeAspect="1"/>
          </p:cNvPicPr>
          <p:nvPr userDrawn="1"/>
        </p:nvPicPr>
        <p:blipFill>
          <a:blip r:embed="rId3">
            <a:alphaModFix amt="50000"/>
          </a:blip>
          <a:stretch>
            <a:fillRect/>
          </a:stretch>
        </p:blipFill>
        <p:spPr>
          <a:xfrm rot="5400000">
            <a:off x="7207498" y="3157508"/>
            <a:ext cx="11191645" cy="4883391"/>
          </a:xfrm>
          <a:prstGeom prst="rect">
            <a:avLst/>
          </a:prstGeom>
        </p:spPr>
      </p:pic>
      <p:sp>
        <p:nvSpPr>
          <p:cNvPr id="9" name="Elipse 8">
            <a:extLst>
              <a:ext uri="{FF2B5EF4-FFF2-40B4-BE49-F238E27FC236}">
                <a16:creationId xmlns:a16="http://schemas.microsoft.com/office/drawing/2014/main" id="{2B8B7D1B-44D3-2C43-22BB-5296556E0AD3}"/>
              </a:ext>
            </a:extLst>
          </p:cNvPr>
          <p:cNvSpPr/>
          <p:nvPr userDrawn="1"/>
        </p:nvSpPr>
        <p:spPr>
          <a:xfrm>
            <a:off x="1122543" y="694602"/>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10" name="Elipse 9">
            <a:extLst>
              <a:ext uri="{FF2B5EF4-FFF2-40B4-BE49-F238E27FC236}">
                <a16:creationId xmlns:a16="http://schemas.microsoft.com/office/drawing/2014/main" id="{94D095AB-6BF6-2FC7-C29A-BACE21A48630}"/>
              </a:ext>
            </a:extLst>
          </p:cNvPr>
          <p:cNvSpPr/>
          <p:nvPr userDrawn="1"/>
        </p:nvSpPr>
        <p:spPr>
          <a:xfrm>
            <a:off x="430791" y="3311164"/>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11" name="Elipse 10">
            <a:extLst>
              <a:ext uri="{FF2B5EF4-FFF2-40B4-BE49-F238E27FC236}">
                <a16:creationId xmlns:a16="http://schemas.microsoft.com/office/drawing/2014/main" id="{67FFF0FB-C44A-DCBA-289E-148468425662}"/>
              </a:ext>
            </a:extLst>
          </p:cNvPr>
          <p:cNvSpPr/>
          <p:nvPr userDrawn="1"/>
        </p:nvSpPr>
        <p:spPr>
          <a:xfrm>
            <a:off x="886872" y="5809891"/>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12" name="Elipse 11">
            <a:extLst>
              <a:ext uri="{FF2B5EF4-FFF2-40B4-BE49-F238E27FC236}">
                <a16:creationId xmlns:a16="http://schemas.microsoft.com/office/drawing/2014/main" id="{76A9A122-ABB6-4251-C245-32296160040C}"/>
              </a:ext>
            </a:extLst>
          </p:cNvPr>
          <p:cNvSpPr/>
          <p:nvPr userDrawn="1"/>
        </p:nvSpPr>
        <p:spPr>
          <a:xfrm>
            <a:off x="10550163" y="253664"/>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13" name="Elipse 12">
            <a:extLst>
              <a:ext uri="{FF2B5EF4-FFF2-40B4-BE49-F238E27FC236}">
                <a16:creationId xmlns:a16="http://schemas.microsoft.com/office/drawing/2014/main" id="{6A011FDC-C775-B9E5-1451-A327E6A0C189}"/>
              </a:ext>
            </a:extLst>
          </p:cNvPr>
          <p:cNvSpPr/>
          <p:nvPr userDrawn="1"/>
        </p:nvSpPr>
        <p:spPr>
          <a:xfrm>
            <a:off x="11377227" y="3543954"/>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14" name="Elipse 13">
            <a:extLst>
              <a:ext uri="{FF2B5EF4-FFF2-40B4-BE49-F238E27FC236}">
                <a16:creationId xmlns:a16="http://schemas.microsoft.com/office/drawing/2014/main" id="{5CBEE98B-F72C-5711-F04D-3728379C6AE7}"/>
              </a:ext>
            </a:extLst>
          </p:cNvPr>
          <p:cNvSpPr/>
          <p:nvPr userDrawn="1"/>
        </p:nvSpPr>
        <p:spPr>
          <a:xfrm>
            <a:off x="10782690" y="6430151"/>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pic>
        <p:nvPicPr>
          <p:cNvPr id="15" name="Imagen 14">
            <a:extLst>
              <a:ext uri="{FF2B5EF4-FFF2-40B4-BE49-F238E27FC236}">
                <a16:creationId xmlns:a16="http://schemas.microsoft.com/office/drawing/2014/main" id="{9804E53C-D9E3-4D03-DDDA-CC142CF3DF77}"/>
              </a:ext>
            </a:extLst>
          </p:cNvPr>
          <p:cNvPicPr>
            <a:picLocks noChangeAspect="1"/>
          </p:cNvPicPr>
          <p:nvPr userDrawn="1"/>
        </p:nvPicPr>
        <p:blipFill>
          <a:blip r:embed="rId4"/>
          <a:stretch>
            <a:fillRect/>
          </a:stretch>
        </p:blipFill>
        <p:spPr>
          <a:xfrm>
            <a:off x="4755804" y="5791200"/>
            <a:ext cx="2680392" cy="834717"/>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Columna 3">
    <p:bg>
      <p:bgPr>
        <a:solidFill>
          <a:srgbClr val="FFFFFF"/>
        </a:solidFill>
        <a:effectLst/>
      </p:bgPr>
    </p:bg>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a:prstGeom prst="rect">
            <a:avLst/>
          </a:prstGeom>
        </p:spPr>
        <p:txBody>
          <a:bodyPr/>
          <a:lstStyle>
            <a:lvl1pPr>
              <a:defRPr>
                <a:solidFill>
                  <a:srgbClr val="10103D"/>
                </a:solidFill>
              </a:defRPr>
            </a:lvl1p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a:prstGeom prst="rect">
            <a:avLst/>
          </a:prstGeom>
        </p:spPr>
        <p:txBody>
          <a:bodyPr anchor="b">
            <a:noAutofit/>
          </a:bodyPr>
          <a:lstStyle>
            <a:lvl1pPr marL="0" indent="0">
              <a:lnSpc>
                <a:spcPct val="90000"/>
              </a:lnSpc>
              <a:buNone/>
              <a:defRPr sz="2400" b="0" cap="all" baseline="0">
                <a:solidFill>
                  <a:srgbClr val="1010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a:t>Haga clic para modificar los estilos de texto del patrón</a:t>
            </a:r>
          </a:p>
        </p:txBody>
      </p:sp>
      <p:sp>
        <p:nvSpPr>
          <p:cNvPr id="8" name="Text Placeholder 3"/>
          <p:cNvSpPr>
            <a:spLocks noGrp="1"/>
          </p:cNvSpPr>
          <p:nvPr>
            <p:ph type="body" sz="half" idx="15"/>
          </p:nvPr>
        </p:nvSpPr>
        <p:spPr>
          <a:xfrm>
            <a:off x="1127918" y="3360263"/>
            <a:ext cx="3208735" cy="2430936"/>
          </a:xfrm>
          <a:prstGeom prst="rect">
            <a:avLst/>
          </a:prstGeom>
        </p:spPr>
        <p:txBody>
          <a:bodyPr anchor="t">
            <a:normAutofit/>
          </a:bodyPr>
          <a:lstStyle>
            <a:lvl1pPr marL="0" indent="0">
              <a:buNone/>
              <a:defRPr sz="1400">
                <a:solidFill>
                  <a:srgbClr val="10103D"/>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14766" y="2677635"/>
            <a:ext cx="3184385" cy="685800"/>
          </a:xfrm>
          <a:prstGeom prst="rect">
            <a:avLst/>
          </a:prstGeom>
        </p:spPr>
        <p:txBody>
          <a:bodyPr anchor="b">
            <a:noAutofit/>
          </a:bodyPr>
          <a:lstStyle>
            <a:lvl1pPr marL="0" indent="0">
              <a:lnSpc>
                <a:spcPct val="90000"/>
              </a:lnSpc>
              <a:buNone/>
              <a:defRPr sz="2400" b="0" cap="all" baseline="0">
                <a:solidFill>
                  <a:srgbClr val="1010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504213" y="3363435"/>
            <a:ext cx="3195830" cy="2430936"/>
          </a:xfrm>
          <a:prstGeom prst="rect">
            <a:avLst/>
          </a:prstGeom>
        </p:spPr>
        <p:txBody>
          <a:bodyPr anchor="t">
            <a:normAutofit/>
          </a:bodyPr>
          <a:lstStyle>
            <a:lvl1pPr marL="0" indent="0">
              <a:buNone/>
              <a:defRPr sz="1400">
                <a:solidFill>
                  <a:srgbClr val="10103D"/>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52442" y="2674463"/>
            <a:ext cx="3194968" cy="685800"/>
          </a:xfrm>
          <a:prstGeom prst="rect">
            <a:avLst/>
          </a:prstGeom>
        </p:spPr>
        <p:txBody>
          <a:bodyPr anchor="b">
            <a:noAutofit/>
          </a:bodyPr>
          <a:lstStyle>
            <a:lvl1pPr marL="0" indent="0">
              <a:lnSpc>
                <a:spcPct val="90000"/>
              </a:lnSpc>
              <a:buNone/>
              <a:defRPr sz="2400" b="0" cap="all" baseline="0">
                <a:solidFill>
                  <a:srgbClr val="1010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852442" y="3360263"/>
            <a:ext cx="3194968" cy="2430936"/>
          </a:xfrm>
          <a:prstGeom prst="rect">
            <a:avLst/>
          </a:prstGeom>
        </p:spPr>
        <p:txBody>
          <a:bodyPr anchor="t">
            <a:normAutofit/>
          </a:bodyPr>
          <a:lstStyle>
            <a:lvl1pPr marL="0" indent="0">
              <a:buNone/>
              <a:defRPr sz="1400">
                <a:solidFill>
                  <a:srgbClr val="10103D"/>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pic>
        <p:nvPicPr>
          <p:cNvPr id="2" name="Imagen 1">
            <a:extLst>
              <a:ext uri="{FF2B5EF4-FFF2-40B4-BE49-F238E27FC236}">
                <a16:creationId xmlns:a16="http://schemas.microsoft.com/office/drawing/2014/main" id="{06B4F115-256D-730F-3310-F35C72893AC5}"/>
              </a:ext>
            </a:extLst>
          </p:cNvPr>
          <p:cNvPicPr>
            <a:picLocks noChangeAspect="1"/>
          </p:cNvPicPr>
          <p:nvPr userDrawn="1"/>
        </p:nvPicPr>
        <p:blipFill>
          <a:blip r:embed="rId2">
            <a:alphaModFix amt="50000"/>
          </a:blip>
          <a:stretch>
            <a:fillRect/>
          </a:stretch>
        </p:blipFill>
        <p:spPr>
          <a:xfrm rot="5400000">
            <a:off x="-4520914" y="723184"/>
            <a:ext cx="9041828" cy="3821694"/>
          </a:xfrm>
          <a:prstGeom prst="rect">
            <a:avLst/>
          </a:prstGeom>
        </p:spPr>
      </p:pic>
      <p:pic>
        <p:nvPicPr>
          <p:cNvPr id="6" name="Imagen 5">
            <a:extLst>
              <a:ext uri="{FF2B5EF4-FFF2-40B4-BE49-F238E27FC236}">
                <a16:creationId xmlns:a16="http://schemas.microsoft.com/office/drawing/2014/main" id="{C3C6C182-5892-DAF0-5AF0-F20842E49AB4}"/>
              </a:ext>
            </a:extLst>
          </p:cNvPr>
          <p:cNvPicPr>
            <a:picLocks noChangeAspect="1"/>
          </p:cNvPicPr>
          <p:nvPr userDrawn="1"/>
        </p:nvPicPr>
        <p:blipFill>
          <a:blip r:embed="rId3">
            <a:alphaModFix amt="50000"/>
          </a:blip>
          <a:stretch>
            <a:fillRect/>
          </a:stretch>
        </p:blipFill>
        <p:spPr>
          <a:xfrm rot="5400000">
            <a:off x="7207498" y="3157508"/>
            <a:ext cx="11191645" cy="4883391"/>
          </a:xfrm>
          <a:prstGeom prst="rect">
            <a:avLst/>
          </a:prstGeom>
        </p:spPr>
      </p:pic>
      <p:sp>
        <p:nvSpPr>
          <p:cNvPr id="13" name="Elipse 12">
            <a:extLst>
              <a:ext uri="{FF2B5EF4-FFF2-40B4-BE49-F238E27FC236}">
                <a16:creationId xmlns:a16="http://schemas.microsoft.com/office/drawing/2014/main" id="{C94D66EE-8DA4-CDFD-8D15-E7532AEC4B03}"/>
              </a:ext>
            </a:extLst>
          </p:cNvPr>
          <p:cNvSpPr/>
          <p:nvPr userDrawn="1"/>
        </p:nvSpPr>
        <p:spPr>
          <a:xfrm>
            <a:off x="1122543" y="694602"/>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14" name="Elipse 13">
            <a:extLst>
              <a:ext uri="{FF2B5EF4-FFF2-40B4-BE49-F238E27FC236}">
                <a16:creationId xmlns:a16="http://schemas.microsoft.com/office/drawing/2014/main" id="{7196C4EC-B27E-CD35-8225-6DA73EFAF65C}"/>
              </a:ext>
            </a:extLst>
          </p:cNvPr>
          <p:cNvSpPr/>
          <p:nvPr userDrawn="1"/>
        </p:nvSpPr>
        <p:spPr>
          <a:xfrm>
            <a:off x="430791" y="3311164"/>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16" name="Elipse 15">
            <a:extLst>
              <a:ext uri="{FF2B5EF4-FFF2-40B4-BE49-F238E27FC236}">
                <a16:creationId xmlns:a16="http://schemas.microsoft.com/office/drawing/2014/main" id="{3BD0A0C9-3B2D-1548-F0BC-8B4DCB2CE272}"/>
              </a:ext>
            </a:extLst>
          </p:cNvPr>
          <p:cNvSpPr/>
          <p:nvPr userDrawn="1"/>
        </p:nvSpPr>
        <p:spPr>
          <a:xfrm>
            <a:off x="886872" y="5809891"/>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17" name="Elipse 16">
            <a:extLst>
              <a:ext uri="{FF2B5EF4-FFF2-40B4-BE49-F238E27FC236}">
                <a16:creationId xmlns:a16="http://schemas.microsoft.com/office/drawing/2014/main" id="{2DF520F0-0B79-33FC-1333-7C41073C2356}"/>
              </a:ext>
            </a:extLst>
          </p:cNvPr>
          <p:cNvSpPr/>
          <p:nvPr userDrawn="1"/>
        </p:nvSpPr>
        <p:spPr>
          <a:xfrm>
            <a:off x="10550163" y="253664"/>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18" name="Elipse 17">
            <a:extLst>
              <a:ext uri="{FF2B5EF4-FFF2-40B4-BE49-F238E27FC236}">
                <a16:creationId xmlns:a16="http://schemas.microsoft.com/office/drawing/2014/main" id="{7B674D73-B646-0659-66AA-FA2C9B63B04C}"/>
              </a:ext>
            </a:extLst>
          </p:cNvPr>
          <p:cNvSpPr/>
          <p:nvPr userDrawn="1"/>
        </p:nvSpPr>
        <p:spPr>
          <a:xfrm>
            <a:off x="11377227" y="3543954"/>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19" name="Elipse 18">
            <a:extLst>
              <a:ext uri="{FF2B5EF4-FFF2-40B4-BE49-F238E27FC236}">
                <a16:creationId xmlns:a16="http://schemas.microsoft.com/office/drawing/2014/main" id="{3130A214-4037-505D-DA79-21A26E0FA344}"/>
              </a:ext>
            </a:extLst>
          </p:cNvPr>
          <p:cNvSpPr/>
          <p:nvPr userDrawn="1"/>
        </p:nvSpPr>
        <p:spPr>
          <a:xfrm>
            <a:off x="10782690" y="6430151"/>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pic>
        <p:nvPicPr>
          <p:cNvPr id="20" name="Imagen 19">
            <a:extLst>
              <a:ext uri="{FF2B5EF4-FFF2-40B4-BE49-F238E27FC236}">
                <a16:creationId xmlns:a16="http://schemas.microsoft.com/office/drawing/2014/main" id="{8C810ACD-849E-DBF4-9592-E99B85FDCF86}"/>
              </a:ext>
            </a:extLst>
          </p:cNvPr>
          <p:cNvPicPr>
            <a:picLocks noChangeAspect="1"/>
          </p:cNvPicPr>
          <p:nvPr userDrawn="1"/>
        </p:nvPicPr>
        <p:blipFill>
          <a:blip r:embed="rId4"/>
          <a:stretch>
            <a:fillRect/>
          </a:stretch>
        </p:blipFill>
        <p:spPr>
          <a:xfrm>
            <a:off x="4755804" y="5791200"/>
            <a:ext cx="2680392" cy="834717"/>
          </a:xfrm>
          <a:prstGeom prst="rect">
            <a:avLst/>
          </a:prstGeom>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Columna de imagen 3">
    <p:bg>
      <p:bgPr>
        <a:solidFill>
          <a:srgbClr val="FFFFFF"/>
        </a:solidFill>
        <a:effectLst/>
      </p:bgPr>
    </p:bg>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a:prstGeom prst="rect">
            <a:avLst/>
          </a:prstGeom>
        </p:spPr>
        <p:txBody>
          <a:bodyPr/>
          <a:lstStyle>
            <a:lvl1pPr>
              <a:defRPr>
                <a:solidFill>
                  <a:srgbClr val="10103D"/>
                </a:solidFill>
              </a:defRPr>
            </a:lvl1pPr>
          </a:lstStyle>
          <a:p>
            <a:r>
              <a:rPr lang="es-ES" dirty="0"/>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a:prstGeom prst="rect">
            <a:avLst/>
          </a:prstGeom>
        </p:spPr>
        <p:txBody>
          <a:bodyPr anchor="b">
            <a:noAutofit/>
          </a:bodyPr>
          <a:lstStyle>
            <a:lvl1pPr marL="0" indent="0">
              <a:lnSpc>
                <a:spcPct val="90000"/>
              </a:lnSpc>
              <a:buNone/>
              <a:defRPr sz="2000" b="0" cap="all" baseline="0">
                <a:solidFill>
                  <a:srgbClr val="1010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25400"/>
        </p:spPr>
        <p:style>
          <a:lnRef idx="2">
            <a:schemeClr val="dk1"/>
          </a:lnRef>
          <a:fillRef idx="1">
            <a:schemeClr val="lt1"/>
          </a:fillRef>
          <a:effectRef idx="0">
            <a:schemeClr val="dk1"/>
          </a:effectRef>
          <a:fontRef idx="minor">
            <a:schemeClr val="dk1"/>
          </a:fontRef>
        </p:style>
        <p:txBody>
          <a:bodyPr vert="horz" lIns="91440" tIns="45720" rIns="91440" bIns="45720" rtlCol="0" anchor="t">
            <a:normAutofit/>
          </a:bodyPr>
          <a:lstStyle>
            <a:lvl1pPr>
              <a:buNone/>
              <a:defRPr lang="en-US" sz="2000" dirty="0">
                <a:solidFill>
                  <a:srgbClr val="10103D"/>
                </a:solidFill>
              </a:defRPr>
            </a:lvl1pPr>
          </a:lstStyle>
          <a:p>
            <a:pPr marL="0" lvl="0" indent="0">
              <a:buNone/>
            </a:pPr>
            <a:r>
              <a:rPr lang="es-ES" dirty="0"/>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a:prstGeom prst="rect">
            <a:avLst/>
          </a:prstGeom>
        </p:spPr>
        <p:txBody>
          <a:bodyPr anchor="t">
            <a:normAutofit/>
          </a:bodyPr>
          <a:lstStyle>
            <a:lvl1pPr marL="0" indent="0">
              <a:buNone/>
              <a:defRPr sz="1400">
                <a:solidFill>
                  <a:srgbClr val="10103D"/>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89053" y="4404596"/>
            <a:ext cx="3200400" cy="576262"/>
          </a:xfrm>
          <a:prstGeom prst="rect">
            <a:avLst/>
          </a:prstGeom>
        </p:spPr>
        <p:txBody>
          <a:bodyPr anchor="b">
            <a:noAutofit/>
          </a:bodyPr>
          <a:lstStyle>
            <a:lvl1pPr marL="0" indent="0">
              <a:lnSpc>
                <a:spcPct val="90000"/>
              </a:lnSpc>
              <a:buNone/>
              <a:defRPr sz="2000" b="0" cap="all" baseline="0">
                <a:solidFill>
                  <a:srgbClr val="1010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25400"/>
        </p:spPr>
        <p:style>
          <a:lnRef idx="2">
            <a:schemeClr val="dk1"/>
          </a:lnRef>
          <a:fillRef idx="1">
            <a:schemeClr val="lt1"/>
          </a:fillRef>
          <a:effectRef idx="0">
            <a:schemeClr val="dk1"/>
          </a:effectRef>
          <a:fontRef idx="minor">
            <a:schemeClr val="dk1"/>
          </a:fontRef>
        </p:style>
        <p:txBody>
          <a:bodyPr vert="horz" lIns="91440" tIns="45720" rIns="91440" bIns="45720" rtlCol="0" anchor="t">
            <a:normAutofit/>
          </a:bodyPr>
          <a:lstStyle>
            <a:lvl1pPr>
              <a:buNone/>
              <a:defRPr lang="en-US" sz="2000" dirty="0">
                <a:solidFill>
                  <a:srgbClr val="10103D"/>
                </a:solidFill>
              </a:defRPr>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a:prstGeom prst="rect">
            <a:avLst/>
          </a:prstGeom>
        </p:spPr>
        <p:txBody>
          <a:bodyPr anchor="t">
            <a:normAutofit/>
          </a:bodyPr>
          <a:lstStyle>
            <a:lvl1pPr marL="0" indent="0">
              <a:buNone/>
              <a:defRPr sz="1400">
                <a:solidFill>
                  <a:srgbClr val="10103D"/>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52567" y="4404595"/>
            <a:ext cx="3190741" cy="576262"/>
          </a:xfrm>
          <a:prstGeom prst="rect">
            <a:avLst/>
          </a:prstGeom>
        </p:spPr>
        <p:txBody>
          <a:bodyPr anchor="b">
            <a:noAutofit/>
          </a:bodyPr>
          <a:lstStyle>
            <a:lvl1pPr marL="0" indent="0">
              <a:lnSpc>
                <a:spcPct val="90000"/>
              </a:lnSpc>
              <a:buNone/>
              <a:defRPr sz="2000" b="0" cap="all" baseline="0">
                <a:solidFill>
                  <a:srgbClr val="1010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25400"/>
        </p:spPr>
        <p:style>
          <a:lnRef idx="2">
            <a:schemeClr val="dk1"/>
          </a:lnRef>
          <a:fillRef idx="1">
            <a:schemeClr val="lt1"/>
          </a:fillRef>
          <a:effectRef idx="0">
            <a:schemeClr val="dk1"/>
          </a:effectRef>
          <a:fontRef idx="minor">
            <a:schemeClr val="dk1"/>
          </a:fontRef>
        </p:style>
        <p:txBody>
          <a:bodyPr vert="horz" lIns="91440" tIns="45720" rIns="91440" bIns="45720" rtlCol="0" anchor="t">
            <a:normAutofit/>
          </a:bodyPr>
          <a:lstStyle>
            <a:lvl1pPr>
              <a:buNone/>
              <a:defRPr lang="en-US" sz="2000" dirty="0">
                <a:solidFill>
                  <a:srgbClr val="10103D"/>
                </a:solidFill>
              </a:defRPr>
            </a:lvl1pPr>
          </a:lstStyle>
          <a:p>
            <a:pPr marL="0" lvl="0" indent="0">
              <a:buNone/>
            </a:pPr>
            <a:r>
              <a:rPr lang="es-ES" dirty="0"/>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a:prstGeom prst="rect">
            <a:avLst/>
          </a:prstGeom>
        </p:spPr>
        <p:txBody>
          <a:bodyPr anchor="t">
            <a:normAutofit/>
          </a:bodyPr>
          <a:lstStyle>
            <a:lvl1pPr marL="0" indent="0">
              <a:buNone/>
              <a:defRPr sz="1400">
                <a:solidFill>
                  <a:srgbClr val="10103D"/>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pic>
        <p:nvPicPr>
          <p:cNvPr id="2" name="Imagen 1">
            <a:extLst>
              <a:ext uri="{FF2B5EF4-FFF2-40B4-BE49-F238E27FC236}">
                <a16:creationId xmlns:a16="http://schemas.microsoft.com/office/drawing/2014/main" id="{DA68DBE2-B28F-3FF0-9CB2-DE1B968553F1}"/>
              </a:ext>
            </a:extLst>
          </p:cNvPr>
          <p:cNvPicPr>
            <a:picLocks noChangeAspect="1"/>
          </p:cNvPicPr>
          <p:nvPr userDrawn="1"/>
        </p:nvPicPr>
        <p:blipFill>
          <a:blip r:embed="rId2">
            <a:alphaModFix amt="50000"/>
          </a:blip>
          <a:stretch>
            <a:fillRect/>
          </a:stretch>
        </p:blipFill>
        <p:spPr>
          <a:xfrm rot="5400000">
            <a:off x="-4520914" y="723184"/>
            <a:ext cx="9041828" cy="3821694"/>
          </a:xfrm>
          <a:prstGeom prst="rect">
            <a:avLst/>
          </a:prstGeom>
        </p:spPr>
      </p:pic>
      <p:pic>
        <p:nvPicPr>
          <p:cNvPr id="6" name="Imagen 5">
            <a:extLst>
              <a:ext uri="{FF2B5EF4-FFF2-40B4-BE49-F238E27FC236}">
                <a16:creationId xmlns:a16="http://schemas.microsoft.com/office/drawing/2014/main" id="{3CB3E4BA-BEDA-6E46-E74C-8CA5434B5ED9}"/>
              </a:ext>
            </a:extLst>
          </p:cNvPr>
          <p:cNvPicPr>
            <a:picLocks noChangeAspect="1"/>
          </p:cNvPicPr>
          <p:nvPr userDrawn="1"/>
        </p:nvPicPr>
        <p:blipFill>
          <a:blip r:embed="rId3">
            <a:alphaModFix amt="50000"/>
          </a:blip>
          <a:stretch>
            <a:fillRect/>
          </a:stretch>
        </p:blipFill>
        <p:spPr>
          <a:xfrm rot="5400000">
            <a:off x="7207498" y="3157508"/>
            <a:ext cx="11191645" cy="4883391"/>
          </a:xfrm>
          <a:prstGeom prst="rect">
            <a:avLst/>
          </a:prstGeom>
        </p:spPr>
      </p:pic>
      <p:sp>
        <p:nvSpPr>
          <p:cNvPr id="7" name="Elipse 6">
            <a:extLst>
              <a:ext uri="{FF2B5EF4-FFF2-40B4-BE49-F238E27FC236}">
                <a16:creationId xmlns:a16="http://schemas.microsoft.com/office/drawing/2014/main" id="{48A3F4E0-A181-0FE2-F9F0-BEB809EC0D75}"/>
              </a:ext>
            </a:extLst>
          </p:cNvPr>
          <p:cNvSpPr/>
          <p:nvPr userDrawn="1"/>
        </p:nvSpPr>
        <p:spPr>
          <a:xfrm>
            <a:off x="1122543" y="694602"/>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8" name="Elipse 7">
            <a:extLst>
              <a:ext uri="{FF2B5EF4-FFF2-40B4-BE49-F238E27FC236}">
                <a16:creationId xmlns:a16="http://schemas.microsoft.com/office/drawing/2014/main" id="{5B063267-6AF8-3E5C-DFCC-94C3E1230486}"/>
              </a:ext>
            </a:extLst>
          </p:cNvPr>
          <p:cNvSpPr/>
          <p:nvPr userDrawn="1"/>
        </p:nvSpPr>
        <p:spPr>
          <a:xfrm>
            <a:off x="430791" y="3311164"/>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9" name="Elipse 8">
            <a:extLst>
              <a:ext uri="{FF2B5EF4-FFF2-40B4-BE49-F238E27FC236}">
                <a16:creationId xmlns:a16="http://schemas.microsoft.com/office/drawing/2014/main" id="{022F4EF7-C47A-7670-41E9-0EB49856AA55}"/>
              </a:ext>
            </a:extLst>
          </p:cNvPr>
          <p:cNvSpPr/>
          <p:nvPr userDrawn="1"/>
        </p:nvSpPr>
        <p:spPr>
          <a:xfrm>
            <a:off x="886872" y="5809891"/>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10" name="Elipse 9">
            <a:extLst>
              <a:ext uri="{FF2B5EF4-FFF2-40B4-BE49-F238E27FC236}">
                <a16:creationId xmlns:a16="http://schemas.microsoft.com/office/drawing/2014/main" id="{A029DC26-3732-A9A6-CB78-F320D17C5E00}"/>
              </a:ext>
            </a:extLst>
          </p:cNvPr>
          <p:cNvSpPr/>
          <p:nvPr userDrawn="1"/>
        </p:nvSpPr>
        <p:spPr>
          <a:xfrm>
            <a:off x="10550163" y="253664"/>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11" name="Elipse 10">
            <a:extLst>
              <a:ext uri="{FF2B5EF4-FFF2-40B4-BE49-F238E27FC236}">
                <a16:creationId xmlns:a16="http://schemas.microsoft.com/office/drawing/2014/main" id="{87C591CA-0D12-28AE-98F7-ABAC933DF761}"/>
              </a:ext>
            </a:extLst>
          </p:cNvPr>
          <p:cNvSpPr/>
          <p:nvPr userDrawn="1"/>
        </p:nvSpPr>
        <p:spPr>
          <a:xfrm>
            <a:off x="11377227" y="3543954"/>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12" name="Elipse 11">
            <a:extLst>
              <a:ext uri="{FF2B5EF4-FFF2-40B4-BE49-F238E27FC236}">
                <a16:creationId xmlns:a16="http://schemas.microsoft.com/office/drawing/2014/main" id="{84DACCD9-9392-9A43-82A3-620C7906AFE4}"/>
              </a:ext>
            </a:extLst>
          </p:cNvPr>
          <p:cNvSpPr/>
          <p:nvPr userDrawn="1"/>
        </p:nvSpPr>
        <p:spPr>
          <a:xfrm>
            <a:off x="10782690" y="6430151"/>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pic>
        <p:nvPicPr>
          <p:cNvPr id="13" name="Imagen 12">
            <a:extLst>
              <a:ext uri="{FF2B5EF4-FFF2-40B4-BE49-F238E27FC236}">
                <a16:creationId xmlns:a16="http://schemas.microsoft.com/office/drawing/2014/main" id="{3F3A4E23-31BB-581E-F1FE-4079EAF574FE}"/>
              </a:ext>
            </a:extLst>
          </p:cNvPr>
          <p:cNvPicPr>
            <a:picLocks noChangeAspect="1"/>
          </p:cNvPicPr>
          <p:nvPr userDrawn="1"/>
        </p:nvPicPr>
        <p:blipFill>
          <a:blip r:embed="rId4"/>
          <a:stretch>
            <a:fillRect/>
          </a:stretch>
        </p:blipFill>
        <p:spPr>
          <a:xfrm>
            <a:off x="4755804" y="5791200"/>
            <a:ext cx="2680392" cy="834717"/>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os objetos">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172199" y="633267"/>
            <a:ext cx="4875211" cy="1478570"/>
          </a:xfrm>
          <a:prstGeom prst="rect">
            <a:avLst/>
          </a:prstGeom>
        </p:spPr>
        <p:txBody>
          <a:bodyPr/>
          <a:lstStyle>
            <a:lvl1pPr>
              <a:defRPr>
                <a:solidFill>
                  <a:srgbClr val="10103D"/>
                </a:solidFill>
              </a:defRPr>
            </a:lvl1pPr>
          </a:lstStyle>
          <a:p>
            <a:r>
              <a:rPr lang="es-ES" dirty="0"/>
              <a:t>Haga clic para modificar el estilo de título del patrón</a:t>
            </a:r>
            <a:endParaRPr lang="en-US" dirty="0"/>
          </a:p>
        </p:txBody>
      </p:sp>
      <p:sp>
        <p:nvSpPr>
          <p:cNvPr id="4" name="Content Placeholder 3"/>
          <p:cNvSpPr>
            <a:spLocks noGrp="1"/>
          </p:cNvSpPr>
          <p:nvPr>
            <p:ph sz="half" idx="2"/>
          </p:nvPr>
        </p:nvSpPr>
        <p:spPr>
          <a:xfrm>
            <a:off x="6172200" y="2249486"/>
            <a:ext cx="4875211" cy="3541714"/>
          </a:xfrm>
          <a:prstGeom prst="rect">
            <a:avLst/>
          </a:prstGeom>
        </p:spPr>
        <p:txBody>
          <a:bodyPr/>
          <a:lstStyle>
            <a:lvl1pPr>
              <a:defRPr>
                <a:solidFill>
                  <a:srgbClr val="10103D"/>
                </a:solidFill>
              </a:defRPr>
            </a:lvl1pPr>
            <a:lvl2pPr>
              <a:defRPr>
                <a:solidFill>
                  <a:srgbClr val="10103D"/>
                </a:solidFill>
              </a:defRPr>
            </a:lvl2pPr>
            <a:lvl3pPr>
              <a:defRPr>
                <a:solidFill>
                  <a:srgbClr val="10103D"/>
                </a:solidFill>
              </a:defRPr>
            </a:lvl3pPr>
            <a:lvl4pPr>
              <a:defRPr>
                <a:solidFill>
                  <a:srgbClr val="10103D"/>
                </a:solidFill>
              </a:defRPr>
            </a:lvl4pPr>
            <a:lvl5pPr>
              <a:defRPr>
                <a:solidFill>
                  <a:srgbClr val="10103D"/>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pic>
        <p:nvPicPr>
          <p:cNvPr id="18" name="Imagen 17">
            <a:extLst>
              <a:ext uri="{FF2B5EF4-FFF2-40B4-BE49-F238E27FC236}">
                <a16:creationId xmlns:a16="http://schemas.microsoft.com/office/drawing/2014/main" id="{F2128B7D-9711-29DF-6F70-129D5C288B5E}"/>
              </a:ext>
            </a:extLst>
          </p:cNvPr>
          <p:cNvPicPr>
            <a:picLocks noChangeAspect="1"/>
          </p:cNvPicPr>
          <p:nvPr userDrawn="1"/>
        </p:nvPicPr>
        <p:blipFill>
          <a:blip r:embed="rId2">
            <a:alphaModFix amt="50000"/>
          </a:blip>
          <a:stretch>
            <a:fillRect/>
          </a:stretch>
        </p:blipFill>
        <p:spPr>
          <a:xfrm rot="5400000">
            <a:off x="-4520914" y="723184"/>
            <a:ext cx="9041828" cy="3821694"/>
          </a:xfrm>
          <a:prstGeom prst="rect">
            <a:avLst/>
          </a:prstGeom>
        </p:spPr>
      </p:pic>
      <p:pic>
        <p:nvPicPr>
          <p:cNvPr id="19" name="Imagen 18">
            <a:extLst>
              <a:ext uri="{FF2B5EF4-FFF2-40B4-BE49-F238E27FC236}">
                <a16:creationId xmlns:a16="http://schemas.microsoft.com/office/drawing/2014/main" id="{B6A0AD70-D52C-7B10-B153-974859873518}"/>
              </a:ext>
            </a:extLst>
          </p:cNvPr>
          <p:cNvPicPr>
            <a:picLocks noChangeAspect="1"/>
          </p:cNvPicPr>
          <p:nvPr userDrawn="1"/>
        </p:nvPicPr>
        <p:blipFill>
          <a:blip r:embed="rId3">
            <a:alphaModFix amt="50000"/>
          </a:blip>
          <a:stretch>
            <a:fillRect/>
          </a:stretch>
        </p:blipFill>
        <p:spPr>
          <a:xfrm rot="5400000">
            <a:off x="7207498" y="3157508"/>
            <a:ext cx="11191645" cy="4883391"/>
          </a:xfrm>
          <a:prstGeom prst="rect">
            <a:avLst/>
          </a:prstGeom>
        </p:spPr>
      </p:pic>
      <p:sp>
        <p:nvSpPr>
          <p:cNvPr id="20" name="Elipse 19">
            <a:extLst>
              <a:ext uri="{FF2B5EF4-FFF2-40B4-BE49-F238E27FC236}">
                <a16:creationId xmlns:a16="http://schemas.microsoft.com/office/drawing/2014/main" id="{661E163F-F4CA-7375-CC87-A799EBF04285}"/>
              </a:ext>
            </a:extLst>
          </p:cNvPr>
          <p:cNvSpPr/>
          <p:nvPr userDrawn="1"/>
        </p:nvSpPr>
        <p:spPr>
          <a:xfrm>
            <a:off x="1122543" y="694602"/>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21" name="Elipse 20">
            <a:extLst>
              <a:ext uri="{FF2B5EF4-FFF2-40B4-BE49-F238E27FC236}">
                <a16:creationId xmlns:a16="http://schemas.microsoft.com/office/drawing/2014/main" id="{A5165824-BC61-B6B2-77CB-8AEC23591E5C}"/>
              </a:ext>
            </a:extLst>
          </p:cNvPr>
          <p:cNvSpPr/>
          <p:nvPr userDrawn="1"/>
        </p:nvSpPr>
        <p:spPr>
          <a:xfrm>
            <a:off x="430791" y="3311164"/>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22" name="Elipse 21">
            <a:extLst>
              <a:ext uri="{FF2B5EF4-FFF2-40B4-BE49-F238E27FC236}">
                <a16:creationId xmlns:a16="http://schemas.microsoft.com/office/drawing/2014/main" id="{ADC8ECA5-52FB-E42C-71F9-71B86151A162}"/>
              </a:ext>
            </a:extLst>
          </p:cNvPr>
          <p:cNvSpPr/>
          <p:nvPr userDrawn="1"/>
        </p:nvSpPr>
        <p:spPr>
          <a:xfrm>
            <a:off x="886872" y="5809891"/>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23" name="Elipse 22">
            <a:extLst>
              <a:ext uri="{FF2B5EF4-FFF2-40B4-BE49-F238E27FC236}">
                <a16:creationId xmlns:a16="http://schemas.microsoft.com/office/drawing/2014/main" id="{B794783B-5ADC-8A60-BBBD-8F9C40613CDC}"/>
              </a:ext>
            </a:extLst>
          </p:cNvPr>
          <p:cNvSpPr/>
          <p:nvPr userDrawn="1"/>
        </p:nvSpPr>
        <p:spPr>
          <a:xfrm>
            <a:off x="10550163" y="253664"/>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24" name="Elipse 23">
            <a:extLst>
              <a:ext uri="{FF2B5EF4-FFF2-40B4-BE49-F238E27FC236}">
                <a16:creationId xmlns:a16="http://schemas.microsoft.com/office/drawing/2014/main" id="{599550BC-D2D5-356B-830B-FB9F27CD71CE}"/>
              </a:ext>
            </a:extLst>
          </p:cNvPr>
          <p:cNvSpPr/>
          <p:nvPr userDrawn="1"/>
        </p:nvSpPr>
        <p:spPr>
          <a:xfrm>
            <a:off x="11377227" y="3543954"/>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25" name="Elipse 24">
            <a:extLst>
              <a:ext uri="{FF2B5EF4-FFF2-40B4-BE49-F238E27FC236}">
                <a16:creationId xmlns:a16="http://schemas.microsoft.com/office/drawing/2014/main" id="{CBF6B2FA-B5B4-68BF-8283-130804705AB3}"/>
              </a:ext>
            </a:extLst>
          </p:cNvPr>
          <p:cNvSpPr/>
          <p:nvPr userDrawn="1"/>
        </p:nvSpPr>
        <p:spPr>
          <a:xfrm>
            <a:off x="10782690" y="6430151"/>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pic>
        <p:nvPicPr>
          <p:cNvPr id="26" name="Imagen 25">
            <a:extLst>
              <a:ext uri="{FF2B5EF4-FFF2-40B4-BE49-F238E27FC236}">
                <a16:creationId xmlns:a16="http://schemas.microsoft.com/office/drawing/2014/main" id="{F535C98B-232E-A853-CD38-234F3E95F9D1}"/>
              </a:ext>
            </a:extLst>
          </p:cNvPr>
          <p:cNvPicPr>
            <a:picLocks noChangeAspect="1"/>
          </p:cNvPicPr>
          <p:nvPr userDrawn="1"/>
        </p:nvPicPr>
        <p:blipFill>
          <a:blip r:embed="rId4"/>
          <a:stretch>
            <a:fillRect/>
          </a:stretch>
        </p:blipFill>
        <p:spPr>
          <a:xfrm>
            <a:off x="4755804" y="5791200"/>
            <a:ext cx="2680392" cy="834717"/>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ONENT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83284" y="1528813"/>
            <a:ext cx="3603397" cy="365974"/>
          </a:xfrm>
          <a:prstGeom prst="rect">
            <a:avLst/>
          </a:prstGeom>
        </p:spPr>
        <p:txBody>
          <a:bodyPr>
            <a:noAutofit/>
          </a:bodyPr>
          <a:lstStyle>
            <a:lvl1pPr>
              <a:defRPr sz="2400" b="1">
                <a:solidFill>
                  <a:srgbClr val="10103D"/>
                </a:solidFill>
              </a:defRPr>
            </a:lvl1pPr>
          </a:lstStyle>
          <a:p>
            <a:r>
              <a:rPr lang="es-ES" dirty="0"/>
              <a:t>Haga clic para modificar el estilo de título del patrón</a:t>
            </a:r>
            <a:endParaRPr lang="en-US" dirty="0"/>
          </a:p>
        </p:txBody>
      </p:sp>
      <p:pic>
        <p:nvPicPr>
          <p:cNvPr id="18" name="Imagen 17">
            <a:extLst>
              <a:ext uri="{FF2B5EF4-FFF2-40B4-BE49-F238E27FC236}">
                <a16:creationId xmlns:a16="http://schemas.microsoft.com/office/drawing/2014/main" id="{F2128B7D-9711-29DF-6F70-129D5C288B5E}"/>
              </a:ext>
            </a:extLst>
          </p:cNvPr>
          <p:cNvPicPr>
            <a:picLocks noChangeAspect="1"/>
          </p:cNvPicPr>
          <p:nvPr userDrawn="1"/>
        </p:nvPicPr>
        <p:blipFill>
          <a:blip r:embed="rId2">
            <a:alphaModFix amt="50000"/>
          </a:blip>
          <a:stretch>
            <a:fillRect/>
          </a:stretch>
        </p:blipFill>
        <p:spPr>
          <a:xfrm rot="5400000">
            <a:off x="-4520914" y="723184"/>
            <a:ext cx="9041828" cy="3821694"/>
          </a:xfrm>
          <a:prstGeom prst="rect">
            <a:avLst/>
          </a:prstGeom>
        </p:spPr>
      </p:pic>
      <p:pic>
        <p:nvPicPr>
          <p:cNvPr id="19" name="Imagen 18">
            <a:extLst>
              <a:ext uri="{FF2B5EF4-FFF2-40B4-BE49-F238E27FC236}">
                <a16:creationId xmlns:a16="http://schemas.microsoft.com/office/drawing/2014/main" id="{B6A0AD70-D52C-7B10-B153-974859873518}"/>
              </a:ext>
            </a:extLst>
          </p:cNvPr>
          <p:cNvPicPr>
            <a:picLocks noChangeAspect="1"/>
          </p:cNvPicPr>
          <p:nvPr userDrawn="1"/>
        </p:nvPicPr>
        <p:blipFill>
          <a:blip r:embed="rId3">
            <a:alphaModFix amt="50000"/>
          </a:blip>
          <a:stretch>
            <a:fillRect/>
          </a:stretch>
        </p:blipFill>
        <p:spPr>
          <a:xfrm rot="5400000">
            <a:off x="7207498" y="3157508"/>
            <a:ext cx="11191645" cy="4883391"/>
          </a:xfrm>
          <a:prstGeom prst="rect">
            <a:avLst/>
          </a:prstGeom>
        </p:spPr>
      </p:pic>
      <p:sp>
        <p:nvSpPr>
          <p:cNvPr id="20" name="Elipse 19">
            <a:extLst>
              <a:ext uri="{FF2B5EF4-FFF2-40B4-BE49-F238E27FC236}">
                <a16:creationId xmlns:a16="http://schemas.microsoft.com/office/drawing/2014/main" id="{661E163F-F4CA-7375-CC87-A799EBF04285}"/>
              </a:ext>
            </a:extLst>
          </p:cNvPr>
          <p:cNvSpPr/>
          <p:nvPr userDrawn="1"/>
        </p:nvSpPr>
        <p:spPr>
          <a:xfrm>
            <a:off x="1122543" y="694602"/>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21" name="Elipse 20">
            <a:extLst>
              <a:ext uri="{FF2B5EF4-FFF2-40B4-BE49-F238E27FC236}">
                <a16:creationId xmlns:a16="http://schemas.microsoft.com/office/drawing/2014/main" id="{A5165824-BC61-B6B2-77CB-8AEC23591E5C}"/>
              </a:ext>
            </a:extLst>
          </p:cNvPr>
          <p:cNvSpPr/>
          <p:nvPr userDrawn="1"/>
        </p:nvSpPr>
        <p:spPr>
          <a:xfrm>
            <a:off x="430791" y="3311164"/>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22" name="Elipse 21">
            <a:extLst>
              <a:ext uri="{FF2B5EF4-FFF2-40B4-BE49-F238E27FC236}">
                <a16:creationId xmlns:a16="http://schemas.microsoft.com/office/drawing/2014/main" id="{ADC8ECA5-52FB-E42C-71F9-71B86151A162}"/>
              </a:ext>
            </a:extLst>
          </p:cNvPr>
          <p:cNvSpPr/>
          <p:nvPr userDrawn="1"/>
        </p:nvSpPr>
        <p:spPr>
          <a:xfrm>
            <a:off x="886872" y="5809891"/>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23" name="Elipse 22">
            <a:extLst>
              <a:ext uri="{FF2B5EF4-FFF2-40B4-BE49-F238E27FC236}">
                <a16:creationId xmlns:a16="http://schemas.microsoft.com/office/drawing/2014/main" id="{B794783B-5ADC-8A60-BBBD-8F9C40613CDC}"/>
              </a:ext>
            </a:extLst>
          </p:cNvPr>
          <p:cNvSpPr/>
          <p:nvPr userDrawn="1"/>
        </p:nvSpPr>
        <p:spPr>
          <a:xfrm>
            <a:off x="10550163" y="253664"/>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24" name="Elipse 23">
            <a:extLst>
              <a:ext uri="{FF2B5EF4-FFF2-40B4-BE49-F238E27FC236}">
                <a16:creationId xmlns:a16="http://schemas.microsoft.com/office/drawing/2014/main" id="{599550BC-D2D5-356B-830B-FB9F27CD71CE}"/>
              </a:ext>
            </a:extLst>
          </p:cNvPr>
          <p:cNvSpPr/>
          <p:nvPr userDrawn="1"/>
        </p:nvSpPr>
        <p:spPr>
          <a:xfrm>
            <a:off x="11377227" y="3543954"/>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25" name="Elipse 24">
            <a:extLst>
              <a:ext uri="{FF2B5EF4-FFF2-40B4-BE49-F238E27FC236}">
                <a16:creationId xmlns:a16="http://schemas.microsoft.com/office/drawing/2014/main" id="{CBF6B2FA-B5B4-68BF-8283-130804705AB3}"/>
              </a:ext>
            </a:extLst>
          </p:cNvPr>
          <p:cNvSpPr/>
          <p:nvPr userDrawn="1"/>
        </p:nvSpPr>
        <p:spPr>
          <a:xfrm>
            <a:off x="10782690" y="6430151"/>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pic>
        <p:nvPicPr>
          <p:cNvPr id="26" name="Imagen 25">
            <a:extLst>
              <a:ext uri="{FF2B5EF4-FFF2-40B4-BE49-F238E27FC236}">
                <a16:creationId xmlns:a16="http://schemas.microsoft.com/office/drawing/2014/main" id="{F535C98B-232E-A853-CD38-234F3E95F9D1}"/>
              </a:ext>
            </a:extLst>
          </p:cNvPr>
          <p:cNvPicPr>
            <a:picLocks noChangeAspect="1"/>
          </p:cNvPicPr>
          <p:nvPr userDrawn="1"/>
        </p:nvPicPr>
        <p:blipFill>
          <a:blip r:embed="rId4"/>
          <a:stretch>
            <a:fillRect/>
          </a:stretch>
        </p:blipFill>
        <p:spPr>
          <a:xfrm>
            <a:off x="4755804" y="5791200"/>
            <a:ext cx="2680392" cy="834717"/>
          </a:xfrm>
          <a:prstGeom prst="rect">
            <a:avLst/>
          </a:prstGeom>
        </p:spPr>
      </p:pic>
      <p:sp>
        <p:nvSpPr>
          <p:cNvPr id="3" name="Rectángulo 2">
            <a:extLst>
              <a:ext uri="{FF2B5EF4-FFF2-40B4-BE49-F238E27FC236}">
                <a16:creationId xmlns:a16="http://schemas.microsoft.com/office/drawing/2014/main" id="{AEA907B5-8949-F9E8-E9C3-4C0503C5B369}"/>
              </a:ext>
            </a:extLst>
          </p:cNvPr>
          <p:cNvSpPr/>
          <p:nvPr userDrawn="1"/>
        </p:nvSpPr>
        <p:spPr>
          <a:xfrm>
            <a:off x="6372520" y="2130458"/>
            <a:ext cx="3714161" cy="45719"/>
          </a:xfrm>
          <a:prstGeom prst="rect">
            <a:avLst/>
          </a:prstGeom>
          <a:gradFill>
            <a:gsLst>
              <a:gs pos="0">
                <a:srgbClr val="00CED8"/>
              </a:gs>
              <a:gs pos="51000">
                <a:srgbClr val="10103D"/>
              </a:gs>
              <a:gs pos="100000">
                <a:srgbClr val="00CED8"/>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Rectángulo: esquinas redondeadas 4">
            <a:extLst>
              <a:ext uri="{FF2B5EF4-FFF2-40B4-BE49-F238E27FC236}">
                <a16:creationId xmlns:a16="http://schemas.microsoft.com/office/drawing/2014/main" id="{1B7F2EED-0ABC-E415-0923-3320B4799979}"/>
              </a:ext>
            </a:extLst>
          </p:cNvPr>
          <p:cNvSpPr/>
          <p:nvPr userDrawn="1"/>
        </p:nvSpPr>
        <p:spPr>
          <a:xfrm>
            <a:off x="2450969" y="1263191"/>
            <a:ext cx="3054285" cy="3883844"/>
          </a:xfrm>
          <a:prstGeom prst="roundRect">
            <a:avLst/>
          </a:prstGeom>
          <a:noFill/>
          <a:ln w="85725">
            <a:gradFill>
              <a:gsLst>
                <a:gs pos="0">
                  <a:srgbClr val="00CED8"/>
                </a:gs>
                <a:gs pos="50000">
                  <a:srgbClr val="10103D"/>
                </a:gs>
                <a:gs pos="100000">
                  <a:srgbClr val="00CED8"/>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4" name="Marcador de texto 13">
            <a:extLst>
              <a:ext uri="{FF2B5EF4-FFF2-40B4-BE49-F238E27FC236}">
                <a16:creationId xmlns:a16="http://schemas.microsoft.com/office/drawing/2014/main" id="{6E562464-9EA4-033A-EC49-5578D1632559}"/>
              </a:ext>
            </a:extLst>
          </p:cNvPr>
          <p:cNvSpPr>
            <a:spLocks noGrp="1"/>
          </p:cNvSpPr>
          <p:nvPr>
            <p:ph type="body" sz="quarter" idx="10" hasCustomPrompt="1"/>
          </p:nvPr>
        </p:nvSpPr>
        <p:spPr>
          <a:xfrm>
            <a:off x="6483284" y="2300288"/>
            <a:ext cx="3603625" cy="422275"/>
          </a:xfrm>
          <a:prstGeom prst="rect">
            <a:avLst/>
          </a:prstGeom>
        </p:spPr>
        <p:txBody>
          <a:bodyPr/>
          <a:lstStyle>
            <a:lvl1pPr marL="0" indent="0">
              <a:buNone/>
              <a:defRPr>
                <a:solidFill>
                  <a:srgbClr val="10103D"/>
                </a:solidFill>
              </a:defRPr>
            </a:lvl1pPr>
            <a:lvl2pPr marL="457200" indent="0">
              <a:buNone/>
              <a:defRPr>
                <a:solidFill>
                  <a:srgbClr val="10103D"/>
                </a:solidFill>
              </a:defRPr>
            </a:lvl2pPr>
            <a:lvl3pPr marL="914400" indent="0">
              <a:buNone/>
              <a:defRPr>
                <a:solidFill>
                  <a:srgbClr val="10103D"/>
                </a:solidFill>
              </a:defRPr>
            </a:lvl3pPr>
            <a:lvl4pPr marL="1371600" indent="0">
              <a:buNone/>
              <a:defRPr>
                <a:solidFill>
                  <a:srgbClr val="10103D"/>
                </a:solidFill>
              </a:defRPr>
            </a:lvl4pPr>
            <a:lvl5pPr marL="1828800" indent="0">
              <a:buNone/>
              <a:defRPr>
                <a:solidFill>
                  <a:srgbClr val="10103D"/>
                </a:solidFill>
              </a:defRPr>
            </a:lvl5pPr>
          </a:lstStyle>
          <a:p>
            <a:r>
              <a:rPr lang="es-ES" dirty="0"/>
              <a:t>Haga clic para modificar el estilo de subtítulo del patrón</a:t>
            </a:r>
            <a:endParaRPr lang="en-US" dirty="0"/>
          </a:p>
          <a:p>
            <a:pPr lvl="4"/>
            <a:endParaRPr lang="es-PE" dirty="0"/>
          </a:p>
        </p:txBody>
      </p:sp>
    </p:spTree>
    <p:extLst>
      <p:ext uri="{BB962C8B-B14F-4D97-AF65-F5344CB8AC3E}">
        <p14:creationId xmlns:p14="http://schemas.microsoft.com/office/powerpoint/2010/main" val="3635546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PORTADA">
    <p:bg>
      <p:bgPr>
        <a:solidFill>
          <a:srgbClr val="10103D"/>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2162852"/>
            <a:ext cx="8791575" cy="1935687"/>
          </a:xfrm>
          <a:prstGeom prst="rect">
            <a:avLst/>
          </a:prstGeom>
        </p:spPr>
        <p:txBody>
          <a:bodyPr anchor="b">
            <a:normAutofit/>
          </a:bodyPr>
          <a:lstStyle>
            <a:lvl1pPr algn="l">
              <a:defRPr sz="4800">
                <a:solidFill>
                  <a:schemeClr val="bg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4190615"/>
            <a:ext cx="8791575" cy="620260"/>
          </a:xfrm>
          <a:prstGeom prst="rect">
            <a:avLst/>
          </a:prstGeom>
        </p:spPr>
        <p:txBody>
          <a:bodyPr>
            <a:normAutofit/>
          </a:bodyPr>
          <a:lstStyle>
            <a:lvl1pPr marL="0" indent="0" algn="l">
              <a:buNone/>
              <a:defRPr sz="200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grpSp>
        <p:nvGrpSpPr>
          <p:cNvPr id="119" name="Grupo 118">
            <a:extLst>
              <a:ext uri="{FF2B5EF4-FFF2-40B4-BE49-F238E27FC236}">
                <a16:creationId xmlns:a16="http://schemas.microsoft.com/office/drawing/2014/main" id="{6936FF54-C7E7-A723-2AA6-B8009E3AB437}"/>
              </a:ext>
            </a:extLst>
          </p:cNvPr>
          <p:cNvGrpSpPr/>
          <p:nvPr userDrawn="1"/>
        </p:nvGrpSpPr>
        <p:grpSpPr>
          <a:xfrm>
            <a:off x="-1777318" y="-1896311"/>
            <a:ext cx="3832359" cy="9067062"/>
            <a:chOff x="-1777318" y="-1896311"/>
            <a:chExt cx="3832359" cy="9067062"/>
          </a:xfrm>
        </p:grpSpPr>
        <p:pic>
          <p:nvPicPr>
            <p:cNvPr id="109" name="Imagen 108">
              <a:extLst>
                <a:ext uri="{FF2B5EF4-FFF2-40B4-BE49-F238E27FC236}">
                  <a16:creationId xmlns:a16="http://schemas.microsoft.com/office/drawing/2014/main" id="{E99B45C4-BA72-F6ED-EA2A-A0048461D91D}"/>
                </a:ext>
              </a:extLst>
            </p:cNvPr>
            <p:cNvPicPr>
              <a:picLocks noChangeAspect="1"/>
            </p:cNvPicPr>
            <p:nvPr userDrawn="1"/>
          </p:nvPicPr>
          <p:blipFill>
            <a:blip r:embed="rId2">
              <a:alphaModFix amt="35000"/>
            </a:blip>
            <a:stretch>
              <a:fillRect/>
            </a:stretch>
          </p:blipFill>
          <p:spPr>
            <a:xfrm rot="5400000">
              <a:off x="-4394669" y="721040"/>
              <a:ext cx="9067062" cy="3832359"/>
            </a:xfrm>
            <a:prstGeom prst="rect">
              <a:avLst/>
            </a:prstGeom>
          </p:spPr>
        </p:pic>
        <p:sp>
          <p:nvSpPr>
            <p:cNvPr id="102" name="Elipse 101">
              <a:extLst>
                <a:ext uri="{FF2B5EF4-FFF2-40B4-BE49-F238E27FC236}">
                  <a16:creationId xmlns:a16="http://schemas.microsoft.com/office/drawing/2014/main" id="{4146210A-C2F1-61AC-8E87-1B0E8DA97BFA}"/>
                </a:ext>
              </a:extLst>
            </p:cNvPr>
            <p:cNvSpPr/>
            <p:nvPr userDrawn="1"/>
          </p:nvSpPr>
          <p:spPr>
            <a:xfrm>
              <a:off x="1419035" y="570108"/>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112" name="Elipse 111">
              <a:extLst>
                <a:ext uri="{FF2B5EF4-FFF2-40B4-BE49-F238E27FC236}">
                  <a16:creationId xmlns:a16="http://schemas.microsoft.com/office/drawing/2014/main" id="{0D1F83CD-5E9C-286C-4F41-19A4E585B1EC}"/>
                </a:ext>
              </a:extLst>
            </p:cNvPr>
            <p:cNvSpPr/>
            <p:nvPr userDrawn="1"/>
          </p:nvSpPr>
          <p:spPr>
            <a:xfrm>
              <a:off x="657035" y="3366367"/>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113" name="Elipse 112">
              <a:extLst>
                <a:ext uri="{FF2B5EF4-FFF2-40B4-BE49-F238E27FC236}">
                  <a16:creationId xmlns:a16="http://schemas.microsoft.com/office/drawing/2014/main" id="{78D204A9-458E-E636-34E8-EFDEA8A99937}"/>
                </a:ext>
              </a:extLst>
            </p:cNvPr>
            <p:cNvSpPr/>
            <p:nvPr userDrawn="1"/>
          </p:nvSpPr>
          <p:spPr>
            <a:xfrm>
              <a:off x="1062387" y="5410199"/>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grpSp>
      <p:grpSp>
        <p:nvGrpSpPr>
          <p:cNvPr id="120" name="Grupo 119">
            <a:extLst>
              <a:ext uri="{FF2B5EF4-FFF2-40B4-BE49-F238E27FC236}">
                <a16:creationId xmlns:a16="http://schemas.microsoft.com/office/drawing/2014/main" id="{3575AD01-1FD8-928D-7C4F-0DD2DE610FC4}"/>
              </a:ext>
            </a:extLst>
          </p:cNvPr>
          <p:cNvGrpSpPr/>
          <p:nvPr userDrawn="1"/>
        </p:nvGrpSpPr>
        <p:grpSpPr>
          <a:xfrm>
            <a:off x="10002917" y="-7084"/>
            <a:ext cx="5179221" cy="11869621"/>
            <a:chOff x="10002917" y="-7084"/>
            <a:chExt cx="5179221" cy="11869621"/>
          </a:xfrm>
        </p:grpSpPr>
        <p:pic>
          <p:nvPicPr>
            <p:cNvPr id="111" name="Imagen 110">
              <a:extLst>
                <a:ext uri="{FF2B5EF4-FFF2-40B4-BE49-F238E27FC236}">
                  <a16:creationId xmlns:a16="http://schemas.microsoft.com/office/drawing/2014/main" id="{9772C806-5DBD-11E0-DCF5-5A9CFEA47BAE}"/>
                </a:ext>
              </a:extLst>
            </p:cNvPr>
            <p:cNvPicPr>
              <a:picLocks noChangeAspect="1"/>
            </p:cNvPicPr>
            <p:nvPr userDrawn="1"/>
          </p:nvPicPr>
          <p:blipFill>
            <a:blip r:embed="rId3">
              <a:alphaModFix amt="35000"/>
            </a:blip>
            <a:stretch>
              <a:fillRect/>
            </a:stretch>
          </p:blipFill>
          <p:spPr>
            <a:xfrm rot="5400000">
              <a:off x="6657717" y="3338116"/>
              <a:ext cx="11869621" cy="5179221"/>
            </a:xfrm>
            <a:prstGeom prst="rect">
              <a:avLst/>
            </a:prstGeom>
          </p:spPr>
        </p:pic>
        <p:sp>
          <p:nvSpPr>
            <p:cNvPr id="114" name="Elipse 113">
              <a:extLst>
                <a:ext uri="{FF2B5EF4-FFF2-40B4-BE49-F238E27FC236}">
                  <a16:creationId xmlns:a16="http://schemas.microsoft.com/office/drawing/2014/main" id="{A437F7B1-E6AB-ADAB-E312-3E3B148A021A}"/>
                </a:ext>
              </a:extLst>
            </p:cNvPr>
            <p:cNvSpPr/>
            <p:nvPr userDrawn="1"/>
          </p:nvSpPr>
          <p:spPr>
            <a:xfrm>
              <a:off x="10002917" y="367217"/>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115" name="Elipse 114">
              <a:extLst>
                <a:ext uri="{FF2B5EF4-FFF2-40B4-BE49-F238E27FC236}">
                  <a16:creationId xmlns:a16="http://schemas.microsoft.com/office/drawing/2014/main" id="{B71A394A-C363-B5E5-71A4-676A33D0CF92}"/>
                </a:ext>
              </a:extLst>
            </p:cNvPr>
            <p:cNvSpPr/>
            <p:nvPr userDrawn="1"/>
          </p:nvSpPr>
          <p:spPr>
            <a:xfrm>
              <a:off x="10958960" y="3130696"/>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116" name="Elipse 115">
              <a:extLst>
                <a:ext uri="{FF2B5EF4-FFF2-40B4-BE49-F238E27FC236}">
                  <a16:creationId xmlns:a16="http://schemas.microsoft.com/office/drawing/2014/main" id="{1288EF5A-4C73-0FDD-10B0-45B94EB1A48D}"/>
                </a:ext>
              </a:extLst>
            </p:cNvPr>
            <p:cNvSpPr/>
            <p:nvPr userDrawn="1"/>
          </p:nvSpPr>
          <p:spPr>
            <a:xfrm>
              <a:off x="10432328" y="6292967"/>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grpSp>
      <p:pic>
        <p:nvPicPr>
          <p:cNvPr id="117" name="Imagen 116">
            <a:extLst>
              <a:ext uri="{FF2B5EF4-FFF2-40B4-BE49-F238E27FC236}">
                <a16:creationId xmlns:a16="http://schemas.microsoft.com/office/drawing/2014/main" id="{2CB0BB8F-F0B4-9856-D43A-075F968334C9}"/>
              </a:ext>
            </a:extLst>
          </p:cNvPr>
          <p:cNvPicPr>
            <a:picLocks noChangeAspect="1"/>
          </p:cNvPicPr>
          <p:nvPr userDrawn="1"/>
        </p:nvPicPr>
        <p:blipFill>
          <a:blip r:embed="rId4"/>
          <a:stretch>
            <a:fillRect/>
          </a:stretch>
        </p:blipFill>
        <p:spPr>
          <a:xfrm>
            <a:off x="4384002" y="5324982"/>
            <a:ext cx="3289955" cy="1024545"/>
          </a:xfrm>
          <a:prstGeom prst="rect">
            <a:avLst/>
          </a:prstGeom>
        </p:spPr>
      </p:pic>
      <p:sp>
        <p:nvSpPr>
          <p:cNvPr id="118" name="Subtitle 2">
            <a:extLst>
              <a:ext uri="{FF2B5EF4-FFF2-40B4-BE49-F238E27FC236}">
                <a16:creationId xmlns:a16="http://schemas.microsoft.com/office/drawing/2014/main" id="{B7E5BE8C-FD27-A930-9DA1-BFF5A6288AC2}"/>
              </a:ext>
            </a:extLst>
          </p:cNvPr>
          <p:cNvSpPr txBox="1">
            <a:spLocks/>
          </p:cNvSpPr>
          <p:nvPr userDrawn="1"/>
        </p:nvSpPr>
        <p:spPr>
          <a:xfrm>
            <a:off x="1876424" y="1520609"/>
            <a:ext cx="8791575" cy="620260"/>
          </a:xfrm>
          <a:prstGeom prst="rect">
            <a:avLst/>
          </a:prstGeom>
        </p:spPr>
        <p:txBody>
          <a:bodyPr>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bg1"/>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es-ES" dirty="0"/>
              <a:t>Tema:</a:t>
            </a:r>
            <a:endParaRPr lang="en-US" dirty="0"/>
          </a:p>
        </p:txBody>
      </p:sp>
    </p:spTree>
    <p:extLst>
      <p:ext uri="{BB962C8B-B14F-4D97-AF65-F5344CB8AC3E}">
        <p14:creationId xmlns:p14="http://schemas.microsoft.com/office/powerpoint/2010/main" val="414565558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1122363"/>
            <a:ext cx="8791575" cy="2387600"/>
          </a:xfrm>
          <a:prstGeom prst="rect">
            <a:avLst/>
          </a:prstGeo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a:prstGeom prst="rect">
            <a:avLst/>
          </a:prstGeo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pic>
        <p:nvPicPr>
          <p:cNvPr id="7" name="Imagen 6">
            <a:extLst>
              <a:ext uri="{FF2B5EF4-FFF2-40B4-BE49-F238E27FC236}">
                <a16:creationId xmlns:a16="http://schemas.microsoft.com/office/drawing/2014/main" id="{1569905E-8763-AF19-D666-9B77106CF127}"/>
              </a:ext>
            </a:extLst>
          </p:cNvPr>
          <p:cNvPicPr>
            <a:picLocks noChangeAspect="1"/>
          </p:cNvPicPr>
          <p:nvPr userDrawn="1"/>
        </p:nvPicPr>
        <p:blipFill>
          <a:blip r:embed="rId2">
            <a:alphaModFix amt="50000"/>
          </a:blip>
          <a:stretch>
            <a:fillRect/>
          </a:stretch>
        </p:blipFill>
        <p:spPr>
          <a:xfrm rot="5400000">
            <a:off x="-4520914" y="723184"/>
            <a:ext cx="9041828" cy="3821694"/>
          </a:xfrm>
          <a:prstGeom prst="rect">
            <a:avLst/>
          </a:prstGeom>
        </p:spPr>
      </p:pic>
      <p:pic>
        <p:nvPicPr>
          <p:cNvPr id="8" name="Imagen 7">
            <a:extLst>
              <a:ext uri="{FF2B5EF4-FFF2-40B4-BE49-F238E27FC236}">
                <a16:creationId xmlns:a16="http://schemas.microsoft.com/office/drawing/2014/main" id="{90FB3969-58B2-0E51-AEC7-16AA98418FD3}"/>
              </a:ext>
            </a:extLst>
          </p:cNvPr>
          <p:cNvPicPr>
            <a:picLocks noChangeAspect="1"/>
          </p:cNvPicPr>
          <p:nvPr userDrawn="1"/>
        </p:nvPicPr>
        <p:blipFill>
          <a:blip r:embed="rId3">
            <a:alphaModFix amt="50000"/>
          </a:blip>
          <a:stretch>
            <a:fillRect/>
          </a:stretch>
        </p:blipFill>
        <p:spPr>
          <a:xfrm rot="5400000">
            <a:off x="7207498" y="3157508"/>
            <a:ext cx="11191645" cy="4883391"/>
          </a:xfrm>
          <a:prstGeom prst="rect">
            <a:avLst/>
          </a:prstGeom>
        </p:spPr>
      </p:pic>
      <p:sp>
        <p:nvSpPr>
          <p:cNvPr id="10" name="Elipse 9">
            <a:extLst>
              <a:ext uri="{FF2B5EF4-FFF2-40B4-BE49-F238E27FC236}">
                <a16:creationId xmlns:a16="http://schemas.microsoft.com/office/drawing/2014/main" id="{79D1EFD7-8C3C-5CE6-F68B-4882B7910D35}"/>
              </a:ext>
            </a:extLst>
          </p:cNvPr>
          <p:cNvSpPr/>
          <p:nvPr userDrawn="1"/>
        </p:nvSpPr>
        <p:spPr>
          <a:xfrm>
            <a:off x="1122543" y="694602"/>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67" name="Elipse 66">
            <a:extLst>
              <a:ext uri="{FF2B5EF4-FFF2-40B4-BE49-F238E27FC236}">
                <a16:creationId xmlns:a16="http://schemas.microsoft.com/office/drawing/2014/main" id="{2559AD49-0E64-AB3D-B3AE-883812DBAC6E}"/>
              </a:ext>
            </a:extLst>
          </p:cNvPr>
          <p:cNvSpPr/>
          <p:nvPr userDrawn="1"/>
        </p:nvSpPr>
        <p:spPr>
          <a:xfrm>
            <a:off x="430791" y="3311164"/>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68" name="Elipse 67">
            <a:extLst>
              <a:ext uri="{FF2B5EF4-FFF2-40B4-BE49-F238E27FC236}">
                <a16:creationId xmlns:a16="http://schemas.microsoft.com/office/drawing/2014/main" id="{F2801D10-3BF6-6889-E862-B11427BA15EB}"/>
              </a:ext>
            </a:extLst>
          </p:cNvPr>
          <p:cNvSpPr/>
          <p:nvPr userDrawn="1"/>
        </p:nvSpPr>
        <p:spPr>
          <a:xfrm>
            <a:off x="886872" y="5809891"/>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69" name="Elipse 68">
            <a:extLst>
              <a:ext uri="{FF2B5EF4-FFF2-40B4-BE49-F238E27FC236}">
                <a16:creationId xmlns:a16="http://schemas.microsoft.com/office/drawing/2014/main" id="{49A9FA79-7A73-64C5-4425-80E3CA968119}"/>
              </a:ext>
            </a:extLst>
          </p:cNvPr>
          <p:cNvSpPr/>
          <p:nvPr userDrawn="1"/>
        </p:nvSpPr>
        <p:spPr>
          <a:xfrm>
            <a:off x="10550163" y="253664"/>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70" name="Elipse 69">
            <a:extLst>
              <a:ext uri="{FF2B5EF4-FFF2-40B4-BE49-F238E27FC236}">
                <a16:creationId xmlns:a16="http://schemas.microsoft.com/office/drawing/2014/main" id="{DA91E4DF-CB7F-7BE4-873F-4FDC81EACAF4}"/>
              </a:ext>
            </a:extLst>
          </p:cNvPr>
          <p:cNvSpPr/>
          <p:nvPr userDrawn="1"/>
        </p:nvSpPr>
        <p:spPr>
          <a:xfrm>
            <a:off x="11377227" y="3543954"/>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71" name="Elipse 70">
            <a:extLst>
              <a:ext uri="{FF2B5EF4-FFF2-40B4-BE49-F238E27FC236}">
                <a16:creationId xmlns:a16="http://schemas.microsoft.com/office/drawing/2014/main" id="{3912794B-A228-5CE6-6125-03AD0AE45122}"/>
              </a:ext>
            </a:extLst>
          </p:cNvPr>
          <p:cNvSpPr/>
          <p:nvPr userDrawn="1"/>
        </p:nvSpPr>
        <p:spPr>
          <a:xfrm>
            <a:off x="10782690" y="6430151"/>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pic>
        <p:nvPicPr>
          <p:cNvPr id="72" name="Imagen 71">
            <a:extLst>
              <a:ext uri="{FF2B5EF4-FFF2-40B4-BE49-F238E27FC236}">
                <a16:creationId xmlns:a16="http://schemas.microsoft.com/office/drawing/2014/main" id="{3434C6E9-21AB-36C5-48CA-6E0D252818E8}"/>
              </a:ext>
            </a:extLst>
          </p:cNvPr>
          <p:cNvPicPr>
            <a:picLocks noChangeAspect="1"/>
          </p:cNvPicPr>
          <p:nvPr userDrawn="1"/>
        </p:nvPicPr>
        <p:blipFill>
          <a:blip r:embed="rId4"/>
          <a:stretch>
            <a:fillRect/>
          </a:stretch>
        </p:blipFill>
        <p:spPr>
          <a:xfrm>
            <a:off x="4755804" y="5510367"/>
            <a:ext cx="2680392" cy="834717"/>
          </a:xfrm>
          <a:prstGeom prst="rect">
            <a:avLst/>
          </a:prstGeom>
        </p:spPr>
      </p:pic>
    </p:spTree>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ítulo y objetos">
    <p:bg>
      <p:bgPr>
        <a:solidFill>
          <a:srgbClr val="FFFFFF"/>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3434758"/>
            <a:ext cx="9905999" cy="1478570"/>
          </a:xfrm>
          <a:prstGeom prst="rect">
            <a:avLst/>
          </a:prstGeom>
        </p:spPr>
        <p:txBody>
          <a:bodyPr/>
          <a:lstStyle>
            <a:lvl1pPr>
              <a:defRPr>
                <a:solidFill>
                  <a:srgbClr val="10103D"/>
                </a:solidFill>
              </a:defRPr>
            </a:lvl1pPr>
            <a:lvl2pPr>
              <a:defRPr>
                <a:solidFill>
                  <a:srgbClr val="10103D"/>
                </a:solidFill>
              </a:defRPr>
            </a:lvl2pPr>
            <a:lvl3pPr>
              <a:defRPr>
                <a:solidFill>
                  <a:srgbClr val="10103D"/>
                </a:solidFill>
              </a:defRPr>
            </a:lvl3pPr>
            <a:lvl4pPr>
              <a:defRPr>
                <a:solidFill>
                  <a:srgbClr val="10103D"/>
                </a:solidFill>
              </a:defRPr>
            </a:lvl4pPr>
            <a:lvl5pPr>
              <a:defRPr>
                <a:solidFill>
                  <a:srgbClr val="10103D"/>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11" name="Título 10">
            <a:extLst>
              <a:ext uri="{FF2B5EF4-FFF2-40B4-BE49-F238E27FC236}">
                <a16:creationId xmlns:a16="http://schemas.microsoft.com/office/drawing/2014/main" id="{8F49C357-0954-1365-2817-03C56633AF9F}"/>
              </a:ext>
            </a:extLst>
          </p:cNvPr>
          <p:cNvSpPr>
            <a:spLocks noGrp="1"/>
          </p:cNvSpPr>
          <p:nvPr>
            <p:ph type="title"/>
          </p:nvPr>
        </p:nvSpPr>
        <p:spPr>
          <a:xfrm>
            <a:off x="1141413" y="1716305"/>
            <a:ext cx="9905998" cy="1478570"/>
          </a:xfrm>
          <a:prstGeom prst="rect">
            <a:avLst/>
          </a:prstGeom>
        </p:spPr>
        <p:txBody>
          <a:bodyPr/>
          <a:lstStyle>
            <a:lvl1pPr>
              <a:defRPr>
                <a:solidFill>
                  <a:srgbClr val="10103D"/>
                </a:solidFill>
              </a:defRPr>
            </a:lvl1pPr>
          </a:lstStyle>
          <a:p>
            <a:r>
              <a:rPr lang="es-ES"/>
              <a:t>Haga clic para modificar el estilo de título del patrón</a:t>
            </a:r>
            <a:endParaRPr lang="es-PE"/>
          </a:p>
        </p:txBody>
      </p:sp>
      <p:pic>
        <p:nvPicPr>
          <p:cNvPr id="22" name="Imagen 21">
            <a:extLst>
              <a:ext uri="{FF2B5EF4-FFF2-40B4-BE49-F238E27FC236}">
                <a16:creationId xmlns:a16="http://schemas.microsoft.com/office/drawing/2014/main" id="{7E3B2ED6-73E8-B494-8644-2AA1B26897CC}"/>
              </a:ext>
            </a:extLst>
          </p:cNvPr>
          <p:cNvPicPr>
            <a:picLocks noChangeAspect="1"/>
          </p:cNvPicPr>
          <p:nvPr userDrawn="1"/>
        </p:nvPicPr>
        <p:blipFill>
          <a:blip r:embed="rId2">
            <a:alphaModFix amt="50000"/>
          </a:blip>
          <a:stretch>
            <a:fillRect/>
          </a:stretch>
        </p:blipFill>
        <p:spPr>
          <a:xfrm rot="5400000">
            <a:off x="-4520914" y="723184"/>
            <a:ext cx="9041828" cy="3821694"/>
          </a:xfrm>
          <a:prstGeom prst="rect">
            <a:avLst/>
          </a:prstGeom>
        </p:spPr>
      </p:pic>
      <p:pic>
        <p:nvPicPr>
          <p:cNvPr id="23" name="Imagen 22">
            <a:extLst>
              <a:ext uri="{FF2B5EF4-FFF2-40B4-BE49-F238E27FC236}">
                <a16:creationId xmlns:a16="http://schemas.microsoft.com/office/drawing/2014/main" id="{64BAA65A-78AD-E752-EE3A-AE8B43876DDD}"/>
              </a:ext>
            </a:extLst>
          </p:cNvPr>
          <p:cNvPicPr>
            <a:picLocks noChangeAspect="1"/>
          </p:cNvPicPr>
          <p:nvPr userDrawn="1"/>
        </p:nvPicPr>
        <p:blipFill>
          <a:blip r:embed="rId3">
            <a:alphaModFix amt="50000"/>
          </a:blip>
          <a:stretch>
            <a:fillRect/>
          </a:stretch>
        </p:blipFill>
        <p:spPr>
          <a:xfrm rot="5400000">
            <a:off x="7207498" y="3157508"/>
            <a:ext cx="11191645" cy="4883391"/>
          </a:xfrm>
          <a:prstGeom prst="rect">
            <a:avLst/>
          </a:prstGeom>
        </p:spPr>
      </p:pic>
      <p:sp>
        <p:nvSpPr>
          <p:cNvPr id="24" name="Elipse 23">
            <a:extLst>
              <a:ext uri="{FF2B5EF4-FFF2-40B4-BE49-F238E27FC236}">
                <a16:creationId xmlns:a16="http://schemas.microsoft.com/office/drawing/2014/main" id="{2B499445-0F45-2B6B-63AC-2AFE83E5540B}"/>
              </a:ext>
            </a:extLst>
          </p:cNvPr>
          <p:cNvSpPr/>
          <p:nvPr userDrawn="1"/>
        </p:nvSpPr>
        <p:spPr>
          <a:xfrm>
            <a:off x="1122543" y="694602"/>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25" name="Elipse 24">
            <a:extLst>
              <a:ext uri="{FF2B5EF4-FFF2-40B4-BE49-F238E27FC236}">
                <a16:creationId xmlns:a16="http://schemas.microsoft.com/office/drawing/2014/main" id="{0F828E31-453B-E852-4E12-EC4711A0FA34}"/>
              </a:ext>
            </a:extLst>
          </p:cNvPr>
          <p:cNvSpPr/>
          <p:nvPr userDrawn="1"/>
        </p:nvSpPr>
        <p:spPr>
          <a:xfrm>
            <a:off x="430791" y="3311164"/>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26" name="Elipse 25">
            <a:extLst>
              <a:ext uri="{FF2B5EF4-FFF2-40B4-BE49-F238E27FC236}">
                <a16:creationId xmlns:a16="http://schemas.microsoft.com/office/drawing/2014/main" id="{E239D7C4-574B-2B9F-1F0D-BF0DE325CCB7}"/>
              </a:ext>
            </a:extLst>
          </p:cNvPr>
          <p:cNvSpPr/>
          <p:nvPr userDrawn="1"/>
        </p:nvSpPr>
        <p:spPr>
          <a:xfrm>
            <a:off x="886872" y="5809891"/>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27" name="Elipse 26">
            <a:extLst>
              <a:ext uri="{FF2B5EF4-FFF2-40B4-BE49-F238E27FC236}">
                <a16:creationId xmlns:a16="http://schemas.microsoft.com/office/drawing/2014/main" id="{BBC63BC0-C7D9-C54E-9253-CFD751F27376}"/>
              </a:ext>
            </a:extLst>
          </p:cNvPr>
          <p:cNvSpPr/>
          <p:nvPr userDrawn="1"/>
        </p:nvSpPr>
        <p:spPr>
          <a:xfrm>
            <a:off x="10550163" y="253664"/>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28" name="Elipse 27">
            <a:extLst>
              <a:ext uri="{FF2B5EF4-FFF2-40B4-BE49-F238E27FC236}">
                <a16:creationId xmlns:a16="http://schemas.microsoft.com/office/drawing/2014/main" id="{1B9DD8B0-E3BB-EE74-F4F1-893FF3499264}"/>
              </a:ext>
            </a:extLst>
          </p:cNvPr>
          <p:cNvSpPr/>
          <p:nvPr userDrawn="1"/>
        </p:nvSpPr>
        <p:spPr>
          <a:xfrm>
            <a:off x="11377227" y="3543954"/>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29" name="Elipse 28">
            <a:extLst>
              <a:ext uri="{FF2B5EF4-FFF2-40B4-BE49-F238E27FC236}">
                <a16:creationId xmlns:a16="http://schemas.microsoft.com/office/drawing/2014/main" id="{2729A81B-24B9-08FE-5E33-D9CD9862F69F}"/>
              </a:ext>
            </a:extLst>
          </p:cNvPr>
          <p:cNvSpPr/>
          <p:nvPr userDrawn="1"/>
        </p:nvSpPr>
        <p:spPr>
          <a:xfrm>
            <a:off x="10782690" y="6430151"/>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pic>
        <p:nvPicPr>
          <p:cNvPr id="30" name="Imagen 29">
            <a:extLst>
              <a:ext uri="{FF2B5EF4-FFF2-40B4-BE49-F238E27FC236}">
                <a16:creationId xmlns:a16="http://schemas.microsoft.com/office/drawing/2014/main" id="{E5DB2B95-1BE5-0B24-380B-156F64F2BE90}"/>
              </a:ext>
            </a:extLst>
          </p:cNvPr>
          <p:cNvPicPr>
            <a:picLocks noChangeAspect="1"/>
          </p:cNvPicPr>
          <p:nvPr userDrawn="1"/>
        </p:nvPicPr>
        <p:blipFill>
          <a:blip r:embed="rId4"/>
          <a:stretch>
            <a:fillRect/>
          </a:stretch>
        </p:blipFill>
        <p:spPr>
          <a:xfrm>
            <a:off x="9287677" y="5403336"/>
            <a:ext cx="1262486" cy="1262486"/>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25" name="Grupo 24">
            <a:extLst>
              <a:ext uri="{FF2B5EF4-FFF2-40B4-BE49-F238E27FC236}">
                <a16:creationId xmlns:a16="http://schemas.microsoft.com/office/drawing/2014/main" id="{EDD2CCDF-1384-D1FC-B2D0-EDCF35CFAF15}"/>
              </a:ext>
            </a:extLst>
          </p:cNvPr>
          <p:cNvGrpSpPr/>
          <p:nvPr userDrawn="1"/>
        </p:nvGrpSpPr>
        <p:grpSpPr>
          <a:xfrm>
            <a:off x="-1777318" y="-1896311"/>
            <a:ext cx="3832359" cy="9067062"/>
            <a:chOff x="-1777318" y="-1896311"/>
            <a:chExt cx="3832359" cy="9067062"/>
          </a:xfrm>
        </p:grpSpPr>
        <p:pic>
          <p:nvPicPr>
            <p:cNvPr id="26" name="Imagen 25">
              <a:extLst>
                <a:ext uri="{FF2B5EF4-FFF2-40B4-BE49-F238E27FC236}">
                  <a16:creationId xmlns:a16="http://schemas.microsoft.com/office/drawing/2014/main" id="{010CBF7F-6A4B-21F3-B2D8-A0692CA5BAC3}"/>
                </a:ext>
              </a:extLst>
            </p:cNvPr>
            <p:cNvPicPr>
              <a:picLocks noChangeAspect="1"/>
            </p:cNvPicPr>
            <p:nvPr userDrawn="1"/>
          </p:nvPicPr>
          <p:blipFill>
            <a:blip r:embed="rId2">
              <a:alphaModFix amt="35000"/>
            </a:blip>
            <a:stretch>
              <a:fillRect/>
            </a:stretch>
          </p:blipFill>
          <p:spPr>
            <a:xfrm rot="5400000">
              <a:off x="-4394669" y="721040"/>
              <a:ext cx="9067062" cy="3832359"/>
            </a:xfrm>
            <a:prstGeom prst="rect">
              <a:avLst/>
            </a:prstGeom>
          </p:spPr>
        </p:pic>
        <p:sp>
          <p:nvSpPr>
            <p:cNvPr id="27" name="Elipse 26">
              <a:extLst>
                <a:ext uri="{FF2B5EF4-FFF2-40B4-BE49-F238E27FC236}">
                  <a16:creationId xmlns:a16="http://schemas.microsoft.com/office/drawing/2014/main" id="{2F6A65FA-95D7-2D26-FDCB-811A0B63F596}"/>
                </a:ext>
              </a:extLst>
            </p:cNvPr>
            <p:cNvSpPr/>
            <p:nvPr userDrawn="1"/>
          </p:nvSpPr>
          <p:spPr>
            <a:xfrm>
              <a:off x="1419035" y="570108"/>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28" name="Elipse 27">
              <a:extLst>
                <a:ext uri="{FF2B5EF4-FFF2-40B4-BE49-F238E27FC236}">
                  <a16:creationId xmlns:a16="http://schemas.microsoft.com/office/drawing/2014/main" id="{66C89CB9-DFCE-D891-6FF2-9434287B75BD}"/>
                </a:ext>
              </a:extLst>
            </p:cNvPr>
            <p:cNvSpPr/>
            <p:nvPr userDrawn="1"/>
          </p:nvSpPr>
          <p:spPr>
            <a:xfrm>
              <a:off x="657035" y="3366367"/>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29" name="Elipse 28">
              <a:extLst>
                <a:ext uri="{FF2B5EF4-FFF2-40B4-BE49-F238E27FC236}">
                  <a16:creationId xmlns:a16="http://schemas.microsoft.com/office/drawing/2014/main" id="{D733DB92-D1B9-16C4-670C-371CE4F3C4D6}"/>
                </a:ext>
              </a:extLst>
            </p:cNvPr>
            <p:cNvSpPr/>
            <p:nvPr userDrawn="1"/>
          </p:nvSpPr>
          <p:spPr>
            <a:xfrm>
              <a:off x="1062387" y="5410199"/>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grpSp>
      <p:grpSp>
        <p:nvGrpSpPr>
          <p:cNvPr id="30" name="Grupo 29">
            <a:extLst>
              <a:ext uri="{FF2B5EF4-FFF2-40B4-BE49-F238E27FC236}">
                <a16:creationId xmlns:a16="http://schemas.microsoft.com/office/drawing/2014/main" id="{5CEBC21F-DB8B-F4B5-0D30-2034F52F76B3}"/>
              </a:ext>
            </a:extLst>
          </p:cNvPr>
          <p:cNvGrpSpPr/>
          <p:nvPr userDrawn="1"/>
        </p:nvGrpSpPr>
        <p:grpSpPr>
          <a:xfrm>
            <a:off x="10002917" y="-7084"/>
            <a:ext cx="5179221" cy="11869621"/>
            <a:chOff x="10002917" y="-7084"/>
            <a:chExt cx="5179221" cy="11869621"/>
          </a:xfrm>
        </p:grpSpPr>
        <p:pic>
          <p:nvPicPr>
            <p:cNvPr id="31" name="Imagen 30">
              <a:extLst>
                <a:ext uri="{FF2B5EF4-FFF2-40B4-BE49-F238E27FC236}">
                  <a16:creationId xmlns:a16="http://schemas.microsoft.com/office/drawing/2014/main" id="{C0732320-54AF-0763-FE3A-624C2CF3C598}"/>
                </a:ext>
              </a:extLst>
            </p:cNvPr>
            <p:cNvPicPr>
              <a:picLocks noChangeAspect="1"/>
            </p:cNvPicPr>
            <p:nvPr userDrawn="1"/>
          </p:nvPicPr>
          <p:blipFill>
            <a:blip r:embed="rId3">
              <a:alphaModFix amt="35000"/>
            </a:blip>
            <a:stretch>
              <a:fillRect/>
            </a:stretch>
          </p:blipFill>
          <p:spPr>
            <a:xfrm rot="5400000">
              <a:off x="6657717" y="3338116"/>
              <a:ext cx="11869621" cy="5179221"/>
            </a:xfrm>
            <a:prstGeom prst="rect">
              <a:avLst/>
            </a:prstGeom>
          </p:spPr>
        </p:pic>
        <p:sp>
          <p:nvSpPr>
            <p:cNvPr id="32" name="Elipse 31">
              <a:extLst>
                <a:ext uri="{FF2B5EF4-FFF2-40B4-BE49-F238E27FC236}">
                  <a16:creationId xmlns:a16="http://schemas.microsoft.com/office/drawing/2014/main" id="{8A8B454B-54CF-47D2-E4BF-A948F9013285}"/>
                </a:ext>
              </a:extLst>
            </p:cNvPr>
            <p:cNvSpPr/>
            <p:nvPr userDrawn="1"/>
          </p:nvSpPr>
          <p:spPr>
            <a:xfrm>
              <a:off x="10002917" y="367217"/>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33" name="Elipse 32">
              <a:extLst>
                <a:ext uri="{FF2B5EF4-FFF2-40B4-BE49-F238E27FC236}">
                  <a16:creationId xmlns:a16="http://schemas.microsoft.com/office/drawing/2014/main" id="{A074B2DC-C88B-09E8-F242-A6B369E1336F}"/>
                </a:ext>
              </a:extLst>
            </p:cNvPr>
            <p:cNvSpPr/>
            <p:nvPr userDrawn="1"/>
          </p:nvSpPr>
          <p:spPr>
            <a:xfrm>
              <a:off x="10958960" y="3130696"/>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34" name="Elipse 33">
              <a:extLst>
                <a:ext uri="{FF2B5EF4-FFF2-40B4-BE49-F238E27FC236}">
                  <a16:creationId xmlns:a16="http://schemas.microsoft.com/office/drawing/2014/main" id="{A92CF11B-B33C-D1C1-9F32-26E8DD238F9D}"/>
                </a:ext>
              </a:extLst>
            </p:cNvPr>
            <p:cNvSpPr/>
            <p:nvPr userDrawn="1"/>
          </p:nvSpPr>
          <p:spPr>
            <a:xfrm>
              <a:off x="10432328" y="6292967"/>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grpSp>
      <p:pic>
        <p:nvPicPr>
          <p:cNvPr id="35" name="Imagen 34">
            <a:extLst>
              <a:ext uri="{FF2B5EF4-FFF2-40B4-BE49-F238E27FC236}">
                <a16:creationId xmlns:a16="http://schemas.microsoft.com/office/drawing/2014/main" id="{0704A9F6-F9BE-B7A8-D985-B7FD4A288E30}"/>
              </a:ext>
            </a:extLst>
          </p:cNvPr>
          <p:cNvPicPr>
            <a:picLocks noChangeAspect="1"/>
          </p:cNvPicPr>
          <p:nvPr userDrawn="1"/>
        </p:nvPicPr>
        <p:blipFill>
          <a:blip r:embed="rId4"/>
          <a:stretch>
            <a:fillRect/>
          </a:stretch>
        </p:blipFill>
        <p:spPr>
          <a:xfrm>
            <a:off x="4384002" y="5324982"/>
            <a:ext cx="3289955" cy="1024545"/>
          </a:xfrm>
          <a:prstGeom prst="rect">
            <a:avLst/>
          </a:prstGeom>
        </p:spPr>
      </p:pic>
      <p:sp>
        <p:nvSpPr>
          <p:cNvPr id="2" name="Title 1"/>
          <p:cNvSpPr>
            <a:spLocks noGrp="1"/>
          </p:cNvSpPr>
          <p:nvPr>
            <p:ph type="title"/>
          </p:nvPr>
        </p:nvSpPr>
        <p:spPr>
          <a:xfrm>
            <a:off x="1141411" y="1419226"/>
            <a:ext cx="9906000" cy="2852737"/>
          </a:xfrm>
          <a:prstGeom prst="rect">
            <a:avLst/>
          </a:prstGeo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a:prstGeom prst="rect">
            <a:avLst/>
          </a:prstGeo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woObj" preserve="1">
  <p:cSld name="1_Dos objetos">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1413" y="633267"/>
            <a:ext cx="9905998" cy="1478570"/>
          </a:xfrm>
          <a:prstGeom prst="rect">
            <a:avLst/>
          </a:prstGeom>
        </p:spPr>
        <p:txBody>
          <a:bodyPr/>
          <a:lstStyle>
            <a:lvl1pPr>
              <a:defRPr>
                <a:solidFill>
                  <a:srgbClr val="10103D"/>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a:prstGeom prst="rect">
            <a:avLst/>
          </a:prstGeom>
        </p:spPr>
        <p:txBody>
          <a:bodyPr/>
          <a:lstStyle>
            <a:lvl1pPr>
              <a:defRPr>
                <a:solidFill>
                  <a:srgbClr val="10103D"/>
                </a:solidFill>
              </a:defRPr>
            </a:lvl1pPr>
            <a:lvl2pPr>
              <a:defRPr>
                <a:solidFill>
                  <a:srgbClr val="10103D"/>
                </a:solidFill>
              </a:defRPr>
            </a:lvl2pPr>
            <a:lvl3pPr>
              <a:defRPr>
                <a:solidFill>
                  <a:srgbClr val="10103D"/>
                </a:solidFill>
              </a:defRPr>
            </a:lvl3pPr>
            <a:lvl4pPr>
              <a:defRPr>
                <a:solidFill>
                  <a:srgbClr val="10103D"/>
                </a:solidFill>
              </a:defRPr>
            </a:lvl4pPr>
            <a:lvl5pPr>
              <a:defRPr>
                <a:solidFill>
                  <a:srgbClr val="10103D"/>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a:prstGeom prst="rect">
            <a:avLst/>
          </a:prstGeom>
        </p:spPr>
        <p:txBody>
          <a:bodyPr/>
          <a:lstStyle>
            <a:lvl1pPr>
              <a:defRPr>
                <a:solidFill>
                  <a:srgbClr val="10103D"/>
                </a:solidFill>
              </a:defRPr>
            </a:lvl1pPr>
            <a:lvl2pPr>
              <a:defRPr>
                <a:solidFill>
                  <a:srgbClr val="10103D"/>
                </a:solidFill>
              </a:defRPr>
            </a:lvl2pPr>
            <a:lvl3pPr>
              <a:defRPr>
                <a:solidFill>
                  <a:srgbClr val="10103D"/>
                </a:solidFill>
              </a:defRPr>
            </a:lvl3pPr>
            <a:lvl4pPr>
              <a:defRPr>
                <a:solidFill>
                  <a:srgbClr val="10103D"/>
                </a:solidFill>
              </a:defRPr>
            </a:lvl4pPr>
            <a:lvl5pPr>
              <a:defRPr>
                <a:solidFill>
                  <a:srgbClr val="10103D"/>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pic>
        <p:nvPicPr>
          <p:cNvPr id="18" name="Imagen 17">
            <a:extLst>
              <a:ext uri="{FF2B5EF4-FFF2-40B4-BE49-F238E27FC236}">
                <a16:creationId xmlns:a16="http://schemas.microsoft.com/office/drawing/2014/main" id="{F2128B7D-9711-29DF-6F70-129D5C288B5E}"/>
              </a:ext>
            </a:extLst>
          </p:cNvPr>
          <p:cNvPicPr>
            <a:picLocks noChangeAspect="1"/>
          </p:cNvPicPr>
          <p:nvPr userDrawn="1"/>
        </p:nvPicPr>
        <p:blipFill>
          <a:blip r:embed="rId2">
            <a:alphaModFix amt="50000"/>
          </a:blip>
          <a:stretch>
            <a:fillRect/>
          </a:stretch>
        </p:blipFill>
        <p:spPr>
          <a:xfrm rot="5400000">
            <a:off x="-4520914" y="723184"/>
            <a:ext cx="9041828" cy="3821694"/>
          </a:xfrm>
          <a:prstGeom prst="rect">
            <a:avLst/>
          </a:prstGeom>
        </p:spPr>
      </p:pic>
      <p:pic>
        <p:nvPicPr>
          <p:cNvPr id="19" name="Imagen 18">
            <a:extLst>
              <a:ext uri="{FF2B5EF4-FFF2-40B4-BE49-F238E27FC236}">
                <a16:creationId xmlns:a16="http://schemas.microsoft.com/office/drawing/2014/main" id="{B6A0AD70-D52C-7B10-B153-974859873518}"/>
              </a:ext>
            </a:extLst>
          </p:cNvPr>
          <p:cNvPicPr>
            <a:picLocks noChangeAspect="1"/>
          </p:cNvPicPr>
          <p:nvPr userDrawn="1"/>
        </p:nvPicPr>
        <p:blipFill>
          <a:blip r:embed="rId3">
            <a:alphaModFix amt="50000"/>
          </a:blip>
          <a:stretch>
            <a:fillRect/>
          </a:stretch>
        </p:blipFill>
        <p:spPr>
          <a:xfrm rot="5400000">
            <a:off x="7207498" y="3157508"/>
            <a:ext cx="11191645" cy="4883391"/>
          </a:xfrm>
          <a:prstGeom prst="rect">
            <a:avLst/>
          </a:prstGeom>
        </p:spPr>
      </p:pic>
      <p:sp>
        <p:nvSpPr>
          <p:cNvPr id="20" name="Elipse 19">
            <a:extLst>
              <a:ext uri="{FF2B5EF4-FFF2-40B4-BE49-F238E27FC236}">
                <a16:creationId xmlns:a16="http://schemas.microsoft.com/office/drawing/2014/main" id="{661E163F-F4CA-7375-CC87-A799EBF04285}"/>
              </a:ext>
            </a:extLst>
          </p:cNvPr>
          <p:cNvSpPr/>
          <p:nvPr userDrawn="1"/>
        </p:nvSpPr>
        <p:spPr>
          <a:xfrm>
            <a:off x="1122543" y="694602"/>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21" name="Elipse 20">
            <a:extLst>
              <a:ext uri="{FF2B5EF4-FFF2-40B4-BE49-F238E27FC236}">
                <a16:creationId xmlns:a16="http://schemas.microsoft.com/office/drawing/2014/main" id="{A5165824-BC61-B6B2-77CB-8AEC23591E5C}"/>
              </a:ext>
            </a:extLst>
          </p:cNvPr>
          <p:cNvSpPr/>
          <p:nvPr userDrawn="1"/>
        </p:nvSpPr>
        <p:spPr>
          <a:xfrm>
            <a:off x="430791" y="3311164"/>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22" name="Elipse 21">
            <a:extLst>
              <a:ext uri="{FF2B5EF4-FFF2-40B4-BE49-F238E27FC236}">
                <a16:creationId xmlns:a16="http://schemas.microsoft.com/office/drawing/2014/main" id="{ADC8ECA5-52FB-E42C-71F9-71B86151A162}"/>
              </a:ext>
            </a:extLst>
          </p:cNvPr>
          <p:cNvSpPr/>
          <p:nvPr userDrawn="1"/>
        </p:nvSpPr>
        <p:spPr>
          <a:xfrm>
            <a:off x="886872" y="5809891"/>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23" name="Elipse 22">
            <a:extLst>
              <a:ext uri="{FF2B5EF4-FFF2-40B4-BE49-F238E27FC236}">
                <a16:creationId xmlns:a16="http://schemas.microsoft.com/office/drawing/2014/main" id="{B794783B-5ADC-8A60-BBBD-8F9C40613CDC}"/>
              </a:ext>
            </a:extLst>
          </p:cNvPr>
          <p:cNvSpPr/>
          <p:nvPr userDrawn="1"/>
        </p:nvSpPr>
        <p:spPr>
          <a:xfrm>
            <a:off x="10550163" y="253664"/>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24" name="Elipse 23">
            <a:extLst>
              <a:ext uri="{FF2B5EF4-FFF2-40B4-BE49-F238E27FC236}">
                <a16:creationId xmlns:a16="http://schemas.microsoft.com/office/drawing/2014/main" id="{599550BC-D2D5-356B-830B-FB9F27CD71CE}"/>
              </a:ext>
            </a:extLst>
          </p:cNvPr>
          <p:cNvSpPr/>
          <p:nvPr userDrawn="1"/>
        </p:nvSpPr>
        <p:spPr>
          <a:xfrm>
            <a:off x="11377227" y="3543954"/>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25" name="Elipse 24">
            <a:extLst>
              <a:ext uri="{FF2B5EF4-FFF2-40B4-BE49-F238E27FC236}">
                <a16:creationId xmlns:a16="http://schemas.microsoft.com/office/drawing/2014/main" id="{CBF6B2FA-B5B4-68BF-8283-130804705AB3}"/>
              </a:ext>
            </a:extLst>
          </p:cNvPr>
          <p:cNvSpPr/>
          <p:nvPr userDrawn="1"/>
        </p:nvSpPr>
        <p:spPr>
          <a:xfrm>
            <a:off x="10782690" y="6430151"/>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pic>
        <p:nvPicPr>
          <p:cNvPr id="5" name="Imagen 4">
            <a:extLst>
              <a:ext uri="{FF2B5EF4-FFF2-40B4-BE49-F238E27FC236}">
                <a16:creationId xmlns:a16="http://schemas.microsoft.com/office/drawing/2014/main" id="{7444D27E-EC42-C146-C4B1-77A3E1F317B6}"/>
              </a:ext>
            </a:extLst>
          </p:cNvPr>
          <p:cNvPicPr>
            <a:picLocks noChangeAspect="1"/>
          </p:cNvPicPr>
          <p:nvPr userDrawn="1"/>
        </p:nvPicPr>
        <p:blipFill>
          <a:blip r:embed="rId4"/>
          <a:stretch>
            <a:fillRect/>
          </a:stretch>
        </p:blipFill>
        <p:spPr>
          <a:xfrm>
            <a:off x="4755804" y="5791200"/>
            <a:ext cx="2680392" cy="834717"/>
          </a:xfrm>
          <a:prstGeom prst="rect">
            <a:avLst/>
          </a:prstGeom>
        </p:spPr>
      </p:pic>
    </p:spTree>
    <p:extLst>
      <p:ext uri="{BB962C8B-B14F-4D97-AF65-F5344CB8AC3E}">
        <p14:creationId xmlns:p14="http://schemas.microsoft.com/office/powerpoint/2010/main" val="3973361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a:prstGeom prst="rect">
            <a:avLst/>
          </a:prstGeom>
        </p:spPr>
        <p:txBody>
          <a:bodyPr/>
          <a:lstStyle>
            <a:lvl1pPr>
              <a:defRPr>
                <a:solidFill>
                  <a:srgbClr val="10103D"/>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a:prstGeom prst="rect">
            <a:avLst/>
          </a:prstGeom>
        </p:spPr>
        <p:txBody>
          <a:bodyPr anchor="b"/>
          <a:lstStyle>
            <a:lvl1pPr marL="0" indent="0">
              <a:lnSpc>
                <a:spcPct val="90000"/>
              </a:lnSpc>
              <a:buNone/>
              <a:defRPr sz="2400" b="0" cap="all" baseline="0">
                <a:solidFill>
                  <a:srgbClr val="1010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0" y="3073397"/>
            <a:ext cx="4878391" cy="2717801"/>
          </a:xfrm>
          <a:prstGeom prst="rect">
            <a:avLst/>
          </a:prstGeom>
        </p:spPr>
        <p:txBody>
          <a:bodyPr/>
          <a:lstStyle>
            <a:lvl1pPr>
              <a:defRPr>
                <a:solidFill>
                  <a:srgbClr val="10103D"/>
                </a:solidFill>
              </a:defRPr>
            </a:lvl1pPr>
            <a:lvl2pPr>
              <a:defRPr>
                <a:solidFill>
                  <a:srgbClr val="10103D"/>
                </a:solidFill>
              </a:defRPr>
            </a:lvl2pPr>
            <a:lvl3pPr>
              <a:defRPr>
                <a:solidFill>
                  <a:srgbClr val="10103D"/>
                </a:solidFill>
              </a:defRPr>
            </a:lvl3pPr>
            <a:lvl4pPr>
              <a:defRPr>
                <a:solidFill>
                  <a:srgbClr val="10103D"/>
                </a:solidFill>
              </a:defRPr>
            </a:lvl4pPr>
            <a:lvl5pPr>
              <a:defRPr>
                <a:solidFill>
                  <a:srgbClr val="10103D"/>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a:prstGeom prst="rect">
            <a:avLst/>
          </a:prstGeom>
        </p:spPr>
        <p:txBody>
          <a:bodyPr anchor="b"/>
          <a:lstStyle>
            <a:lvl1pPr marL="0" indent="0">
              <a:lnSpc>
                <a:spcPct val="90000"/>
              </a:lnSpc>
              <a:buNone/>
              <a:defRPr sz="2400" b="0" cap="all" baseline="0">
                <a:solidFill>
                  <a:srgbClr val="1010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a:t>Haga clic para modificar los estilos de texto del patrón</a:t>
            </a:r>
          </a:p>
        </p:txBody>
      </p:sp>
      <p:sp>
        <p:nvSpPr>
          <p:cNvPr id="6" name="Content Placeholder 5"/>
          <p:cNvSpPr>
            <a:spLocks noGrp="1"/>
          </p:cNvSpPr>
          <p:nvPr>
            <p:ph sz="quarter" idx="4"/>
          </p:nvPr>
        </p:nvSpPr>
        <p:spPr>
          <a:xfrm>
            <a:off x="6172200" y="3073397"/>
            <a:ext cx="4875210" cy="2717801"/>
          </a:xfrm>
          <a:prstGeom prst="rect">
            <a:avLst/>
          </a:prstGeom>
        </p:spPr>
        <p:txBody>
          <a:bodyPr/>
          <a:lstStyle>
            <a:lvl1pPr>
              <a:defRPr>
                <a:solidFill>
                  <a:srgbClr val="10103D"/>
                </a:solidFill>
              </a:defRPr>
            </a:lvl1pPr>
            <a:lvl2pPr>
              <a:defRPr>
                <a:solidFill>
                  <a:srgbClr val="10103D"/>
                </a:solidFill>
              </a:defRPr>
            </a:lvl2pPr>
            <a:lvl3pPr>
              <a:defRPr>
                <a:solidFill>
                  <a:srgbClr val="10103D"/>
                </a:solidFill>
              </a:defRPr>
            </a:lvl3pPr>
            <a:lvl4pPr>
              <a:defRPr>
                <a:solidFill>
                  <a:srgbClr val="10103D"/>
                </a:solidFill>
              </a:defRPr>
            </a:lvl4pPr>
            <a:lvl5pPr>
              <a:defRPr>
                <a:solidFill>
                  <a:srgbClr val="10103D"/>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pic>
        <p:nvPicPr>
          <p:cNvPr id="20" name="Imagen 19">
            <a:extLst>
              <a:ext uri="{FF2B5EF4-FFF2-40B4-BE49-F238E27FC236}">
                <a16:creationId xmlns:a16="http://schemas.microsoft.com/office/drawing/2014/main" id="{12C93459-308D-4DC0-B76B-6C2B2F0270B1}"/>
              </a:ext>
            </a:extLst>
          </p:cNvPr>
          <p:cNvPicPr>
            <a:picLocks noChangeAspect="1"/>
          </p:cNvPicPr>
          <p:nvPr userDrawn="1"/>
        </p:nvPicPr>
        <p:blipFill>
          <a:blip r:embed="rId2">
            <a:alphaModFix amt="50000"/>
          </a:blip>
          <a:stretch>
            <a:fillRect/>
          </a:stretch>
        </p:blipFill>
        <p:spPr>
          <a:xfrm rot="5400000">
            <a:off x="-4520914" y="723184"/>
            <a:ext cx="9041828" cy="3821694"/>
          </a:xfrm>
          <a:prstGeom prst="rect">
            <a:avLst/>
          </a:prstGeom>
        </p:spPr>
      </p:pic>
      <p:pic>
        <p:nvPicPr>
          <p:cNvPr id="21" name="Imagen 20">
            <a:extLst>
              <a:ext uri="{FF2B5EF4-FFF2-40B4-BE49-F238E27FC236}">
                <a16:creationId xmlns:a16="http://schemas.microsoft.com/office/drawing/2014/main" id="{17DA64D1-8566-1B71-BBD9-F38A80962008}"/>
              </a:ext>
            </a:extLst>
          </p:cNvPr>
          <p:cNvPicPr>
            <a:picLocks noChangeAspect="1"/>
          </p:cNvPicPr>
          <p:nvPr userDrawn="1"/>
        </p:nvPicPr>
        <p:blipFill>
          <a:blip r:embed="rId3">
            <a:alphaModFix amt="50000"/>
          </a:blip>
          <a:stretch>
            <a:fillRect/>
          </a:stretch>
        </p:blipFill>
        <p:spPr>
          <a:xfrm rot="5400000">
            <a:off x="7207498" y="3157508"/>
            <a:ext cx="11191645" cy="4883391"/>
          </a:xfrm>
          <a:prstGeom prst="rect">
            <a:avLst/>
          </a:prstGeom>
        </p:spPr>
      </p:pic>
      <p:sp>
        <p:nvSpPr>
          <p:cNvPr id="22" name="Elipse 21">
            <a:extLst>
              <a:ext uri="{FF2B5EF4-FFF2-40B4-BE49-F238E27FC236}">
                <a16:creationId xmlns:a16="http://schemas.microsoft.com/office/drawing/2014/main" id="{5A928D9E-ED94-DDDD-8F41-1612D9845700}"/>
              </a:ext>
            </a:extLst>
          </p:cNvPr>
          <p:cNvSpPr/>
          <p:nvPr userDrawn="1"/>
        </p:nvSpPr>
        <p:spPr>
          <a:xfrm>
            <a:off x="1122543" y="694602"/>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23" name="Elipse 22">
            <a:extLst>
              <a:ext uri="{FF2B5EF4-FFF2-40B4-BE49-F238E27FC236}">
                <a16:creationId xmlns:a16="http://schemas.microsoft.com/office/drawing/2014/main" id="{722567FE-963E-9E1F-EE9F-3F4C7EAD2E56}"/>
              </a:ext>
            </a:extLst>
          </p:cNvPr>
          <p:cNvSpPr/>
          <p:nvPr userDrawn="1"/>
        </p:nvSpPr>
        <p:spPr>
          <a:xfrm>
            <a:off x="430791" y="3311164"/>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24" name="Elipse 23">
            <a:extLst>
              <a:ext uri="{FF2B5EF4-FFF2-40B4-BE49-F238E27FC236}">
                <a16:creationId xmlns:a16="http://schemas.microsoft.com/office/drawing/2014/main" id="{5C1B0085-2686-3E3B-C5FE-0B670ED1E16D}"/>
              </a:ext>
            </a:extLst>
          </p:cNvPr>
          <p:cNvSpPr/>
          <p:nvPr userDrawn="1"/>
        </p:nvSpPr>
        <p:spPr>
          <a:xfrm>
            <a:off x="886872" y="5809891"/>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25" name="Elipse 24">
            <a:extLst>
              <a:ext uri="{FF2B5EF4-FFF2-40B4-BE49-F238E27FC236}">
                <a16:creationId xmlns:a16="http://schemas.microsoft.com/office/drawing/2014/main" id="{F6C8A981-09EC-7DB4-5280-FF7123119F4D}"/>
              </a:ext>
            </a:extLst>
          </p:cNvPr>
          <p:cNvSpPr/>
          <p:nvPr userDrawn="1"/>
        </p:nvSpPr>
        <p:spPr>
          <a:xfrm>
            <a:off x="10550163" y="253664"/>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26" name="Elipse 25">
            <a:extLst>
              <a:ext uri="{FF2B5EF4-FFF2-40B4-BE49-F238E27FC236}">
                <a16:creationId xmlns:a16="http://schemas.microsoft.com/office/drawing/2014/main" id="{17E25B7B-5CC6-1619-445E-8C967F8CB249}"/>
              </a:ext>
            </a:extLst>
          </p:cNvPr>
          <p:cNvSpPr/>
          <p:nvPr userDrawn="1"/>
        </p:nvSpPr>
        <p:spPr>
          <a:xfrm>
            <a:off x="11377227" y="3543954"/>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27" name="Elipse 26">
            <a:extLst>
              <a:ext uri="{FF2B5EF4-FFF2-40B4-BE49-F238E27FC236}">
                <a16:creationId xmlns:a16="http://schemas.microsoft.com/office/drawing/2014/main" id="{C1B39B88-6B29-C4E5-6F92-4EC1ED452FEE}"/>
              </a:ext>
            </a:extLst>
          </p:cNvPr>
          <p:cNvSpPr/>
          <p:nvPr userDrawn="1"/>
        </p:nvSpPr>
        <p:spPr>
          <a:xfrm>
            <a:off x="10782690" y="6430151"/>
            <a:ext cx="235671" cy="235671"/>
          </a:xfrm>
          <a:prstGeom prst="ellipse">
            <a:avLst/>
          </a:prstGeom>
          <a:solidFill>
            <a:srgbClr val="00C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pic>
        <p:nvPicPr>
          <p:cNvPr id="29" name="Imagen 28">
            <a:extLst>
              <a:ext uri="{FF2B5EF4-FFF2-40B4-BE49-F238E27FC236}">
                <a16:creationId xmlns:a16="http://schemas.microsoft.com/office/drawing/2014/main" id="{7A9A2FD5-AE23-51C9-F89F-36C3E6212258}"/>
              </a:ext>
            </a:extLst>
          </p:cNvPr>
          <p:cNvPicPr>
            <a:picLocks noChangeAspect="1"/>
          </p:cNvPicPr>
          <p:nvPr userDrawn="1"/>
        </p:nvPicPr>
        <p:blipFill>
          <a:blip r:embed="rId4"/>
          <a:stretch>
            <a:fillRect/>
          </a:stretch>
        </p:blipFill>
        <p:spPr>
          <a:xfrm>
            <a:off x="4755804" y="5791200"/>
            <a:ext cx="2680392" cy="834717"/>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0103D"/>
        </a:solidFill>
        <a:effectLst/>
      </p:bgPr>
    </p:bg>
    <p:spTree>
      <p:nvGrpSpPr>
        <p:cNvPr id="1" name=""/>
        <p:cNvGrpSpPr/>
        <p:nvPr/>
      </p:nvGrpSpPr>
      <p:grpSpPr>
        <a:xfrm>
          <a:off x="0" y="0"/>
          <a:ext cx="0" cy="0"/>
          <a:chOff x="0" y="0"/>
          <a:chExt cx="0" cy="0"/>
        </a:xfrm>
      </p:grpSpPr>
      <p:pic>
        <p:nvPicPr>
          <p:cNvPr id="57" name="Imagen 56">
            <a:extLst>
              <a:ext uri="{FF2B5EF4-FFF2-40B4-BE49-F238E27FC236}">
                <a16:creationId xmlns:a16="http://schemas.microsoft.com/office/drawing/2014/main" id="{2DE011A9-3941-835B-3099-A183BFA5DF5A}"/>
              </a:ext>
            </a:extLst>
          </p:cNvPr>
          <p:cNvPicPr>
            <a:picLocks noChangeAspect="1"/>
          </p:cNvPicPr>
          <p:nvPr userDrawn="1"/>
        </p:nvPicPr>
        <p:blipFill>
          <a:blip r:embed="rId21"/>
          <a:stretch>
            <a:fillRect/>
          </a:stretch>
        </p:blipFill>
        <p:spPr>
          <a:xfrm>
            <a:off x="3688594" y="642498"/>
            <a:ext cx="4814811" cy="4814811"/>
          </a:xfrm>
          <a:prstGeom prst="rect">
            <a:avLst/>
          </a:prstGeom>
        </p:spPr>
      </p:pic>
    </p:spTree>
  </p:cSld>
  <p:clrMap bg1="dk1" tx1="lt1" bg2="dk2" tx2="lt2" accent1="accent1" accent2="accent2" accent3="accent3" accent4="accent4" accent5="accent5" accent6="accent6" hlink="hlink" folHlink="folHlink"/>
  <p:sldLayoutIdLst>
    <p:sldLayoutId id="2147483672" r:id="rId1"/>
    <p:sldLayoutId id="2147483652" r:id="rId2"/>
    <p:sldLayoutId id="2147483671" r:id="rId3"/>
    <p:sldLayoutId id="2147483669" r:id="rId4"/>
    <p:sldLayoutId id="2147483649" r:id="rId5"/>
    <p:sldLayoutId id="2147483650" r:id="rId6"/>
    <p:sldLayoutId id="2147483651" r:id="rId7"/>
    <p:sldLayoutId id="2147483670" r:id="rId8"/>
    <p:sldLayoutId id="2147483653" r:id="rId9"/>
    <p:sldLayoutId id="2147483654" r:id="rId10"/>
    <p:sldLayoutId id="2147483655" r:id="rId11"/>
    <p:sldLayoutId id="2147483656" r:id="rId12"/>
    <p:sldLayoutId id="2147483657" r:id="rId13"/>
    <p:sldLayoutId id="2147483660" r:id="rId14"/>
    <p:sldLayoutId id="2147483661" r:id="rId15"/>
    <p:sldLayoutId id="2147483666" r:id="rId16"/>
    <p:sldLayoutId id="2147483663" r:id="rId17"/>
    <p:sldLayoutId id="2147483667" r:id="rId18"/>
    <p:sldLayoutId id="2147483668" r:id="rId19"/>
  </p:sldLayoutIdLst>
  <p:txStyles>
    <p:titleStyle>
      <a:lvl1pPr algn="ctr" defTabSz="914400" rtl="0" eaLnBrk="1" latinLnBrk="0" hangingPunct="1">
        <a:lnSpc>
          <a:spcPct val="90000"/>
        </a:lnSpc>
        <a:spcBef>
          <a:spcPct val="0"/>
        </a:spcBef>
        <a:buNone/>
        <a:defRPr sz="36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6" Type="http://schemas.openxmlformats.org/officeDocument/2006/relationships/image" Target="../media/image10.jpeg"/><Relationship Id="rId5" Type="http://schemas.openxmlformats.org/officeDocument/2006/relationships/image" Target="../media/image18.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4961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3">
            <a:extLst>
              <a:ext uri="{FF2B5EF4-FFF2-40B4-BE49-F238E27FC236}">
                <a16:creationId xmlns:a16="http://schemas.microsoft.com/office/drawing/2014/main" id="{37FCC737-AC0B-7DBF-6FE1-85CB6AB04F05}"/>
              </a:ext>
            </a:extLst>
          </p:cNvPr>
          <p:cNvSpPr>
            <a:spLocks noGrp="1"/>
          </p:cNvSpPr>
          <p:nvPr>
            <p:ph type="title"/>
          </p:nvPr>
        </p:nvSpPr>
        <p:spPr>
          <a:xfrm>
            <a:off x="3243064" y="362977"/>
            <a:ext cx="5705871" cy="652608"/>
          </a:xfrm>
        </p:spPr>
        <p:txBody>
          <a:bodyPr/>
          <a:lstStyle/>
          <a:p>
            <a:r>
              <a:rPr lang="es-PE" dirty="0"/>
              <a:t>Función PIVOT / UNPIVOT</a:t>
            </a:r>
          </a:p>
        </p:txBody>
      </p:sp>
      <p:sp>
        <p:nvSpPr>
          <p:cNvPr id="3" name="CuadroTexto 2">
            <a:extLst>
              <a:ext uri="{FF2B5EF4-FFF2-40B4-BE49-F238E27FC236}">
                <a16:creationId xmlns:a16="http://schemas.microsoft.com/office/drawing/2014/main" id="{589732AC-7E99-3C06-8949-E94641F26168}"/>
              </a:ext>
            </a:extLst>
          </p:cNvPr>
          <p:cNvSpPr txBox="1"/>
          <p:nvPr/>
        </p:nvSpPr>
        <p:spPr>
          <a:xfrm>
            <a:off x="2425508" y="1440723"/>
            <a:ext cx="7398540" cy="1384995"/>
          </a:xfrm>
          <a:prstGeom prst="rect">
            <a:avLst/>
          </a:prstGeom>
          <a:noFill/>
        </p:spPr>
        <p:txBody>
          <a:bodyPr wrap="square" rtlCol="0">
            <a:spAutoFit/>
          </a:bodyPr>
          <a:lstStyle/>
          <a:p>
            <a:pPr algn="ctr"/>
            <a:r>
              <a:rPr lang="es-ES" sz="1400" dirty="0">
                <a:solidFill>
                  <a:srgbClr val="10103D"/>
                </a:solidFill>
              </a:rPr>
              <a:t>Se pueden usar los operadores relacionales PIVOT y UNPIVOT para modificar una expresión con valores de tabla en otra tabla. PIVOT gira una expresión con valores de tabla al convertir los valores únicos de una columna en la expresión en varias columnas en la salida. Y PIVOT ejecuta agregaciones donde se requieren en los valores de columna restantes que se desean en la salida final. UNPIVOT realiza la operación contraria a PIVOT girando las columnas de una expresión con valores de tabla a valores de columna.</a:t>
            </a:r>
            <a:endParaRPr lang="es-PE" sz="1400" dirty="0">
              <a:solidFill>
                <a:srgbClr val="10103D"/>
              </a:solidFill>
            </a:endParaRPr>
          </a:p>
        </p:txBody>
      </p:sp>
      <p:pic>
        <p:nvPicPr>
          <p:cNvPr id="9" name="Imagen 8">
            <a:extLst>
              <a:ext uri="{FF2B5EF4-FFF2-40B4-BE49-F238E27FC236}">
                <a16:creationId xmlns:a16="http://schemas.microsoft.com/office/drawing/2014/main" id="{1698CBE8-E990-1080-0B41-682990812554}"/>
              </a:ext>
            </a:extLst>
          </p:cNvPr>
          <p:cNvPicPr>
            <a:picLocks noChangeAspect="1"/>
          </p:cNvPicPr>
          <p:nvPr/>
        </p:nvPicPr>
        <p:blipFill>
          <a:blip r:embed="rId2"/>
          <a:stretch>
            <a:fillRect/>
          </a:stretch>
        </p:blipFill>
        <p:spPr>
          <a:xfrm>
            <a:off x="2425508" y="3250856"/>
            <a:ext cx="3745430" cy="2290762"/>
          </a:xfrm>
          <a:prstGeom prst="rect">
            <a:avLst/>
          </a:prstGeom>
        </p:spPr>
      </p:pic>
      <p:pic>
        <p:nvPicPr>
          <p:cNvPr id="11" name="Imagen 10">
            <a:extLst>
              <a:ext uri="{FF2B5EF4-FFF2-40B4-BE49-F238E27FC236}">
                <a16:creationId xmlns:a16="http://schemas.microsoft.com/office/drawing/2014/main" id="{AB5ED7D0-9292-407B-9F30-D7F619BE23E5}"/>
              </a:ext>
            </a:extLst>
          </p:cNvPr>
          <p:cNvPicPr>
            <a:picLocks noChangeAspect="1"/>
          </p:cNvPicPr>
          <p:nvPr/>
        </p:nvPicPr>
        <p:blipFill>
          <a:blip r:embed="rId3"/>
          <a:stretch>
            <a:fillRect/>
          </a:stretch>
        </p:blipFill>
        <p:spPr>
          <a:xfrm>
            <a:off x="6663104" y="3541004"/>
            <a:ext cx="2923107" cy="1384996"/>
          </a:xfrm>
          <a:prstGeom prst="rect">
            <a:avLst/>
          </a:prstGeom>
        </p:spPr>
      </p:pic>
    </p:spTree>
    <p:extLst>
      <p:ext uri="{BB962C8B-B14F-4D97-AF65-F5344CB8AC3E}">
        <p14:creationId xmlns:p14="http://schemas.microsoft.com/office/powerpoint/2010/main" val="271201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3">
            <a:extLst>
              <a:ext uri="{FF2B5EF4-FFF2-40B4-BE49-F238E27FC236}">
                <a16:creationId xmlns:a16="http://schemas.microsoft.com/office/drawing/2014/main" id="{B972A942-86FF-1005-2EA7-700094A597A0}"/>
              </a:ext>
            </a:extLst>
          </p:cNvPr>
          <p:cNvSpPr>
            <a:spLocks noGrp="1"/>
          </p:cNvSpPr>
          <p:nvPr>
            <p:ph type="title"/>
          </p:nvPr>
        </p:nvSpPr>
        <p:spPr>
          <a:xfrm>
            <a:off x="3148746" y="474026"/>
            <a:ext cx="5604666" cy="652608"/>
          </a:xfrm>
        </p:spPr>
        <p:txBody>
          <a:bodyPr/>
          <a:lstStyle/>
          <a:p>
            <a:r>
              <a:rPr lang="es-PE" dirty="0"/>
              <a:t>Función Rank / </a:t>
            </a:r>
            <a:r>
              <a:rPr lang="es-PE" dirty="0" err="1"/>
              <a:t>Rank_Dense</a:t>
            </a:r>
            <a:endParaRPr lang="es-PE" dirty="0"/>
          </a:p>
        </p:txBody>
      </p:sp>
      <p:sp>
        <p:nvSpPr>
          <p:cNvPr id="12" name="CuadroTexto 11">
            <a:extLst>
              <a:ext uri="{FF2B5EF4-FFF2-40B4-BE49-F238E27FC236}">
                <a16:creationId xmlns:a16="http://schemas.microsoft.com/office/drawing/2014/main" id="{F6B3A1D4-A8A1-A64E-11DB-665D0E3F192A}"/>
              </a:ext>
            </a:extLst>
          </p:cNvPr>
          <p:cNvSpPr txBox="1"/>
          <p:nvPr/>
        </p:nvSpPr>
        <p:spPr>
          <a:xfrm>
            <a:off x="2242960" y="1897922"/>
            <a:ext cx="3586342" cy="2585323"/>
          </a:xfrm>
          <a:prstGeom prst="rect">
            <a:avLst/>
          </a:prstGeom>
          <a:noFill/>
        </p:spPr>
        <p:txBody>
          <a:bodyPr wrap="square" rtlCol="0">
            <a:spAutoFit/>
          </a:bodyPr>
          <a:lstStyle/>
          <a:p>
            <a:pPr algn="ctr"/>
            <a:r>
              <a:rPr lang="es-ES" dirty="0">
                <a:solidFill>
                  <a:srgbClr val="10103D"/>
                </a:solidFill>
              </a:rPr>
              <a:t>La función RANK( ) se utiliza para otorgar un rango o categoría única a cada registro en función de un valor específico.</a:t>
            </a:r>
            <a:br>
              <a:rPr lang="es-ES" dirty="0">
                <a:solidFill>
                  <a:srgbClr val="10103D"/>
                </a:solidFill>
              </a:rPr>
            </a:br>
            <a:br>
              <a:rPr lang="es-ES" dirty="0">
                <a:solidFill>
                  <a:srgbClr val="10103D"/>
                </a:solidFill>
              </a:rPr>
            </a:br>
            <a:r>
              <a:rPr lang="es-ES" dirty="0">
                <a:solidFill>
                  <a:srgbClr val="10103D"/>
                </a:solidFill>
              </a:rPr>
              <a:t>Si dos registros tienen el mismo valor, la función RANK( ) asignará el mismo rango a ambos registros omitiendo el siguiente rango.</a:t>
            </a:r>
            <a:r>
              <a:rPr lang="es-PE" dirty="0">
                <a:solidFill>
                  <a:srgbClr val="10103D"/>
                </a:solidFill>
              </a:rPr>
              <a:t> </a:t>
            </a:r>
          </a:p>
        </p:txBody>
      </p:sp>
      <p:sp>
        <p:nvSpPr>
          <p:cNvPr id="2" name="CuadroTexto 1">
            <a:extLst>
              <a:ext uri="{FF2B5EF4-FFF2-40B4-BE49-F238E27FC236}">
                <a16:creationId xmlns:a16="http://schemas.microsoft.com/office/drawing/2014/main" id="{472D2F5D-2A64-5DBD-E9DC-396694ADE45A}"/>
              </a:ext>
            </a:extLst>
          </p:cNvPr>
          <p:cNvSpPr txBox="1"/>
          <p:nvPr/>
        </p:nvSpPr>
        <p:spPr>
          <a:xfrm>
            <a:off x="6585563" y="1897921"/>
            <a:ext cx="3586342" cy="3139321"/>
          </a:xfrm>
          <a:prstGeom prst="rect">
            <a:avLst/>
          </a:prstGeom>
          <a:noFill/>
        </p:spPr>
        <p:txBody>
          <a:bodyPr wrap="square" rtlCol="0">
            <a:spAutoFit/>
          </a:bodyPr>
          <a:lstStyle/>
          <a:p>
            <a:pPr algn="ctr"/>
            <a:r>
              <a:rPr lang="es-ES" dirty="0">
                <a:solidFill>
                  <a:srgbClr val="10103D"/>
                </a:solidFill>
              </a:rPr>
              <a:t>La función DENSE_RANK( ) se utiliza para otorgar un rango o categoría única a cada registro en función de un valor específico.</a:t>
            </a:r>
            <a:br>
              <a:rPr lang="es-ES" dirty="0">
                <a:solidFill>
                  <a:srgbClr val="10103D"/>
                </a:solidFill>
              </a:rPr>
            </a:br>
            <a:br>
              <a:rPr lang="es-ES" dirty="0">
                <a:solidFill>
                  <a:srgbClr val="10103D"/>
                </a:solidFill>
              </a:rPr>
            </a:br>
            <a:r>
              <a:rPr lang="es-ES" dirty="0">
                <a:solidFill>
                  <a:srgbClr val="10103D"/>
                </a:solidFill>
              </a:rPr>
              <a:t>Si dos registros tienen el mismo valor, la función DENSE_RANK( ) asignará el mismo rango a ambos registros sin embargo no omite el siguiente rango.</a:t>
            </a:r>
            <a:r>
              <a:rPr lang="es-PE" dirty="0">
                <a:solidFill>
                  <a:srgbClr val="10103D"/>
                </a:solidFill>
              </a:rPr>
              <a:t> </a:t>
            </a:r>
          </a:p>
          <a:p>
            <a:pPr algn="ctr"/>
            <a:endParaRPr lang="es-PE" dirty="0">
              <a:solidFill>
                <a:srgbClr val="10103D"/>
              </a:solidFill>
            </a:endParaRPr>
          </a:p>
        </p:txBody>
      </p:sp>
    </p:spTree>
    <p:extLst>
      <p:ext uri="{BB962C8B-B14F-4D97-AF65-F5344CB8AC3E}">
        <p14:creationId xmlns:p14="http://schemas.microsoft.com/office/powerpoint/2010/main" val="1970683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3">
            <a:extLst>
              <a:ext uri="{FF2B5EF4-FFF2-40B4-BE49-F238E27FC236}">
                <a16:creationId xmlns:a16="http://schemas.microsoft.com/office/drawing/2014/main" id="{37FCC737-AC0B-7DBF-6FE1-85CB6AB04F05}"/>
              </a:ext>
            </a:extLst>
          </p:cNvPr>
          <p:cNvSpPr>
            <a:spLocks noGrp="1"/>
          </p:cNvSpPr>
          <p:nvPr>
            <p:ph type="title"/>
          </p:nvPr>
        </p:nvSpPr>
        <p:spPr>
          <a:xfrm>
            <a:off x="3401325" y="2253323"/>
            <a:ext cx="5705871" cy="652608"/>
          </a:xfrm>
        </p:spPr>
        <p:txBody>
          <a:bodyPr/>
          <a:lstStyle/>
          <a:p>
            <a:r>
              <a:rPr lang="es-PE" dirty="0"/>
              <a:t>Función LAG / LEAD</a:t>
            </a:r>
          </a:p>
        </p:txBody>
      </p:sp>
      <p:sp>
        <p:nvSpPr>
          <p:cNvPr id="3" name="CuadroTexto 2">
            <a:extLst>
              <a:ext uri="{FF2B5EF4-FFF2-40B4-BE49-F238E27FC236}">
                <a16:creationId xmlns:a16="http://schemas.microsoft.com/office/drawing/2014/main" id="{589732AC-7E99-3C06-8949-E94641F26168}"/>
              </a:ext>
            </a:extLst>
          </p:cNvPr>
          <p:cNvSpPr txBox="1"/>
          <p:nvPr/>
        </p:nvSpPr>
        <p:spPr>
          <a:xfrm>
            <a:off x="2583769" y="3331069"/>
            <a:ext cx="7398540" cy="523220"/>
          </a:xfrm>
          <a:prstGeom prst="rect">
            <a:avLst/>
          </a:prstGeom>
          <a:noFill/>
        </p:spPr>
        <p:txBody>
          <a:bodyPr wrap="square" rtlCol="0">
            <a:spAutoFit/>
          </a:bodyPr>
          <a:lstStyle/>
          <a:p>
            <a:pPr algn="ctr"/>
            <a:r>
              <a:rPr lang="es-ES" sz="1400" dirty="0">
                <a:solidFill>
                  <a:srgbClr val="10103D"/>
                </a:solidFill>
              </a:rPr>
              <a:t>La función LAG devuelve un dato anterior del registro especificado, Mientras la función LEAD devuelve un dato posterior del registro especificado.</a:t>
            </a:r>
            <a:endParaRPr lang="es-PE" sz="1400" dirty="0">
              <a:solidFill>
                <a:srgbClr val="10103D"/>
              </a:solidFill>
            </a:endParaRPr>
          </a:p>
        </p:txBody>
      </p:sp>
    </p:spTree>
    <p:extLst>
      <p:ext uri="{BB962C8B-B14F-4D97-AF65-F5344CB8AC3E}">
        <p14:creationId xmlns:p14="http://schemas.microsoft.com/office/powerpoint/2010/main" val="3016320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60B50F3-C717-7473-AF78-3D109CB3AFE2}"/>
              </a:ext>
            </a:extLst>
          </p:cNvPr>
          <p:cNvSpPr>
            <a:spLocks noGrp="1"/>
          </p:cNvSpPr>
          <p:nvPr>
            <p:ph type="ctrTitle"/>
          </p:nvPr>
        </p:nvSpPr>
        <p:spPr>
          <a:xfrm>
            <a:off x="1876424" y="2162853"/>
            <a:ext cx="8791575" cy="914456"/>
          </a:xfrm>
        </p:spPr>
        <p:txBody>
          <a:bodyPr>
            <a:normAutofit/>
          </a:bodyPr>
          <a:lstStyle/>
          <a:p>
            <a:pPr algn="ctr"/>
            <a:r>
              <a:rPr lang="es-PE" sz="5400" dirty="0"/>
              <a:t>CARGA MASIVA</a:t>
            </a:r>
          </a:p>
        </p:txBody>
      </p:sp>
      <p:sp>
        <p:nvSpPr>
          <p:cNvPr id="5" name="Subtítulo 4">
            <a:extLst>
              <a:ext uri="{FF2B5EF4-FFF2-40B4-BE49-F238E27FC236}">
                <a16:creationId xmlns:a16="http://schemas.microsoft.com/office/drawing/2014/main" id="{8FC35EF7-7E80-7DF0-2947-0648360F95F2}"/>
              </a:ext>
            </a:extLst>
          </p:cNvPr>
          <p:cNvSpPr>
            <a:spLocks noGrp="1"/>
          </p:cNvSpPr>
          <p:nvPr>
            <p:ph type="subTitle" idx="1"/>
          </p:nvPr>
        </p:nvSpPr>
        <p:spPr/>
        <p:txBody>
          <a:bodyPr/>
          <a:lstStyle/>
          <a:p>
            <a:endParaRPr lang="es-PE" dirty="0"/>
          </a:p>
        </p:txBody>
      </p:sp>
    </p:spTree>
    <p:extLst>
      <p:ext uri="{BB962C8B-B14F-4D97-AF65-F5344CB8AC3E}">
        <p14:creationId xmlns:p14="http://schemas.microsoft.com/office/powerpoint/2010/main" val="789041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3">
            <a:extLst>
              <a:ext uri="{FF2B5EF4-FFF2-40B4-BE49-F238E27FC236}">
                <a16:creationId xmlns:a16="http://schemas.microsoft.com/office/drawing/2014/main" id="{37FCC737-AC0B-7DBF-6FE1-85CB6AB04F05}"/>
              </a:ext>
            </a:extLst>
          </p:cNvPr>
          <p:cNvSpPr>
            <a:spLocks noGrp="1"/>
          </p:cNvSpPr>
          <p:nvPr>
            <p:ph type="title"/>
          </p:nvPr>
        </p:nvSpPr>
        <p:spPr>
          <a:xfrm>
            <a:off x="3430103" y="345393"/>
            <a:ext cx="5705871" cy="652608"/>
          </a:xfrm>
        </p:spPr>
        <p:txBody>
          <a:bodyPr/>
          <a:lstStyle/>
          <a:p>
            <a:r>
              <a:rPr lang="es-PE" dirty="0"/>
              <a:t>BULK INSERT</a:t>
            </a:r>
          </a:p>
        </p:txBody>
      </p:sp>
      <p:sp>
        <p:nvSpPr>
          <p:cNvPr id="3" name="CuadroTexto 2">
            <a:extLst>
              <a:ext uri="{FF2B5EF4-FFF2-40B4-BE49-F238E27FC236}">
                <a16:creationId xmlns:a16="http://schemas.microsoft.com/office/drawing/2014/main" id="{589732AC-7E99-3C06-8949-E94641F26168}"/>
              </a:ext>
            </a:extLst>
          </p:cNvPr>
          <p:cNvSpPr txBox="1"/>
          <p:nvPr/>
        </p:nvSpPr>
        <p:spPr>
          <a:xfrm>
            <a:off x="2583768" y="1150576"/>
            <a:ext cx="7398540" cy="523220"/>
          </a:xfrm>
          <a:prstGeom prst="rect">
            <a:avLst/>
          </a:prstGeom>
          <a:noFill/>
        </p:spPr>
        <p:txBody>
          <a:bodyPr wrap="square" rtlCol="0">
            <a:spAutoFit/>
          </a:bodyPr>
          <a:lstStyle/>
          <a:p>
            <a:pPr algn="ctr"/>
            <a:r>
              <a:rPr lang="es-ES" sz="1400" b="0" i="0" dirty="0">
                <a:solidFill>
                  <a:srgbClr val="161616"/>
                </a:solidFill>
                <a:effectLst/>
                <a:latin typeface="Segoe UI" panose="020B0502040204020203" pitchFamily="34" charset="0"/>
              </a:rPr>
              <a:t>Importa un archivo de datos en una tabla de base de datos o vista en un formato especificado por el usuario en SQL Server</a:t>
            </a:r>
            <a:endParaRPr lang="es-PE" sz="1400" dirty="0">
              <a:solidFill>
                <a:srgbClr val="10103D"/>
              </a:solidFill>
            </a:endParaRPr>
          </a:p>
        </p:txBody>
      </p:sp>
      <p:pic>
        <p:nvPicPr>
          <p:cNvPr id="5" name="Imagen 4">
            <a:extLst>
              <a:ext uri="{FF2B5EF4-FFF2-40B4-BE49-F238E27FC236}">
                <a16:creationId xmlns:a16="http://schemas.microsoft.com/office/drawing/2014/main" id="{BBAE02F6-E8BF-202D-A21E-7F3AECC8258F}"/>
              </a:ext>
            </a:extLst>
          </p:cNvPr>
          <p:cNvPicPr>
            <a:picLocks noChangeAspect="1"/>
          </p:cNvPicPr>
          <p:nvPr/>
        </p:nvPicPr>
        <p:blipFill>
          <a:blip r:embed="rId2"/>
          <a:stretch>
            <a:fillRect/>
          </a:stretch>
        </p:blipFill>
        <p:spPr>
          <a:xfrm>
            <a:off x="3807591" y="1858225"/>
            <a:ext cx="4835980" cy="3849199"/>
          </a:xfrm>
          <a:prstGeom prst="rect">
            <a:avLst/>
          </a:prstGeom>
        </p:spPr>
      </p:pic>
    </p:spTree>
    <p:extLst>
      <p:ext uri="{BB962C8B-B14F-4D97-AF65-F5344CB8AC3E}">
        <p14:creationId xmlns:p14="http://schemas.microsoft.com/office/powerpoint/2010/main" val="2338234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CD457B0-43E4-43CF-02B3-108C193EBF32}"/>
              </a:ext>
            </a:extLst>
          </p:cNvPr>
          <p:cNvSpPr txBox="1"/>
          <p:nvPr/>
        </p:nvSpPr>
        <p:spPr>
          <a:xfrm>
            <a:off x="4750594" y="3429000"/>
            <a:ext cx="2690812" cy="369332"/>
          </a:xfrm>
          <a:prstGeom prst="rect">
            <a:avLst/>
          </a:prstGeom>
          <a:noFill/>
        </p:spPr>
        <p:txBody>
          <a:bodyPr wrap="square">
            <a:spAutoFit/>
          </a:bodyPr>
          <a:lstStyle/>
          <a:p>
            <a:r>
              <a:rPr lang="es-ES" dirty="0">
                <a:solidFill>
                  <a:schemeClr val="accent1">
                    <a:lumMod val="50000"/>
                  </a:schemeClr>
                </a:solidFill>
              </a:rPr>
              <a:t>https://sqlhack.com/es/</a:t>
            </a:r>
          </a:p>
        </p:txBody>
      </p:sp>
      <p:sp>
        <p:nvSpPr>
          <p:cNvPr id="4" name="Título 3">
            <a:extLst>
              <a:ext uri="{FF2B5EF4-FFF2-40B4-BE49-F238E27FC236}">
                <a16:creationId xmlns:a16="http://schemas.microsoft.com/office/drawing/2014/main" id="{159094B9-8A6C-A2F7-FD17-4458C9A250E5}"/>
              </a:ext>
            </a:extLst>
          </p:cNvPr>
          <p:cNvSpPr>
            <a:spLocks noGrp="1"/>
          </p:cNvSpPr>
          <p:nvPr>
            <p:ph type="title"/>
          </p:nvPr>
        </p:nvSpPr>
        <p:spPr>
          <a:xfrm>
            <a:off x="3305175" y="908163"/>
            <a:ext cx="5295900" cy="652608"/>
          </a:xfrm>
        </p:spPr>
        <p:txBody>
          <a:bodyPr/>
          <a:lstStyle/>
          <a:p>
            <a:r>
              <a:rPr lang="es-PE" dirty="0"/>
              <a:t>SITIO WEB DE APOYO TEORICO Y PRACTICO</a:t>
            </a:r>
          </a:p>
        </p:txBody>
      </p:sp>
      <p:sp>
        <p:nvSpPr>
          <p:cNvPr id="6" name="CuadroTexto 5">
            <a:extLst>
              <a:ext uri="{FF2B5EF4-FFF2-40B4-BE49-F238E27FC236}">
                <a16:creationId xmlns:a16="http://schemas.microsoft.com/office/drawing/2014/main" id="{B20E54F5-915E-33EA-1367-DB6CE757AD62}"/>
              </a:ext>
            </a:extLst>
          </p:cNvPr>
          <p:cNvSpPr txBox="1"/>
          <p:nvPr/>
        </p:nvSpPr>
        <p:spPr>
          <a:xfrm>
            <a:off x="3305175" y="3915846"/>
            <a:ext cx="5614438" cy="369332"/>
          </a:xfrm>
          <a:prstGeom prst="rect">
            <a:avLst/>
          </a:prstGeom>
          <a:noFill/>
        </p:spPr>
        <p:txBody>
          <a:bodyPr wrap="square">
            <a:spAutoFit/>
          </a:bodyPr>
          <a:lstStyle/>
          <a:p>
            <a:r>
              <a:rPr lang="es-ES" dirty="0">
                <a:solidFill>
                  <a:schemeClr val="accent1">
                    <a:lumMod val="50000"/>
                  </a:schemeClr>
                </a:solidFill>
              </a:rPr>
              <a:t>https://www.tutorialesprogramacionya.com/sqlserverya/</a:t>
            </a:r>
          </a:p>
        </p:txBody>
      </p:sp>
    </p:spTree>
    <p:extLst>
      <p:ext uri="{BB962C8B-B14F-4D97-AF65-F5344CB8AC3E}">
        <p14:creationId xmlns:p14="http://schemas.microsoft.com/office/powerpoint/2010/main" val="530603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3">
            <a:extLst>
              <a:ext uri="{FF2B5EF4-FFF2-40B4-BE49-F238E27FC236}">
                <a16:creationId xmlns:a16="http://schemas.microsoft.com/office/drawing/2014/main" id="{994A074C-EB0F-D46D-043E-F87CA566D363}"/>
              </a:ext>
            </a:extLst>
          </p:cNvPr>
          <p:cNvSpPr txBox="1">
            <a:spLocks/>
          </p:cNvSpPr>
          <p:nvPr/>
        </p:nvSpPr>
        <p:spPr>
          <a:xfrm>
            <a:off x="2741087" y="2415891"/>
            <a:ext cx="6709825" cy="1013109"/>
          </a:xfrm>
          <a:prstGeom prst="rect">
            <a:avLst/>
          </a:prstGeom>
        </p:spPr>
        <p:txBody>
          <a:bodyPr/>
          <a:lstStyle>
            <a:lvl1pPr algn="ctr" defTabSz="914400" rtl="0" eaLnBrk="1" latinLnBrk="0" hangingPunct="1">
              <a:lnSpc>
                <a:spcPct val="90000"/>
              </a:lnSpc>
              <a:spcBef>
                <a:spcPct val="0"/>
              </a:spcBef>
              <a:buNone/>
              <a:defRPr sz="3600" kern="1200" cap="none" baseline="0">
                <a:solidFill>
                  <a:srgbClr val="10103D"/>
                </a:solidFill>
                <a:latin typeface="+mj-lt"/>
                <a:ea typeface="+mj-ea"/>
                <a:cs typeface="+mj-cs"/>
              </a:defRPr>
            </a:lvl1pPr>
          </a:lstStyle>
          <a:p>
            <a:r>
              <a:rPr lang="es-PE" sz="8800" dirty="0"/>
              <a:t>¡GRACIAS! </a:t>
            </a:r>
          </a:p>
        </p:txBody>
      </p:sp>
    </p:spTree>
    <p:extLst>
      <p:ext uri="{BB962C8B-B14F-4D97-AF65-F5344CB8AC3E}">
        <p14:creationId xmlns:p14="http://schemas.microsoft.com/office/powerpoint/2010/main" val="3067578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AE5C539-B82A-5A8E-2944-CED67C0B5D3E}"/>
              </a:ext>
            </a:extLst>
          </p:cNvPr>
          <p:cNvSpPr>
            <a:spLocks noGrp="1"/>
          </p:cNvSpPr>
          <p:nvPr>
            <p:ph type="title"/>
          </p:nvPr>
        </p:nvSpPr>
        <p:spPr>
          <a:xfrm>
            <a:off x="6375477" y="1660567"/>
            <a:ext cx="3603397" cy="365974"/>
          </a:xfrm>
        </p:spPr>
        <p:txBody>
          <a:bodyPr/>
          <a:lstStyle/>
          <a:p>
            <a:pPr algn="l"/>
            <a:r>
              <a:rPr lang="es-PE" dirty="0"/>
              <a:t>Sobre mi</a:t>
            </a:r>
          </a:p>
        </p:txBody>
      </p:sp>
      <p:sp>
        <p:nvSpPr>
          <p:cNvPr id="13" name="CuadroTexto 12">
            <a:extLst>
              <a:ext uri="{FF2B5EF4-FFF2-40B4-BE49-F238E27FC236}">
                <a16:creationId xmlns:a16="http://schemas.microsoft.com/office/drawing/2014/main" id="{0A37AB68-353C-45DF-91EE-E12675A72AB0}"/>
              </a:ext>
            </a:extLst>
          </p:cNvPr>
          <p:cNvSpPr txBox="1"/>
          <p:nvPr/>
        </p:nvSpPr>
        <p:spPr>
          <a:xfrm>
            <a:off x="5891968" y="2369247"/>
            <a:ext cx="4570414" cy="2462213"/>
          </a:xfrm>
          <a:prstGeom prst="rect">
            <a:avLst/>
          </a:prstGeom>
          <a:noFill/>
        </p:spPr>
        <p:txBody>
          <a:bodyPr wrap="square" rtlCol="0">
            <a:spAutoFit/>
          </a:bodyPr>
          <a:lstStyle/>
          <a:p>
            <a:pPr marL="342900" indent="-342900" algn="just">
              <a:buFont typeface="Arial" panose="020B0604020202020204" pitchFamily="34" charset="0"/>
              <a:buChar char="•"/>
            </a:pPr>
            <a:r>
              <a:rPr lang="es-PE" sz="1400" dirty="0">
                <a:solidFill>
                  <a:srgbClr val="10103D"/>
                </a:solidFill>
              </a:rPr>
              <a:t>Bachiller en Ingeniería de Sistemas de la Universidad Nacional del Callao</a:t>
            </a:r>
          </a:p>
          <a:p>
            <a:pPr marL="342900" indent="-342900" algn="just">
              <a:buFont typeface="Arial" panose="020B0604020202020204" pitchFamily="34" charset="0"/>
              <a:buChar char="•"/>
            </a:pPr>
            <a:endParaRPr lang="es-PE" sz="1400" dirty="0">
              <a:solidFill>
                <a:srgbClr val="10103D"/>
              </a:solidFill>
            </a:endParaRPr>
          </a:p>
          <a:p>
            <a:pPr marL="342900" indent="-342900" algn="just">
              <a:buFont typeface="Arial" panose="020B0604020202020204" pitchFamily="34" charset="0"/>
              <a:buChar char="•"/>
            </a:pPr>
            <a:r>
              <a:rPr lang="es-PE" sz="1400" dirty="0">
                <a:solidFill>
                  <a:srgbClr val="10103D"/>
                </a:solidFill>
              </a:rPr>
              <a:t>Administrador de Base de Datos, Encargado del Área de Sistemas en Intersendas.</a:t>
            </a:r>
          </a:p>
          <a:p>
            <a:pPr algn="just"/>
            <a:endParaRPr lang="es-PE" sz="1400" dirty="0">
              <a:solidFill>
                <a:srgbClr val="10103D"/>
              </a:solidFill>
            </a:endParaRPr>
          </a:p>
          <a:p>
            <a:pPr marL="342900" indent="-342900" algn="just">
              <a:buFont typeface="Arial" panose="020B0604020202020204" pitchFamily="34" charset="0"/>
              <a:buChar char="•"/>
            </a:pPr>
            <a:r>
              <a:rPr lang="es-PE" sz="1400" dirty="0">
                <a:solidFill>
                  <a:srgbClr val="10103D"/>
                </a:solidFill>
              </a:rPr>
              <a:t>Analista BI , Data </a:t>
            </a:r>
            <a:r>
              <a:rPr lang="es-PE" sz="1400" dirty="0" err="1">
                <a:solidFill>
                  <a:srgbClr val="10103D"/>
                </a:solidFill>
              </a:rPr>
              <a:t>Analyst</a:t>
            </a:r>
            <a:r>
              <a:rPr lang="es-PE" sz="1400" dirty="0">
                <a:solidFill>
                  <a:srgbClr val="10103D"/>
                </a:solidFill>
              </a:rPr>
              <a:t> en el Área de Recaudación en Grupo </a:t>
            </a:r>
            <a:r>
              <a:rPr lang="es-PE" sz="1400" dirty="0" err="1">
                <a:solidFill>
                  <a:srgbClr val="10103D"/>
                </a:solidFill>
              </a:rPr>
              <a:t>Muya</a:t>
            </a:r>
            <a:endParaRPr lang="es-PE" sz="1400" dirty="0">
              <a:solidFill>
                <a:srgbClr val="10103D"/>
              </a:solidFill>
            </a:endParaRPr>
          </a:p>
          <a:p>
            <a:pPr algn="just"/>
            <a:endParaRPr lang="es-PE" sz="1400" dirty="0">
              <a:solidFill>
                <a:srgbClr val="10103D"/>
              </a:solidFill>
            </a:endParaRPr>
          </a:p>
          <a:p>
            <a:pPr marL="342900" indent="-342900" algn="just">
              <a:buFont typeface="Arial" panose="020B0604020202020204" pitchFamily="34" charset="0"/>
              <a:buChar char="•"/>
            </a:pPr>
            <a:r>
              <a:rPr lang="es-PE" sz="1400" dirty="0">
                <a:solidFill>
                  <a:srgbClr val="10103D"/>
                </a:solidFill>
              </a:rPr>
              <a:t>Data </a:t>
            </a:r>
            <a:r>
              <a:rPr lang="es-PE" sz="1400" dirty="0" err="1">
                <a:solidFill>
                  <a:srgbClr val="10103D"/>
                </a:solidFill>
              </a:rPr>
              <a:t>Governance</a:t>
            </a:r>
            <a:r>
              <a:rPr lang="es-PE" sz="1400" dirty="0">
                <a:solidFill>
                  <a:srgbClr val="10103D"/>
                </a:solidFill>
              </a:rPr>
              <a:t> en </a:t>
            </a:r>
            <a:r>
              <a:rPr lang="es-PE" sz="1400" dirty="0" err="1">
                <a:solidFill>
                  <a:srgbClr val="10103D"/>
                </a:solidFill>
              </a:rPr>
              <a:t>Bluetab</a:t>
            </a:r>
            <a:r>
              <a:rPr lang="es-PE" sz="1400" dirty="0">
                <a:solidFill>
                  <a:srgbClr val="10103D"/>
                </a:solidFill>
              </a:rPr>
              <a:t> </a:t>
            </a:r>
            <a:r>
              <a:rPr lang="es-PE" sz="1400" dirty="0" err="1">
                <a:solidFill>
                  <a:srgbClr val="10103D"/>
                </a:solidFill>
              </a:rPr>
              <a:t>an</a:t>
            </a:r>
            <a:r>
              <a:rPr lang="es-PE" sz="1400" dirty="0">
                <a:solidFill>
                  <a:srgbClr val="10103D"/>
                </a:solidFill>
              </a:rPr>
              <a:t> IBM Company para el cliente BCP</a:t>
            </a:r>
          </a:p>
        </p:txBody>
      </p:sp>
      <p:pic>
        <p:nvPicPr>
          <p:cNvPr id="3" name="Picture 4" descr="Foto de perfil de Irvin Ricardo Ramos Ramos">
            <a:extLst>
              <a:ext uri="{FF2B5EF4-FFF2-40B4-BE49-F238E27FC236}">
                <a16:creationId xmlns:a16="http://schemas.microsoft.com/office/drawing/2014/main" id="{A3ACE8F5-CDEA-A03F-B1F0-2DC57CBD463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640" r="13694" b="4784"/>
          <a:stretch/>
        </p:blipFill>
        <p:spPr bwMode="auto">
          <a:xfrm>
            <a:off x="2499379" y="1293386"/>
            <a:ext cx="2959517" cy="38253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6" name="Imagen 5">
            <a:extLst>
              <a:ext uri="{FF2B5EF4-FFF2-40B4-BE49-F238E27FC236}">
                <a16:creationId xmlns:a16="http://schemas.microsoft.com/office/drawing/2014/main" id="{C647E452-A2DB-C5B9-A3E2-C45CF4033F9B}"/>
              </a:ext>
            </a:extLst>
          </p:cNvPr>
          <p:cNvPicPr>
            <a:picLocks noChangeAspect="1"/>
          </p:cNvPicPr>
          <p:nvPr/>
        </p:nvPicPr>
        <p:blipFill>
          <a:blip r:embed="rId3"/>
          <a:stretch>
            <a:fillRect/>
          </a:stretch>
        </p:blipFill>
        <p:spPr>
          <a:xfrm>
            <a:off x="6218995" y="4972050"/>
            <a:ext cx="1028221" cy="889726"/>
          </a:xfrm>
          <a:prstGeom prst="rect">
            <a:avLst/>
          </a:prstGeom>
        </p:spPr>
      </p:pic>
      <p:pic>
        <p:nvPicPr>
          <p:cNvPr id="8" name="Imagen 7">
            <a:extLst>
              <a:ext uri="{FF2B5EF4-FFF2-40B4-BE49-F238E27FC236}">
                <a16:creationId xmlns:a16="http://schemas.microsoft.com/office/drawing/2014/main" id="{C8C14D5C-1FB2-2DD2-9BCB-CEEC1717CCDF}"/>
              </a:ext>
            </a:extLst>
          </p:cNvPr>
          <p:cNvPicPr>
            <a:picLocks noChangeAspect="1"/>
          </p:cNvPicPr>
          <p:nvPr/>
        </p:nvPicPr>
        <p:blipFill>
          <a:blip r:embed="rId4"/>
          <a:stretch>
            <a:fillRect/>
          </a:stretch>
        </p:blipFill>
        <p:spPr>
          <a:xfrm>
            <a:off x="7403929" y="4972050"/>
            <a:ext cx="908391" cy="889726"/>
          </a:xfrm>
          <a:prstGeom prst="rect">
            <a:avLst/>
          </a:prstGeom>
        </p:spPr>
      </p:pic>
      <p:pic>
        <p:nvPicPr>
          <p:cNvPr id="10" name="Imagen 9">
            <a:extLst>
              <a:ext uri="{FF2B5EF4-FFF2-40B4-BE49-F238E27FC236}">
                <a16:creationId xmlns:a16="http://schemas.microsoft.com/office/drawing/2014/main" id="{8A0DA2C3-D42C-064A-EA3B-3C83D6FD2E29}"/>
              </a:ext>
            </a:extLst>
          </p:cNvPr>
          <p:cNvPicPr>
            <a:picLocks noChangeAspect="1"/>
          </p:cNvPicPr>
          <p:nvPr/>
        </p:nvPicPr>
        <p:blipFill>
          <a:blip r:embed="rId5"/>
          <a:stretch>
            <a:fillRect/>
          </a:stretch>
        </p:blipFill>
        <p:spPr>
          <a:xfrm>
            <a:off x="8469033" y="4955284"/>
            <a:ext cx="805228" cy="889727"/>
          </a:xfrm>
          <a:prstGeom prst="rect">
            <a:avLst/>
          </a:prstGeom>
        </p:spPr>
      </p:pic>
      <p:pic>
        <p:nvPicPr>
          <p:cNvPr id="12" name="Imagen 11">
            <a:extLst>
              <a:ext uri="{FF2B5EF4-FFF2-40B4-BE49-F238E27FC236}">
                <a16:creationId xmlns:a16="http://schemas.microsoft.com/office/drawing/2014/main" id="{FA716F29-D3B9-E562-DBCC-DAE9741292A7}"/>
              </a:ext>
            </a:extLst>
          </p:cNvPr>
          <p:cNvPicPr>
            <a:picLocks noChangeAspect="1"/>
          </p:cNvPicPr>
          <p:nvPr/>
        </p:nvPicPr>
        <p:blipFill>
          <a:blip r:embed="rId6"/>
          <a:stretch>
            <a:fillRect/>
          </a:stretch>
        </p:blipFill>
        <p:spPr>
          <a:xfrm>
            <a:off x="9575693" y="4972048"/>
            <a:ext cx="859670" cy="889728"/>
          </a:xfrm>
          <a:prstGeom prst="rect">
            <a:avLst/>
          </a:prstGeom>
        </p:spPr>
      </p:pic>
    </p:spTree>
    <p:extLst>
      <p:ext uri="{BB962C8B-B14F-4D97-AF65-F5344CB8AC3E}">
        <p14:creationId xmlns:p14="http://schemas.microsoft.com/office/powerpoint/2010/main" val="615487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AE5C539-B82A-5A8E-2944-CED67C0B5D3E}"/>
              </a:ext>
            </a:extLst>
          </p:cNvPr>
          <p:cNvSpPr>
            <a:spLocks noGrp="1"/>
          </p:cNvSpPr>
          <p:nvPr>
            <p:ph type="title"/>
          </p:nvPr>
        </p:nvSpPr>
        <p:spPr>
          <a:xfrm>
            <a:off x="6469339" y="1686446"/>
            <a:ext cx="3603397" cy="365974"/>
          </a:xfrm>
        </p:spPr>
        <p:txBody>
          <a:bodyPr/>
          <a:lstStyle/>
          <a:p>
            <a:r>
              <a:rPr lang="es-PE" sz="2200" dirty="0"/>
              <a:t>Irvin Ricardo Ramos </a:t>
            </a:r>
            <a:r>
              <a:rPr lang="es-PE" sz="2200" dirty="0" err="1"/>
              <a:t>Ramos</a:t>
            </a:r>
            <a:endParaRPr lang="es-PE" sz="2200" dirty="0"/>
          </a:p>
        </p:txBody>
      </p:sp>
      <p:pic>
        <p:nvPicPr>
          <p:cNvPr id="10" name="Imagen 9">
            <a:extLst>
              <a:ext uri="{FF2B5EF4-FFF2-40B4-BE49-F238E27FC236}">
                <a16:creationId xmlns:a16="http://schemas.microsoft.com/office/drawing/2014/main" id="{5A220F02-C2C2-8939-9019-76BFF87F7C6D}"/>
              </a:ext>
            </a:extLst>
          </p:cNvPr>
          <p:cNvPicPr>
            <a:picLocks noChangeAspect="1"/>
          </p:cNvPicPr>
          <p:nvPr/>
        </p:nvPicPr>
        <p:blipFill>
          <a:blip r:embed="rId2"/>
          <a:stretch>
            <a:fillRect/>
          </a:stretch>
        </p:blipFill>
        <p:spPr>
          <a:xfrm>
            <a:off x="6606191" y="2862297"/>
            <a:ext cx="3141970" cy="566703"/>
          </a:xfrm>
          <a:prstGeom prst="rect">
            <a:avLst/>
          </a:prstGeom>
        </p:spPr>
      </p:pic>
      <p:sp>
        <p:nvSpPr>
          <p:cNvPr id="21" name="CuadroTexto 20">
            <a:extLst>
              <a:ext uri="{FF2B5EF4-FFF2-40B4-BE49-F238E27FC236}">
                <a16:creationId xmlns:a16="http://schemas.microsoft.com/office/drawing/2014/main" id="{88A7924D-F6A3-B871-C5A7-7AFA0776A7FF}"/>
              </a:ext>
            </a:extLst>
          </p:cNvPr>
          <p:cNvSpPr txBox="1"/>
          <p:nvPr/>
        </p:nvSpPr>
        <p:spPr>
          <a:xfrm>
            <a:off x="6854888" y="3515365"/>
            <a:ext cx="2417521" cy="369332"/>
          </a:xfrm>
          <a:prstGeom prst="rect">
            <a:avLst/>
          </a:prstGeom>
          <a:noFill/>
        </p:spPr>
        <p:txBody>
          <a:bodyPr wrap="none" rtlCol="0" anchor="ctr">
            <a:spAutoFit/>
          </a:bodyPr>
          <a:lstStyle/>
          <a:p>
            <a:r>
              <a:rPr lang="es-PE" dirty="0"/>
              <a:t>ricardo.ramosramos.372</a:t>
            </a:r>
          </a:p>
        </p:txBody>
      </p:sp>
      <p:pic>
        <p:nvPicPr>
          <p:cNvPr id="26" name="Imagen 25">
            <a:extLst>
              <a:ext uri="{FF2B5EF4-FFF2-40B4-BE49-F238E27FC236}">
                <a16:creationId xmlns:a16="http://schemas.microsoft.com/office/drawing/2014/main" id="{66357E02-3A8A-E581-5EF9-7414C4E86D8A}"/>
              </a:ext>
            </a:extLst>
          </p:cNvPr>
          <p:cNvPicPr>
            <a:picLocks noChangeAspect="1"/>
          </p:cNvPicPr>
          <p:nvPr/>
        </p:nvPicPr>
        <p:blipFill>
          <a:blip r:embed="rId3"/>
          <a:stretch>
            <a:fillRect/>
          </a:stretch>
        </p:blipFill>
        <p:spPr>
          <a:xfrm>
            <a:off x="6649709" y="2906739"/>
            <a:ext cx="476250" cy="476250"/>
          </a:xfrm>
          <a:prstGeom prst="rect">
            <a:avLst/>
          </a:prstGeom>
        </p:spPr>
      </p:pic>
      <p:sp>
        <p:nvSpPr>
          <p:cNvPr id="28" name="CuadroTexto 27">
            <a:extLst>
              <a:ext uri="{FF2B5EF4-FFF2-40B4-BE49-F238E27FC236}">
                <a16:creationId xmlns:a16="http://schemas.microsoft.com/office/drawing/2014/main" id="{2008ACCB-7417-956B-2936-36293ACF9048}"/>
              </a:ext>
            </a:extLst>
          </p:cNvPr>
          <p:cNvSpPr txBox="1"/>
          <p:nvPr/>
        </p:nvSpPr>
        <p:spPr>
          <a:xfrm>
            <a:off x="5676181" y="2216962"/>
            <a:ext cx="5201728" cy="400110"/>
          </a:xfrm>
          <a:prstGeom prst="rect">
            <a:avLst/>
          </a:prstGeom>
          <a:noFill/>
        </p:spPr>
        <p:txBody>
          <a:bodyPr wrap="square" rtlCol="0">
            <a:spAutoFit/>
          </a:bodyPr>
          <a:lstStyle/>
          <a:p>
            <a:pPr algn="ctr"/>
            <a:r>
              <a:rPr lang="es-PE" sz="2000" dirty="0">
                <a:solidFill>
                  <a:srgbClr val="10103D"/>
                </a:solidFill>
              </a:rPr>
              <a:t>“Tú único limite eres tú </a:t>
            </a:r>
            <a:r>
              <a:rPr lang="es-PE" sz="2000" dirty="0" err="1">
                <a:solidFill>
                  <a:srgbClr val="10103D"/>
                </a:solidFill>
              </a:rPr>
              <a:t>mism</a:t>
            </a:r>
            <a:r>
              <a:rPr lang="es-PE" sz="2000" dirty="0">
                <a:solidFill>
                  <a:srgbClr val="10103D"/>
                </a:solidFill>
              </a:rPr>
              <a:t>@”</a:t>
            </a:r>
          </a:p>
        </p:txBody>
      </p:sp>
      <p:pic>
        <p:nvPicPr>
          <p:cNvPr id="29" name="Imagen 28">
            <a:extLst>
              <a:ext uri="{FF2B5EF4-FFF2-40B4-BE49-F238E27FC236}">
                <a16:creationId xmlns:a16="http://schemas.microsoft.com/office/drawing/2014/main" id="{83CC58A9-19EC-7ACB-21C4-DD0A29194B8D}"/>
              </a:ext>
            </a:extLst>
          </p:cNvPr>
          <p:cNvPicPr>
            <a:picLocks noChangeAspect="1"/>
          </p:cNvPicPr>
          <p:nvPr/>
        </p:nvPicPr>
        <p:blipFill>
          <a:blip r:embed="rId2"/>
          <a:stretch>
            <a:fillRect/>
          </a:stretch>
        </p:blipFill>
        <p:spPr>
          <a:xfrm>
            <a:off x="6606191" y="3445145"/>
            <a:ext cx="3141970" cy="566703"/>
          </a:xfrm>
          <a:prstGeom prst="rect">
            <a:avLst/>
          </a:prstGeom>
        </p:spPr>
      </p:pic>
      <p:sp>
        <p:nvSpPr>
          <p:cNvPr id="30" name="CuadroTexto 29">
            <a:extLst>
              <a:ext uri="{FF2B5EF4-FFF2-40B4-BE49-F238E27FC236}">
                <a16:creationId xmlns:a16="http://schemas.microsoft.com/office/drawing/2014/main" id="{C77C8F8D-F87B-4804-CCAD-6C0727531B74}"/>
              </a:ext>
            </a:extLst>
          </p:cNvPr>
          <p:cNvSpPr txBox="1"/>
          <p:nvPr/>
        </p:nvSpPr>
        <p:spPr>
          <a:xfrm>
            <a:off x="7196890" y="2942385"/>
            <a:ext cx="2475803" cy="369332"/>
          </a:xfrm>
          <a:prstGeom prst="rect">
            <a:avLst/>
          </a:prstGeom>
          <a:noFill/>
        </p:spPr>
        <p:txBody>
          <a:bodyPr wrap="square" rtlCol="0" anchor="ctr">
            <a:spAutoFit/>
          </a:bodyPr>
          <a:lstStyle/>
          <a:p>
            <a:pPr algn="ctr"/>
            <a:r>
              <a:rPr lang="es-PE" dirty="0"/>
              <a:t>ricardo.ramosramos.372</a:t>
            </a:r>
          </a:p>
        </p:txBody>
      </p:sp>
      <p:pic>
        <p:nvPicPr>
          <p:cNvPr id="18" name="Imagen 17">
            <a:extLst>
              <a:ext uri="{FF2B5EF4-FFF2-40B4-BE49-F238E27FC236}">
                <a16:creationId xmlns:a16="http://schemas.microsoft.com/office/drawing/2014/main" id="{591D4ABC-4155-382E-60C8-B92F36F11572}"/>
              </a:ext>
            </a:extLst>
          </p:cNvPr>
          <p:cNvPicPr>
            <a:picLocks noChangeAspect="1"/>
          </p:cNvPicPr>
          <p:nvPr/>
        </p:nvPicPr>
        <p:blipFill>
          <a:blip r:embed="rId4"/>
          <a:stretch>
            <a:fillRect/>
          </a:stretch>
        </p:blipFill>
        <p:spPr>
          <a:xfrm>
            <a:off x="6664223" y="3483721"/>
            <a:ext cx="476250" cy="476250"/>
          </a:xfrm>
          <a:prstGeom prst="rect">
            <a:avLst/>
          </a:prstGeom>
        </p:spPr>
      </p:pic>
      <p:sp>
        <p:nvSpPr>
          <p:cNvPr id="14" name="CuadroTexto 13">
            <a:extLst>
              <a:ext uri="{FF2B5EF4-FFF2-40B4-BE49-F238E27FC236}">
                <a16:creationId xmlns:a16="http://schemas.microsoft.com/office/drawing/2014/main" id="{6313F50E-7948-4391-ACDD-351349B5FB12}"/>
              </a:ext>
            </a:extLst>
          </p:cNvPr>
          <p:cNvSpPr txBox="1"/>
          <p:nvPr/>
        </p:nvSpPr>
        <p:spPr>
          <a:xfrm>
            <a:off x="7044490" y="3526191"/>
            <a:ext cx="2741936" cy="369332"/>
          </a:xfrm>
          <a:prstGeom prst="rect">
            <a:avLst/>
          </a:prstGeom>
          <a:noFill/>
        </p:spPr>
        <p:txBody>
          <a:bodyPr wrap="square" rtlCol="0" anchor="ctr">
            <a:spAutoFit/>
          </a:bodyPr>
          <a:lstStyle/>
          <a:p>
            <a:pPr algn="ctr"/>
            <a:r>
              <a:rPr lang="es-PE" dirty="0"/>
              <a:t>linkedin.com/in/irvinramosr</a:t>
            </a:r>
          </a:p>
        </p:txBody>
      </p:sp>
      <p:sp>
        <p:nvSpPr>
          <p:cNvPr id="20" name="Marcador de contenido 4">
            <a:extLst>
              <a:ext uri="{FF2B5EF4-FFF2-40B4-BE49-F238E27FC236}">
                <a16:creationId xmlns:a16="http://schemas.microsoft.com/office/drawing/2014/main" id="{4E31B323-FCB1-437A-96C9-521FC54344F4}"/>
              </a:ext>
            </a:extLst>
          </p:cNvPr>
          <p:cNvSpPr txBox="1">
            <a:spLocks/>
          </p:cNvSpPr>
          <p:nvPr/>
        </p:nvSpPr>
        <p:spPr>
          <a:xfrm>
            <a:off x="6817896" y="4596396"/>
            <a:ext cx="4060013" cy="639812"/>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s-PE" i="1" dirty="0">
              <a:solidFill>
                <a:srgbClr val="00AAB2"/>
              </a:solidFill>
            </a:endParaRPr>
          </a:p>
        </p:txBody>
      </p:sp>
      <p:sp>
        <p:nvSpPr>
          <p:cNvPr id="22" name="CuadroTexto 21">
            <a:extLst>
              <a:ext uri="{FF2B5EF4-FFF2-40B4-BE49-F238E27FC236}">
                <a16:creationId xmlns:a16="http://schemas.microsoft.com/office/drawing/2014/main" id="{8EA3956C-1EE7-40C5-87A0-488BD86B5523}"/>
              </a:ext>
            </a:extLst>
          </p:cNvPr>
          <p:cNvSpPr txBox="1"/>
          <p:nvPr/>
        </p:nvSpPr>
        <p:spPr>
          <a:xfrm>
            <a:off x="5676181" y="4890931"/>
            <a:ext cx="5201728" cy="400110"/>
          </a:xfrm>
          <a:prstGeom prst="rect">
            <a:avLst/>
          </a:prstGeom>
          <a:noFill/>
        </p:spPr>
        <p:txBody>
          <a:bodyPr wrap="square" rtlCol="0">
            <a:spAutoFit/>
          </a:bodyPr>
          <a:lstStyle/>
          <a:p>
            <a:pPr algn="ctr"/>
            <a:r>
              <a:rPr lang="es-PE" sz="2000" i="1" dirty="0">
                <a:solidFill>
                  <a:srgbClr val="00CED8"/>
                </a:solidFill>
              </a:rPr>
              <a:t>“Enseñar para aprender”</a:t>
            </a:r>
          </a:p>
        </p:txBody>
      </p:sp>
      <p:pic>
        <p:nvPicPr>
          <p:cNvPr id="23" name="Imagen 22">
            <a:extLst>
              <a:ext uri="{FF2B5EF4-FFF2-40B4-BE49-F238E27FC236}">
                <a16:creationId xmlns:a16="http://schemas.microsoft.com/office/drawing/2014/main" id="{D566A1EB-EFF8-4367-890D-61839196E798}"/>
              </a:ext>
            </a:extLst>
          </p:cNvPr>
          <p:cNvPicPr>
            <a:picLocks noChangeAspect="1"/>
          </p:cNvPicPr>
          <p:nvPr/>
        </p:nvPicPr>
        <p:blipFill>
          <a:blip r:embed="rId2"/>
          <a:stretch>
            <a:fillRect/>
          </a:stretch>
        </p:blipFill>
        <p:spPr>
          <a:xfrm>
            <a:off x="6606191" y="4074824"/>
            <a:ext cx="3141970" cy="566703"/>
          </a:xfrm>
          <a:prstGeom prst="rect">
            <a:avLst/>
          </a:prstGeom>
        </p:spPr>
      </p:pic>
      <p:sp>
        <p:nvSpPr>
          <p:cNvPr id="24" name="CuadroTexto 23">
            <a:extLst>
              <a:ext uri="{FF2B5EF4-FFF2-40B4-BE49-F238E27FC236}">
                <a16:creationId xmlns:a16="http://schemas.microsoft.com/office/drawing/2014/main" id="{EA35D491-13E9-436F-A6A5-3E736119F423}"/>
              </a:ext>
            </a:extLst>
          </p:cNvPr>
          <p:cNvSpPr txBox="1"/>
          <p:nvPr/>
        </p:nvSpPr>
        <p:spPr>
          <a:xfrm>
            <a:off x="7148185" y="4163457"/>
            <a:ext cx="2556457" cy="369332"/>
          </a:xfrm>
          <a:prstGeom prst="rect">
            <a:avLst/>
          </a:prstGeom>
          <a:noFill/>
        </p:spPr>
        <p:txBody>
          <a:bodyPr wrap="square" rtlCol="0" anchor="ctr">
            <a:spAutoFit/>
          </a:bodyPr>
          <a:lstStyle/>
          <a:p>
            <a:pPr algn="ctr"/>
            <a:r>
              <a:rPr lang="es-PE" dirty="0"/>
              <a:t>+51923840456</a:t>
            </a:r>
          </a:p>
        </p:txBody>
      </p:sp>
      <p:pic>
        <p:nvPicPr>
          <p:cNvPr id="25" name="Picture 2" descr="Logo Whatsapp PNG transparente - StickPNG">
            <a:extLst>
              <a:ext uri="{FF2B5EF4-FFF2-40B4-BE49-F238E27FC236}">
                <a16:creationId xmlns:a16="http://schemas.microsoft.com/office/drawing/2014/main" id="{E4953542-FDD3-4AF0-BC92-33A1F6E348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8376" y="4103237"/>
            <a:ext cx="511184" cy="51118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Foto de perfil de Irvin Ricardo Ramos Ramos">
            <a:extLst>
              <a:ext uri="{FF2B5EF4-FFF2-40B4-BE49-F238E27FC236}">
                <a16:creationId xmlns:a16="http://schemas.microsoft.com/office/drawing/2014/main" id="{2F7036F5-8F97-3E33-489A-455FE67DCAE9}"/>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2640" r="13694" b="4784"/>
          <a:stretch/>
        </p:blipFill>
        <p:spPr bwMode="auto">
          <a:xfrm>
            <a:off x="2499379" y="1293386"/>
            <a:ext cx="2959517" cy="38253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8098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60B50F3-C717-7473-AF78-3D109CB3AFE2}"/>
              </a:ext>
            </a:extLst>
          </p:cNvPr>
          <p:cNvSpPr>
            <a:spLocks noGrp="1"/>
          </p:cNvSpPr>
          <p:nvPr>
            <p:ph type="ctrTitle"/>
          </p:nvPr>
        </p:nvSpPr>
        <p:spPr>
          <a:xfrm>
            <a:off x="1876424" y="2162853"/>
            <a:ext cx="8791575" cy="914456"/>
          </a:xfrm>
        </p:spPr>
        <p:txBody>
          <a:bodyPr>
            <a:normAutofit/>
          </a:bodyPr>
          <a:lstStyle/>
          <a:p>
            <a:pPr algn="ctr"/>
            <a:r>
              <a:rPr lang="es-PE" sz="5400" dirty="0"/>
              <a:t>SQL SERVER FOR ANALYTICS</a:t>
            </a:r>
          </a:p>
        </p:txBody>
      </p:sp>
      <p:sp>
        <p:nvSpPr>
          <p:cNvPr id="5" name="Subtítulo 4">
            <a:extLst>
              <a:ext uri="{FF2B5EF4-FFF2-40B4-BE49-F238E27FC236}">
                <a16:creationId xmlns:a16="http://schemas.microsoft.com/office/drawing/2014/main" id="{8FC35EF7-7E80-7DF0-2947-0648360F95F2}"/>
              </a:ext>
            </a:extLst>
          </p:cNvPr>
          <p:cNvSpPr>
            <a:spLocks noGrp="1"/>
          </p:cNvSpPr>
          <p:nvPr>
            <p:ph type="subTitle" idx="1"/>
          </p:nvPr>
        </p:nvSpPr>
        <p:spPr/>
        <p:txBody>
          <a:bodyPr/>
          <a:lstStyle/>
          <a:p>
            <a:endParaRPr lang="es-PE" dirty="0"/>
          </a:p>
        </p:txBody>
      </p:sp>
    </p:spTree>
    <p:extLst>
      <p:ext uri="{BB962C8B-B14F-4D97-AF65-F5344CB8AC3E}">
        <p14:creationId xmlns:p14="http://schemas.microsoft.com/office/powerpoint/2010/main" val="4163167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3">
            <a:extLst>
              <a:ext uri="{FF2B5EF4-FFF2-40B4-BE49-F238E27FC236}">
                <a16:creationId xmlns:a16="http://schemas.microsoft.com/office/drawing/2014/main" id="{B972A942-86FF-1005-2EA7-700094A597A0}"/>
              </a:ext>
            </a:extLst>
          </p:cNvPr>
          <p:cNvSpPr>
            <a:spLocks noGrp="1"/>
          </p:cNvSpPr>
          <p:nvPr>
            <p:ph type="title"/>
          </p:nvPr>
        </p:nvSpPr>
        <p:spPr>
          <a:xfrm>
            <a:off x="3227877" y="2381957"/>
            <a:ext cx="5604666" cy="652608"/>
          </a:xfrm>
        </p:spPr>
        <p:txBody>
          <a:bodyPr/>
          <a:lstStyle/>
          <a:p>
            <a:r>
              <a:rPr lang="es-PE" dirty="0"/>
              <a:t>Función NEWID()</a:t>
            </a:r>
          </a:p>
        </p:txBody>
      </p:sp>
      <p:sp>
        <p:nvSpPr>
          <p:cNvPr id="12" name="CuadroTexto 11">
            <a:extLst>
              <a:ext uri="{FF2B5EF4-FFF2-40B4-BE49-F238E27FC236}">
                <a16:creationId xmlns:a16="http://schemas.microsoft.com/office/drawing/2014/main" id="{F6B3A1D4-A8A1-A64E-11DB-665D0E3F192A}"/>
              </a:ext>
            </a:extLst>
          </p:cNvPr>
          <p:cNvSpPr txBox="1"/>
          <p:nvPr/>
        </p:nvSpPr>
        <p:spPr>
          <a:xfrm>
            <a:off x="3482674" y="3202610"/>
            <a:ext cx="5349869" cy="646331"/>
          </a:xfrm>
          <a:prstGeom prst="rect">
            <a:avLst/>
          </a:prstGeom>
          <a:noFill/>
        </p:spPr>
        <p:txBody>
          <a:bodyPr wrap="square" rtlCol="0">
            <a:spAutoFit/>
          </a:bodyPr>
          <a:lstStyle/>
          <a:p>
            <a:pPr algn="ctr"/>
            <a:r>
              <a:rPr lang="es-PE" dirty="0">
                <a:solidFill>
                  <a:srgbClr val="10103D"/>
                </a:solidFill>
              </a:rPr>
              <a:t>NEWID() se usa para asignar un valor a una variable declarada con el tipo de datos </a:t>
            </a:r>
            <a:r>
              <a:rPr lang="es-PE" dirty="0" err="1">
                <a:solidFill>
                  <a:srgbClr val="10103D"/>
                </a:solidFill>
              </a:rPr>
              <a:t>uniqueidentifier</a:t>
            </a:r>
            <a:endParaRPr lang="es-PE" dirty="0">
              <a:solidFill>
                <a:srgbClr val="10103D"/>
              </a:solidFill>
            </a:endParaRPr>
          </a:p>
        </p:txBody>
      </p:sp>
    </p:spTree>
    <p:extLst>
      <p:ext uri="{BB962C8B-B14F-4D97-AF65-F5344CB8AC3E}">
        <p14:creationId xmlns:p14="http://schemas.microsoft.com/office/powerpoint/2010/main" val="532947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3">
            <a:extLst>
              <a:ext uri="{FF2B5EF4-FFF2-40B4-BE49-F238E27FC236}">
                <a16:creationId xmlns:a16="http://schemas.microsoft.com/office/drawing/2014/main" id="{B972A942-86FF-1005-2EA7-700094A597A0}"/>
              </a:ext>
            </a:extLst>
          </p:cNvPr>
          <p:cNvSpPr>
            <a:spLocks noGrp="1"/>
          </p:cNvSpPr>
          <p:nvPr>
            <p:ph type="title"/>
          </p:nvPr>
        </p:nvSpPr>
        <p:spPr>
          <a:xfrm>
            <a:off x="3136960" y="492718"/>
            <a:ext cx="5604666" cy="652608"/>
          </a:xfrm>
        </p:spPr>
        <p:txBody>
          <a:bodyPr/>
          <a:lstStyle/>
          <a:p>
            <a:r>
              <a:rPr lang="es-PE" dirty="0"/>
              <a:t>Función OFFSET - FETCH</a:t>
            </a:r>
          </a:p>
        </p:txBody>
      </p:sp>
      <p:sp>
        <p:nvSpPr>
          <p:cNvPr id="12" name="CuadroTexto 11">
            <a:extLst>
              <a:ext uri="{FF2B5EF4-FFF2-40B4-BE49-F238E27FC236}">
                <a16:creationId xmlns:a16="http://schemas.microsoft.com/office/drawing/2014/main" id="{F6B3A1D4-A8A1-A64E-11DB-665D0E3F192A}"/>
              </a:ext>
            </a:extLst>
          </p:cNvPr>
          <p:cNvSpPr txBox="1"/>
          <p:nvPr/>
        </p:nvSpPr>
        <p:spPr>
          <a:xfrm>
            <a:off x="1424345" y="2783711"/>
            <a:ext cx="5349869" cy="923330"/>
          </a:xfrm>
          <a:prstGeom prst="rect">
            <a:avLst/>
          </a:prstGeom>
          <a:noFill/>
        </p:spPr>
        <p:txBody>
          <a:bodyPr wrap="square" rtlCol="0">
            <a:spAutoFit/>
          </a:bodyPr>
          <a:lstStyle/>
          <a:p>
            <a:pPr algn="ctr"/>
            <a:r>
              <a:rPr lang="es-PE" dirty="0">
                <a:solidFill>
                  <a:srgbClr val="10103D"/>
                </a:solidFill>
              </a:rPr>
              <a:t>Las clausulas OFFSET y FETCH son las opciones de la ORDER BY, Le permiten limitar el numero de filas que devolverá una consulta.</a:t>
            </a:r>
          </a:p>
        </p:txBody>
      </p:sp>
      <p:pic>
        <p:nvPicPr>
          <p:cNvPr id="3" name="Imagen 2">
            <a:extLst>
              <a:ext uri="{FF2B5EF4-FFF2-40B4-BE49-F238E27FC236}">
                <a16:creationId xmlns:a16="http://schemas.microsoft.com/office/drawing/2014/main" id="{B17CC2CF-C3A4-94BB-C8D2-A55566BBB25E}"/>
              </a:ext>
            </a:extLst>
          </p:cNvPr>
          <p:cNvPicPr>
            <a:picLocks noChangeAspect="1"/>
          </p:cNvPicPr>
          <p:nvPr/>
        </p:nvPicPr>
        <p:blipFill>
          <a:blip r:embed="rId2"/>
          <a:stretch>
            <a:fillRect/>
          </a:stretch>
        </p:blipFill>
        <p:spPr>
          <a:xfrm>
            <a:off x="1379513" y="4146821"/>
            <a:ext cx="5439534" cy="962159"/>
          </a:xfrm>
          <a:prstGeom prst="rect">
            <a:avLst/>
          </a:prstGeom>
        </p:spPr>
      </p:pic>
      <p:pic>
        <p:nvPicPr>
          <p:cNvPr id="5" name="Imagen 4">
            <a:extLst>
              <a:ext uri="{FF2B5EF4-FFF2-40B4-BE49-F238E27FC236}">
                <a16:creationId xmlns:a16="http://schemas.microsoft.com/office/drawing/2014/main" id="{E9973C3C-5EEE-E05C-012A-29973D9FCA57}"/>
              </a:ext>
            </a:extLst>
          </p:cNvPr>
          <p:cNvPicPr>
            <a:picLocks noChangeAspect="1"/>
          </p:cNvPicPr>
          <p:nvPr/>
        </p:nvPicPr>
        <p:blipFill>
          <a:blip r:embed="rId3"/>
          <a:stretch>
            <a:fillRect/>
          </a:stretch>
        </p:blipFill>
        <p:spPr>
          <a:xfrm>
            <a:off x="6932481" y="1464864"/>
            <a:ext cx="3424857" cy="4344006"/>
          </a:xfrm>
          <a:prstGeom prst="rect">
            <a:avLst/>
          </a:prstGeom>
        </p:spPr>
      </p:pic>
    </p:spTree>
    <p:extLst>
      <p:ext uri="{BB962C8B-B14F-4D97-AF65-F5344CB8AC3E}">
        <p14:creationId xmlns:p14="http://schemas.microsoft.com/office/powerpoint/2010/main" val="4126429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3">
            <a:extLst>
              <a:ext uri="{FF2B5EF4-FFF2-40B4-BE49-F238E27FC236}">
                <a16:creationId xmlns:a16="http://schemas.microsoft.com/office/drawing/2014/main" id="{37FCC737-AC0B-7DBF-6FE1-85CB6AB04F05}"/>
              </a:ext>
            </a:extLst>
          </p:cNvPr>
          <p:cNvSpPr>
            <a:spLocks noGrp="1"/>
          </p:cNvSpPr>
          <p:nvPr>
            <p:ph type="title"/>
          </p:nvPr>
        </p:nvSpPr>
        <p:spPr>
          <a:xfrm>
            <a:off x="3243064" y="362977"/>
            <a:ext cx="5705871" cy="652608"/>
          </a:xfrm>
        </p:spPr>
        <p:txBody>
          <a:bodyPr/>
          <a:lstStyle/>
          <a:p>
            <a:r>
              <a:rPr lang="es-PE" dirty="0"/>
              <a:t>Función </a:t>
            </a:r>
            <a:r>
              <a:rPr lang="es-PE" dirty="0" err="1"/>
              <a:t>Merge</a:t>
            </a:r>
            <a:endParaRPr lang="es-PE" dirty="0"/>
          </a:p>
        </p:txBody>
      </p:sp>
      <p:sp>
        <p:nvSpPr>
          <p:cNvPr id="3" name="CuadroTexto 2">
            <a:extLst>
              <a:ext uri="{FF2B5EF4-FFF2-40B4-BE49-F238E27FC236}">
                <a16:creationId xmlns:a16="http://schemas.microsoft.com/office/drawing/2014/main" id="{589732AC-7E99-3C06-8949-E94641F26168}"/>
              </a:ext>
            </a:extLst>
          </p:cNvPr>
          <p:cNvSpPr txBox="1"/>
          <p:nvPr/>
        </p:nvSpPr>
        <p:spPr>
          <a:xfrm>
            <a:off x="2396728" y="1098202"/>
            <a:ext cx="7398540" cy="1384995"/>
          </a:xfrm>
          <a:prstGeom prst="rect">
            <a:avLst/>
          </a:prstGeom>
          <a:noFill/>
        </p:spPr>
        <p:txBody>
          <a:bodyPr wrap="square" rtlCol="0">
            <a:spAutoFit/>
          </a:bodyPr>
          <a:lstStyle/>
          <a:p>
            <a:pPr algn="ctr"/>
            <a:r>
              <a:rPr lang="es-ES" sz="1400" b="0" i="0" dirty="0">
                <a:solidFill>
                  <a:srgbClr val="161616"/>
                </a:solidFill>
                <a:effectLst/>
                <a:latin typeface="Segoe UI" panose="020B0502040204020203" pitchFamily="34" charset="0"/>
              </a:rPr>
              <a:t>Mediante la instrucción MERGE, puede reemplazar las instrucciones DML individuales con una instrucción única. Esto puede mejorar el rendimiento de las consultas debido a que las operaciones se realizan dentro de una instrucción única y, por consiguiente, se reduce el número de veces que se procesan los datos en las tablas de destino y de origen. Sin embargo, las mejoras en el rendimiento dependerán de si hay índices, combinaciones y otras consideraciones correctas en su lugar.</a:t>
            </a:r>
            <a:endParaRPr lang="es-PE" sz="1400" dirty="0">
              <a:solidFill>
                <a:srgbClr val="10103D"/>
              </a:solidFill>
            </a:endParaRPr>
          </a:p>
        </p:txBody>
      </p:sp>
      <p:pic>
        <p:nvPicPr>
          <p:cNvPr id="8" name="Imagen 7">
            <a:extLst>
              <a:ext uri="{FF2B5EF4-FFF2-40B4-BE49-F238E27FC236}">
                <a16:creationId xmlns:a16="http://schemas.microsoft.com/office/drawing/2014/main" id="{165CDFCA-DC6C-2571-DA3E-11D8421C84B0}"/>
              </a:ext>
            </a:extLst>
          </p:cNvPr>
          <p:cNvPicPr>
            <a:picLocks noChangeAspect="1"/>
          </p:cNvPicPr>
          <p:nvPr/>
        </p:nvPicPr>
        <p:blipFill>
          <a:blip r:embed="rId2"/>
          <a:stretch>
            <a:fillRect/>
          </a:stretch>
        </p:blipFill>
        <p:spPr>
          <a:xfrm>
            <a:off x="3214085" y="2565814"/>
            <a:ext cx="5734850" cy="3010320"/>
          </a:xfrm>
          <a:prstGeom prst="rect">
            <a:avLst/>
          </a:prstGeom>
        </p:spPr>
      </p:pic>
    </p:spTree>
    <p:extLst>
      <p:ext uri="{BB962C8B-B14F-4D97-AF65-F5344CB8AC3E}">
        <p14:creationId xmlns:p14="http://schemas.microsoft.com/office/powerpoint/2010/main" val="3653757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3">
            <a:extLst>
              <a:ext uri="{FF2B5EF4-FFF2-40B4-BE49-F238E27FC236}">
                <a16:creationId xmlns:a16="http://schemas.microsoft.com/office/drawing/2014/main" id="{37FCC737-AC0B-7DBF-6FE1-85CB6AB04F05}"/>
              </a:ext>
            </a:extLst>
          </p:cNvPr>
          <p:cNvSpPr>
            <a:spLocks noGrp="1"/>
          </p:cNvSpPr>
          <p:nvPr>
            <p:ph type="title"/>
          </p:nvPr>
        </p:nvSpPr>
        <p:spPr>
          <a:xfrm>
            <a:off x="3243064" y="362977"/>
            <a:ext cx="5705871" cy="652608"/>
          </a:xfrm>
        </p:spPr>
        <p:txBody>
          <a:bodyPr/>
          <a:lstStyle/>
          <a:p>
            <a:r>
              <a:rPr lang="es-PE" dirty="0"/>
              <a:t>Función </a:t>
            </a:r>
            <a:r>
              <a:rPr lang="es-PE" dirty="0" err="1"/>
              <a:t>Over</a:t>
            </a:r>
            <a:endParaRPr lang="es-PE" dirty="0"/>
          </a:p>
        </p:txBody>
      </p:sp>
      <p:sp>
        <p:nvSpPr>
          <p:cNvPr id="3" name="CuadroTexto 2">
            <a:extLst>
              <a:ext uri="{FF2B5EF4-FFF2-40B4-BE49-F238E27FC236}">
                <a16:creationId xmlns:a16="http://schemas.microsoft.com/office/drawing/2014/main" id="{589732AC-7E99-3C06-8949-E94641F26168}"/>
              </a:ext>
            </a:extLst>
          </p:cNvPr>
          <p:cNvSpPr txBox="1"/>
          <p:nvPr/>
        </p:nvSpPr>
        <p:spPr>
          <a:xfrm>
            <a:off x="2425508" y="1440723"/>
            <a:ext cx="7398540" cy="1384995"/>
          </a:xfrm>
          <a:prstGeom prst="rect">
            <a:avLst/>
          </a:prstGeom>
          <a:noFill/>
        </p:spPr>
        <p:txBody>
          <a:bodyPr wrap="square" rtlCol="0">
            <a:spAutoFit/>
          </a:bodyPr>
          <a:lstStyle/>
          <a:p>
            <a:pPr algn="ctr"/>
            <a:r>
              <a:rPr lang="es-ES" sz="1400" b="0" i="0" dirty="0">
                <a:solidFill>
                  <a:srgbClr val="161616"/>
                </a:solidFill>
                <a:effectLst/>
                <a:latin typeface="Segoe UI" panose="020B0502040204020203" pitchFamily="34" charset="0"/>
              </a:rPr>
              <a:t>Determina las particiones y el orden de un conjunto de filas antes de que se aplique la función de ventana asociada. Es decir, la cláusula OVER define una ventana o un conjunto de filas definido por el usuario en un conjunto de resultados de la consulta. Una función de ventana calcula entonces un valor para cada fila de la ventana. Puede utilizar la cláusula OVER con funciones para calcular valores agregados tales como medias móviles, agregados acumulados, totales acumulados o N elementos superiores por resultados del grupo</a:t>
            </a:r>
            <a:endParaRPr lang="es-PE" sz="1400" dirty="0">
              <a:solidFill>
                <a:srgbClr val="10103D"/>
              </a:solidFill>
            </a:endParaRPr>
          </a:p>
        </p:txBody>
      </p:sp>
      <p:pic>
        <p:nvPicPr>
          <p:cNvPr id="5" name="Imagen 4">
            <a:extLst>
              <a:ext uri="{FF2B5EF4-FFF2-40B4-BE49-F238E27FC236}">
                <a16:creationId xmlns:a16="http://schemas.microsoft.com/office/drawing/2014/main" id="{3B3F0B9E-F1C3-7E6E-729E-3DAE3E75DCD4}"/>
              </a:ext>
            </a:extLst>
          </p:cNvPr>
          <p:cNvPicPr>
            <a:picLocks noChangeAspect="1"/>
          </p:cNvPicPr>
          <p:nvPr/>
        </p:nvPicPr>
        <p:blipFill>
          <a:blip r:embed="rId2"/>
          <a:stretch>
            <a:fillRect/>
          </a:stretch>
        </p:blipFill>
        <p:spPr>
          <a:xfrm>
            <a:off x="3243064" y="3250856"/>
            <a:ext cx="5763429" cy="1428949"/>
          </a:xfrm>
          <a:prstGeom prst="rect">
            <a:avLst/>
          </a:prstGeom>
        </p:spPr>
      </p:pic>
    </p:spTree>
    <p:extLst>
      <p:ext uri="{BB962C8B-B14F-4D97-AF65-F5344CB8AC3E}">
        <p14:creationId xmlns:p14="http://schemas.microsoft.com/office/powerpoint/2010/main" val="3871612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3">
            <a:extLst>
              <a:ext uri="{FF2B5EF4-FFF2-40B4-BE49-F238E27FC236}">
                <a16:creationId xmlns:a16="http://schemas.microsoft.com/office/drawing/2014/main" id="{37FCC737-AC0B-7DBF-6FE1-85CB6AB04F05}"/>
              </a:ext>
            </a:extLst>
          </p:cNvPr>
          <p:cNvSpPr>
            <a:spLocks noGrp="1"/>
          </p:cNvSpPr>
          <p:nvPr>
            <p:ph type="title"/>
          </p:nvPr>
        </p:nvSpPr>
        <p:spPr>
          <a:xfrm>
            <a:off x="3243064" y="362977"/>
            <a:ext cx="5705871" cy="652608"/>
          </a:xfrm>
        </p:spPr>
        <p:txBody>
          <a:bodyPr/>
          <a:lstStyle/>
          <a:p>
            <a:r>
              <a:rPr lang="es-PE" dirty="0"/>
              <a:t>Función CTE</a:t>
            </a:r>
          </a:p>
        </p:txBody>
      </p:sp>
      <p:sp>
        <p:nvSpPr>
          <p:cNvPr id="3" name="CuadroTexto 2">
            <a:extLst>
              <a:ext uri="{FF2B5EF4-FFF2-40B4-BE49-F238E27FC236}">
                <a16:creationId xmlns:a16="http://schemas.microsoft.com/office/drawing/2014/main" id="{589732AC-7E99-3C06-8949-E94641F26168}"/>
              </a:ext>
            </a:extLst>
          </p:cNvPr>
          <p:cNvSpPr txBox="1"/>
          <p:nvPr/>
        </p:nvSpPr>
        <p:spPr>
          <a:xfrm>
            <a:off x="2425508" y="1440723"/>
            <a:ext cx="7398540" cy="1384995"/>
          </a:xfrm>
          <a:prstGeom prst="rect">
            <a:avLst/>
          </a:prstGeom>
          <a:noFill/>
        </p:spPr>
        <p:txBody>
          <a:bodyPr wrap="square" rtlCol="0">
            <a:spAutoFit/>
          </a:bodyPr>
          <a:lstStyle/>
          <a:p>
            <a:pPr algn="ctr"/>
            <a:r>
              <a:rPr lang="es-ES" sz="1400" b="0" i="0" dirty="0">
                <a:solidFill>
                  <a:srgbClr val="161616"/>
                </a:solidFill>
                <a:effectLst/>
                <a:latin typeface="Segoe UI" panose="020B0502040204020203" pitchFamily="34" charset="0"/>
              </a:rPr>
              <a:t>Especifica un conjunto de resultados temporal con nombre, conocido como expresión de tabla común (CTE). Se deriva de una consulta simple y se define en el ámbito de ejecución de una sola instrucción SELECT, INSERT, UPDATE, DELETE o MERGE. Esta cláusula también se puede utilizar en una instrucción CREATE VIEW como parte de la instrucción SELECT que la define. Una expresión de tabla común puede incluir referencias a ella misma. Esto se conoce como expresión de tabla común recursiva.</a:t>
            </a:r>
            <a:endParaRPr lang="es-PE" sz="1400" dirty="0">
              <a:solidFill>
                <a:srgbClr val="10103D"/>
              </a:solidFill>
            </a:endParaRPr>
          </a:p>
        </p:txBody>
      </p:sp>
      <p:pic>
        <p:nvPicPr>
          <p:cNvPr id="6" name="Imagen 5">
            <a:extLst>
              <a:ext uri="{FF2B5EF4-FFF2-40B4-BE49-F238E27FC236}">
                <a16:creationId xmlns:a16="http://schemas.microsoft.com/office/drawing/2014/main" id="{96E844A1-FD93-0288-51F8-F037E95FB398}"/>
              </a:ext>
            </a:extLst>
          </p:cNvPr>
          <p:cNvPicPr>
            <a:picLocks noChangeAspect="1"/>
          </p:cNvPicPr>
          <p:nvPr/>
        </p:nvPicPr>
        <p:blipFill>
          <a:blip r:embed="rId2"/>
          <a:stretch>
            <a:fillRect/>
          </a:stretch>
        </p:blipFill>
        <p:spPr>
          <a:xfrm>
            <a:off x="3533978" y="3142517"/>
            <a:ext cx="5181600" cy="1276350"/>
          </a:xfrm>
          <a:prstGeom prst="rect">
            <a:avLst/>
          </a:prstGeom>
        </p:spPr>
      </p:pic>
    </p:spTree>
    <p:extLst>
      <p:ext uri="{BB962C8B-B14F-4D97-AF65-F5344CB8AC3E}">
        <p14:creationId xmlns:p14="http://schemas.microsoft.com/office/powerpoint/2010/main" val="27789601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Personalizado 3">
      <a:dk1>
        <a:srgbClr val="002060"/>
      </a:dk1>
      <a:lt1>
        <a:sysClr val="window" lastClr="FFFFFF"/>
      </a:lt1>
      <a:dk2>
        <a:srgbClr val="002060"/>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txDef>
      <a:spPr/>
      <a:bodyPr vert="horz" lIns="91440" tIns="45720" rIns="91440" bIns="45720" rtlCol="0" anchor="ctr">
        <a:noAutofit/>
      </a:bodyPr>
      <a:lstStyle>
        <a:defPPr algn="l">
          <a:defRPr dirty="0" smtClean="0"/>
        </a:defPPr>
      </a:lstStyle>
    </a:txDef>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TM04033919[[fn=Circuito]]</Template>
  <TotalTime>1249</TotalTime>
  <Words>705</Words>
  <Application>Microsoft Office PowerPoint</Application>
  <PresentationFormat>Panorámica</PresentationFormat>
  <Paragraphs>40</Paragraphs>
  <Slides>16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16</vt:i4>
      </vt:variant>
    </vt:vector>
  </HeadingPairs>
  <TitlesOfParts>
    <vt:vector size="20" baseType="lpstr">
      <vt:lpstr>Arial</vt:lpstr>
      <vt:lpstr>Segoe UI</vt:lpstr>
      <vt:lpstr>Tw Cen MT</vt:lpstr>
      <vt:lpstr>Circuito</vt:lpstr>
      <vt:lpstr>Presentación de PowerPoint</vt:lpstr>
      <vt:lpstr>Sobre mi</vt:lpstr>
      <vt:lpstr>Irvin Ricardo Ramos Ramos</vt:lpstr>
      <vt:lpstr>SQL SERVER FOR ANALYTICS</vt:lpstr>
      <vt:lpstr>Función NEWID()</vt:lpstr>
      <vt:lpstr>Función OFFSET - FETCH</vt:lpstr>
      <vt:lpstr>Función Merge</vt:lpstr>
      <vt:lpstr>Función Over</vt:lpstr>
      <vt:lpstr>Función CTE</vt:lpstr>
      <vt:lpstr>Función PIVOT / UNPIVOT</vt:lpstr>
      <vt:lpstr>Función Rank / Rank_Dense</vt:lpstr>
      <vt:lpstr>Función LAG / LEAD</vt:lpstr>
      <vt:lpstr>CARGA MASIVA</vt:lpstr>
      <vt:lpstr>BULK INSERT</vt:lpstr>
      <vt:lpstr>SITIO WEB DE APOYO TEORICO Y PRACTICO</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ESTESSY MARGARETH CORNEJO VARGAS</dc:creator>
  <cp:lastModifiedBy>Ricardo Ramos Ramos</cp:lastModifiedBy>
  <cp:revision>30</cp:revision>
  <dcterms:created xsi:type="dcterms:W3CDTF">2023-01-29T00:54:43Z</dcterms:created>
  <dcterms:modified xsi:type="dcterms:W3CDTF">2023-03-19T21:01:10Z</dcterms:modified>
</cp:coreProperties>
</file>