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94" r:id="rId3"/>
    <p:sldId id="295" r:id="rId4"/>
    <p:sldId id="287" r:id="rId5"/>
    <p:sldId id="300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9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0103D"/>
    <a:srgbClr val="00CED8"/>
    <a:srgbClr val="00A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7" autoAdjust="0"/>
  </p:normalViewPr>
  <p:slideViewPr>
    <p:cSldViewPr snapToGrid="0" showGuides="1">
      <p:cViewPr varScale="1">
        <p:scale>
          <a:sx n="105" d="100"/>
          <a:sy n="105" d="100"/>
        </p:scale>
        <p:origin x="83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Eduardo Galván Salvador" userId="0806937cda06e3a5" providerId="LiveId" clId="{253BC776-630B-4BA6-AAF3-7C05BFFF6E37}"/>
    <pc:docChg chg="undo custSel addSld modSld sldOrd">
      <pc:chgData name="José Eduardo Galván Salvador" userId="0806937cda06e3a5" providerId="LiveId" clId="{253BC776-630B-4BA6-AAF3-7C05BFFF6E37}" dt="2023-03-24T19:57:59.416" v="207" actId="1036"/>
      <pc:docMkLst>
        <pc:docMk/>
      </pc:docMkLst>
      <pc:sldChg chg="addSp delSp modSp">
        <pc:chgData name="José Eduardo Galván Salvador" userId="0806937cda06e3a5" providerId="LiveId" clId="{253BC776-630B-4BA6-AAF3-7C05BFFF6E37}" dt="2023-03-24T19:57:59.416" v="207" actId="1036"/>
        <pc:sldMkLst>
          <pc:docMk/>
          <pc:sldMk cId="1550090830" sldId="258"/>
        </pc:sldMkLst>
        <pc:picChg chg="add del mod">
          <ac:chgData name="José Eduardo Galván Salvador" userId="0806937cda06e3a5" providerId="LiveId" clId="{253BC776-630B-4BA6-AAF3-7C05BFFF6E37}" dt="2023-03-24T19:47:56.297" v="107" actId="478"/>
          <ac:picMkLst>
            <pc:docMk/>
            <pc:sldMk cId="1550090830" sldId="258"/>
            <ac:picMk id="2050" creationId="{FCC433F9-EEED-ACEA-37B1-90B2C729B019}"/>
          </ac:picMkLst>
        </pc:picChg>
        <pc:picChg chg="add mod">
          <ac:chgData name="José Eduardo Galván Salvador" userId="0806937cda06e3a5" providerId="LiveId" clId="{253BC776-630B-4BA6-AAF3-7C05BFFF6E37}" dt="2023-03-24T19:57:45.520" v="198" actId="1076"/>
          <ac:picMkLst>
            <pc:docMk/>
            <pc:sldMk cId="1550090830" sldId="258"/>
            <ac:picMk id="2052" creationId="{4BD14DDB-DDEB-66A9-A389-4DC9C9B9C9C0}"/>
          </ac:picMkLst>
        </pc:picChg>
        <pc:picChg chg="add mod">
          <ac:chgData name="José Eduardo Galván Salvador" userId="0806937cda06e3a5" providerId="LiveId" clId="{253BC776-630B-4BA6-AAF3-7C05BFFF6E37}" dt="2023-03-24T19:57:31.970" v="194" actId="1076"/>
          <ac:picMkLst>
            <pc:docMk/>
            <pc:sldMk cId="1550090830" sldId="258"/>
            <ac:picMk id="2054" creationId="{5E014DBD-AD42-5DC9-0EA6-1D274E862E31}"/>
          </ac:picMkLst>
        </pc:picChg>
        <pc:picChg chg="add mod">
          <ac:chgData name="José Eduardo Galván Salvador" userId="0806937cda06e3a5" providerId="LiveId" clId="{253BC776-630B-4BA6-AAF3-7C05BFFF6E37}" dt="2023-03-24T19:57:47.018" v="199" actId="1076"/>
          <ac:picMkLst>
            <pc:docMk/>
            <pc:sldMk cId="1550090830" sldId="258"/>
            <ac:picMk id="2056" creationId="{BCDD5C9C-59EB-6549-16E5-F5BD48E47F2F}"/>
          </ac:picMkLst>
        </pc:picChg>
        <pc:picChg chg="add mod">
          <ac:chgData name="José Eduardo Galván Salvador" userId="0806937cda06e3a5" providerId="LiveId" clId="{253BC776-630B-4BA6-AAF3-7C05BFFF6E37}" dt="2023-03-24T19:57:48.934" v="200" actId="1076"/>
          <ac:picMkLst>
            <pc:docMk/>
            <pc:sldMk cId="1550090830" sldId="258"/>
            <ac:picMk id="2058" creationId="{6930ECA8-40F4-EF12-9426-D161CA51026D}"/>
          </ac:picMkLst>
        </pc:picChg>
        <pc:picChg chg="add mod">
          <ac:chgData name="José Eduardo Galván Salvador" userId="0806937cda06e3a5" providerId="LiveId" clId="{253BC776-630B-4BA6-AAF3-7C05BFFF6E37}" dt="2023-03-24T19:57:59.416" v="207" actId="1036"/>
          <ac:picMkLst>
            <pc:docMk/>
            <pc:sldMk cId="1550090830" sldId="258"/>
            <ac:picMk id="2060" creationId="{953967E2-5C77-AB81-7148-F46BB825299F}"/>
          </ac:picMkLst>
        </pc:picChg>
      </pc:sldChg>
      <pc:sldChg chg="modNotesTx">
        <pc:chgData name="José Eduardo Galván Salvador" userId="0806937cda06e3a5" providerId="LiveId" clId="{253BC776-630B-4BA6-AAF3-7C05BFFF6E37}" dt="2023-03-24T19:40:56.339" v="86"/>
        <pc:sldMkLst>
          <pc:docMk/>
          <pc:sldMk cId="2774189275" sldId="263"/>
        </pc:sldMkLst>
      </pc:sldChg>
      <pc:sldChg chg="addSp modSp mod modNotesTx">
        <pc:chgData name="José Eduardo Galván Salvador" userId="0806937cda06e3a5" providerId="LiveId" clId="{253BC776-630B-4BA6-AAF3-7C05BFFF6E37}" dt="2023-03-24T19:12:06.763" v="41" actId="1038"/>
        <pc:sldMkLst>
          <pc:docMk/>
          <pc:sldMk cId="3821547433" sldId="268"/>
        </pc:sldMkLst>
        <pc:spChg chg="add mod">
          <ac:chgData name="José Eduardo Galván Salvador" userId="0806937cda06e3a5" providerId="LiveId" clId="{253BC776-630B-4BA6-AAF3-7C05BFFF6E37}" dt="2023-03-24T19:12:06.763" v="41" actId="1038"/>
          <ac:spMkLst>
            <pc:docMk/>
            <pc:sldMk cId="3821547433" sldId="268"/>
            <ac:spMk id="2" creationId="{E4A80AB7-AA0D-9E33-3163-5D7DF6477A4B}"/>
          </ac:spMkLst>
        </pc:spChg>
      </pc:sldChg>
      <pc:sldChg chg="modNotesTx">
        <pc:chgData name="José Eduardo Galván Salvador" userId="0806937cda06e3a5" providerId="LiveId" clId="{253BC776-630B-4BA6-AAF3-7C05BFFF6E37}" dt="2023-03-24T19:36:50.015" v="69"/>
        <pc:sldMkLst>
          <pc:docMk/>
          <pc:sldMk cId="3394566202" sldId="269"/>
        </pc:sldMkLst>
      </pc:sldChg>
      <pc:sldChg chg="modSp mod">
        <pc:chgData name="José Eduardo Galván Salvador" userId="0806937cda06e3a5" providerId="LiveId" clId="{253BC776-630B-4BA6-AAF3-7C05BFFF6E37}" dt="2023-03-24T19:26:47.072" v="49" actId="20577"/>
        <pc:sldMkLst>
          <pc:docMk/>
          <pc:sldMk cId="1053541351" sldId="271"/>
        </pc:sldMkLst>
        <pc:spChg chg="mod">
          <ac:chgData name="José Eduardo Galván Salvador" userId="0806937cda06e3a5" providerId="LiveId" clId="{253BC776-630B-4BA6-AAF3-7C05BFFF6E37}" dt="2023-03-24T19:26:47.072" v="49" actId="20577"/>
          <ac:spMkLst>
            <pc:docMk/>
            <pc:sldMk cId="1053541351" sldId="271"/>
            <ac:spMk id="4" creationId="{6FD10DB5-BCD3-F69D-60BC-E285D48FD022}"/>
          </ac:spMkLst>
        </pc:spChg>
      </pc:sldChg>
      <pc:sldChg chg="modNotesTx">
        <pc:chgData name="José Eduardo Galván Salvador" userId="0806937cda06e3a5" providerId="LiveId" clId="{253BC776-630B-4BA6-AAF3-7C05BFFF6E37}" dt="2023-03-24T19:46:34.026" v="102" actId="20577"/>
        <pc:sldMkLst>
          <pc:docMk/>
          <pc:sldMk cId="4107851379" sldId="279"/>
        </pc:sldMkLst>
      </pc:sldChg>
      <pc:sldChg chg="modNotesTx">
        <pc:chgData name="José Eduardo Galván Salvador" userId="0806937cda06e3a5" providerId="LiveId" clId="{253BC776-630B-4BA6-AAF3-7C05BFFF6E37}" dt="2023-03-24T19:35:02.005" v="68"/>
        <pc:sldMkLst>
          <pc:docMk/>
          <pc:sldMk cId="2318238705" sldId="284"/>
        </pc:sldMkLst>
      </pc:sldChg>
      <pc:sldChg chg="addSp delSp modSp add mod ord modNotesTx">
        <pc:chgData name="José Eduardo Galván Salvador" userId="0806937cda06e3a5" providerId="LiveId" clId="{253BC776-630B-4BA6-AAF3-7C05BFFF6E37}" dt="2023-03-24T19:30:07.037" v="67"/>
        <pc:sldMkLst>
          <pc:docMk/>
          <pc:sldMk cId="295303271" sldId="285"/>
        </pc:sldMkLst>
        <pc:spChg chg="add del mod">
          <ac:chgData name="José Eduardo Galván Salvador" userId="0806937cda06e3a5" providerId="LiveId" clId="{253BC776-630B-4BA6-AAF3-7C05BFFF6E37}" dt="2023-03-24T19:27:38.008" v="57" actId="478"/>
          <ac:spMkLst>
            <pc:docMk/>
            <pc:sldMk cId="295303271" sldId="285"/>
            <ac:spMk id="3" creationId="{0E40E74B-6ACB-E25A-22B0-553EA87F1DEC}"/>
          </ac:spMkLst>
        </pc:spChg>
        <pc:spChg chg="del mod">
          <ac:chgData name="José Eduardo Galván Salvador" userId="0806937cda06e3a5" providerId="LiveId" clId="{253BC776-630B-4BA6-AAF3-7C05BFFF6E37}" dt="2023-03-24T19:27:29.511" v="53" actId="478"/>
          <ac:spMkLst>
            <pc:docMk/>
            <pc:sldMk cId="295303271" sldId="285"/>
            <ac:spMk id="4" creationId="{6FD10DB5-BCD3-F69D-60BC-E285D48FD022}"/>
          </ac:spMkLst>
        </pc:spChg>
        <pc:picChg chg="add mod">
          <ac:chgData name="José Eduardo Galván Salvador" userId="0806937cda06e3a5" providerId="LiveId" clId="{253BC776-630B-4BA6-AAF3-7C05BFFF6E37}" dt="2023-03-24T19:27:41.977" v="58" actId="1076"/>
          <ac:picMkLst>
            <pc:docMk/>
            <pc:sldMk cId="295303271" sldId="285"/>
            <ac:picMk id="1026" creationId="{8D93BCE7-43DB-B5EC-0EEF-3F672B8BF2F4}"/>
          </ac:picMkLst>
        </pc:picChg>
        <pc:picChg chg="del">
          <ac:chgData name="José Eduardo Galván Salvador" userId="0806937cda06e3a5" providerId="LiveId" clId="{253BC776-630B-4BA6-AAF3-7C05BFFF6E37}" dt="2023-03-24T19:27:27.793" v="51" actId="478"/>
          <ac:picMkLst>
            <pc:docMk/>
            <pc:sldMk cId="295303271" sldId="285"/>
            <ac:picMk id="2050" creationId="{C633EE1F-7F32-509B-93BD-991A549AEF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2149E-82C2-4C0D-8F5E-9E4B7A251476}" type="datetimeFigureOut">
              <a:rPr lang="es-PE" smtClean="0"/>
              <a:t>16/04/2023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DF03C-CCDD-45B5-9020-F204272773F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8053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F03C-CCDD-45B5-9020-F204272773FD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9852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F03C-CCDD-45B5-9020-F204272773FD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5290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F03C-CCDD-45B5-9020-F204272773FD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603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F03C-CCDD-45B5-9020-F204272773FD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4289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F03C-CCDD-45B5-9020-F204272773FD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1286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F03C-CCDD-45B5-9020-F204272773FD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8272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F03C-CCDD-45B5-9020-F204272773FD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4434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F03C-CCDD-45B5-9020-F204272773FD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761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2AD6D2-D596-0DB1-1CBA-AECF231F15BE}"/>
              </a:ext>
            </a:extLst>
          </p:cNvPr>
          <p:cNvSpPr txBox="1">
            <a:spLocks/>
          </p:cNvSpPr>
          <p:nvPr userDrawn="1"/>
        </p:nvSpPr>
        <p:spPr>
          <a:xfrm>
            <a:off x="1700212" y="5391273"/>
            <a:ext cx="8791575" cy="7609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cap="none" dirty="0">
                <a:solidFill>
                  <a:srgbClr val="FFFFFF"/>
                </a:solidFill>
              </a:rPr>
              <a:t>"</a:t>
            </a:r>
            <a:r>
              <a:rPr lang="es-PE" sz="3600" cap="none" noProof="0" dirty="0">
                <a:solidFill>
                  <a:srgbClr val="FFFFFF"/>
                </a:solidFill>
              </a:rPr>
              <a:t>Potenciando</a:t>
            </a:r>
            <a:r>
              <a:rPr lang="en-US" sz="3600" cap="none" dirty="0">
                <a:solidFill>
                  <a:srgbClr val="FFFFFF"/>
                </a:solidFill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</a:rPr>
              <a:t>el</a:t>
            </a:r>
            <a:r>
              <a:rPr lang="en-US" sz="3600" cap="none" dirty="0">
                <a:solidFill>
                  <a:srgbClr val="FFFFFF"/>
                </a:solidFill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</a:rPr>
              <a:t>crecimiento</a:t>
            </a:r>
            <a:r>
              <a:rPr lang="en-US" sz="3600" cap="none" dirty="0">
                <a:solidFill>
                  <a:srgbClr val="FFFFFF"/>
                </a:solidFill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</a:rPr>
              <a:t>colectivo</a:t>
            </a:r>
            <a:r>
              <a:rPr lang="en-US" sz="3600" cap="none" dirty="0">
                <a:solidFill>
                  <a:srgbClr val="FFFFFF"/>
                </a:solidFill>
              </a:rPr>
              <a:t>"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D9C266B-4C63-EC21-7E64-3BEC3146E21C}"/>
              </a:ext>
            </a:extLst>
          </p:cNvPr>
          <p:cNvSpPr/>
          <p:nvPr userDrawn="1"/>
        </p:nvSpPr>
        <p:spPr>
          <a:xfrm>
            <a:off x="4238919" y="6249697"/>
            <a:ext cx="3714161" cy="45719"/>
          </a:xfrm>
          <a:prstGeom prst="rect">
            <a:avLst/>
          </a:prstGeom>
          <a:gradFill>
            <a:gsLst>
              <a:gs pos="0">
                <a:srgbClr val="00CED8"/>
              </a:gs>
              <a:gs pos="51000">
                <a:srgbClr val="10103D"/>
              </a:gs>
              <a:gs pos="100000">
                <a:srgbClr val="00CED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52FBF0A-1AB8-BF6B-E2DD-5417EEE6C590}"/>
              </a:ext>
            </a:extLst>
          </p:cNvPr>
          <p:cNvGrpSpPr/>
          <p:nvPr userDrawn="1"/>
        </p:nvGrpSpPr>
        <p:grpSpPr>
          <a:xfrm>
            <a:off x="-1777318" y="-1896311"/>
            <a:ext cx="3832359" cy="9067062"/>
            <a:chOff x="-1777318" y="-1896311"/>
            <a:chExt cx="3832359" cy="9067062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E817B60-6A7E-8EBB-36A1-4C48DFA78F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 rot="5400000">
              <a:off x="-4394669" y="721040"/>
              <a:ext cx="9067062" cy="3832359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246D770C-6353-CE48-0C0A-B2EAEBE38A85}"/>
                </a:ext>
              </a:extLst>
            </p:cNvPr>
            <p:cNvSpPr/>
            <p:nvPr userDrawn="1"/>
          </p:nvSpPr>
          <p:spPr>
            <a:xfrm>
              <a:off x="1419035" y="570108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54187FA-F60F-A53C-9CF2-C694F134FFAC}"/>
                </a:ext>
              </a:extLst>
            </p:cNvPr>
            <p:cNvSpPr/>
            <p:nvPr userDrawn="1"/>
          </p:nvSpPr>
          <p:spPr>
            <a:xfrm>
              <a:off x="657035" y="3366367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201BBAD-80C4-7F81-AE49-C0B3870F55F7}"/>
                </a:ext>
              </a:extLst>
            </p:cNvPr>
            <p:cNvSpPr/>
            <p:nvPr userDrawn="1"/>
          </p:nvSpPr>
          <p:spPr>
            <a:xfrm>
              <a:off x="1062387" y="5410199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A839B45-04ED-CA0E-CD7F-77A81842EB76}"/>
              </a:ext>
            </a:extLst>
          </p:cNvPr>
          <p:cNvGrpSpPr/>
          <p:nvPr userDrawn="1"/>
        </p:nvGrpSpPr>
        <p:grpSpPr>
          <a:xfrm>
            <a:off x="10002917" y="-7084"/>
            <a:ext cx="5179221" cy="11869621"/>
            <a:chOff x="10002917" y="-7084"/>
            <a:chExt cx="5179221" cy="11869621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62CD2DBD-39FD-0349-B91D-6FF4CEEFC9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5400000">
              <a:off x="6657717" y="3338116"/>
              <a:ext cx="11869621" cy="5179221"/>
            </a:xfrm>
            <a:prstGeom prst="rect">
              <a:avLst/>
            </a:prstGeom>
          </p:spPr>
        </p:pic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4B238C9-9E49-52AC-D162-2FE337F887DE}"/>
                </a:ext>
              </a:extLst>
            </p:cNvPr>
            <p:cNvSpPr/>
            <p:nvPr userDrawn="1"/>
          </p:nvSpPr>
          <p:spPr>
            <a:xfrm>
              <a:off x="10002917" y="367217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5945822-5F4E-0675-00F8-A4291FAEF406}"/>
                </a:ext>
              </a:extLst>
            </p:cNvPr>
            <p:cNvSpPr/>
            <p:nvPr userDrawn="1"/>
          </p:nvSpPr>
          <p:spPr>
            <a:xfrm>
              <a:off x="10958960" y="3130696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A84D83FA-52EA-B312-A837-337E231FC127}"/>
                </a:ext>
              </a:extLst>
            </p:cNvPr>
            <p:cNvSpPr/>
            <p:nvPr userDrawn="1"/>
          </p:nvSpPr>
          <p:spPr>
            <a:xfrm>
              <a:off x="10432328" y="6292967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81879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284340"/>
            <a:ext cx="9905998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DC675CD-D075-2993-567C-5A82E1864C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83C215F-6392-22E4-ADEF-9E8FF92519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9DFD5AE2-7E23-D9FB-B846-E80DE051D20F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F45D012-E303-112B-9738-415E8543169D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479CE15-20E6-3F39-588F-2ECD2CE3C9D1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197E430-B72C-ADC6-98EC-01AA9A7EFD71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20555A7-B1F2-E6A0-D900-9B53F47A36F1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810B926-7659-F92F-C259-DE1167570AF9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4731DC-9D76-24D4-28A6-C4EAEBF7D8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D7EDC93-EB2C-E30B-7AB9-65C0B101E5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54C2C31-B720-F64E-97F5-CA22F03C44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E51EF821-BAF7-8FFB-7BCB-98995C738CED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75CE4D9-9253-8307-D351-06FB2D7275F2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1E4D1B8-7D8C-73F9-1F65-AEA82F974EFA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7E3428C-DE04-7048-A358-050B39075178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C84996C-AC5C-0909-AB81-1B0D1EA55C46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349F6D0-5CD4-2D60-2CB9-4AD394149608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B93BDD4-4DA4-BA72-C546-573E6D5789D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0103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10103D"/>
                </a:solidFill>
              </a:defRPr>
            </a:lvl1pPr>
            <a:lvl2pPr>
              <a:defRPr>
                <a:solidFill>
                  <a:srgbClr val="10103D"/>
                </a:solidFill>
              </a:defRPr>
            </a:lvl2pPr>
            <a:lvl3pPr>
              <a:defRPr>
                <a:solidFill>
                  <a:srgbClr val="10103D"/>
                </a:solidFill>
              </a:defRPr>
            </a:lvl3pPr>
            <a:lvl4pPr>
              <a:defRPr>
                <a:solidFill>
                  <a:srgbClr val="10103D"/>
                </a:solidFill>
              </a:defRPr>
            </a:lvl4pPr>
            <a:lvl5pPr>
              <a:defRPr>
                <a:solidFill>
                  <a:srgbClr val="10103D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0103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2E39909F-C52A-74B0-B9A2-125C39F7A5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A3EE3E7-F7FA-6860-FF9A-82584CA9DC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66B89382-9382-0BD1-FFDB-589554F6450C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0E2F79A-DF4F-B2FE-9D49-1E0E308D6722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B70071C-BC58-13EE-527B-91967B9732EE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A0D48C3-1663-3905-9F38-81EF220F9E9C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EEA767F-B0E7-6CF9-C2C1-D54D0732D709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2821F97-EAA5-0E30-868C-6FD62E4BE052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E104203E-71F8-8D2F-6B0D-8619471BE4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0103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0103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AAD2149-59D1-1685-55C5-EC708B2C2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F2DBB0-458C-AEC5-AAC5-88777D75F4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FF042FAA-660C-9746-52DF-C7FA5D41F44E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B5468D8-35EC-B175-C6DF-5397BB1147E2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4BFEC0A-B064-7E56-5F24-0F4BE3C6ACC6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2F02A55-4573-ABE8-C143-8C4E832430BE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BA76394-E123-CF69-B195-EB74CE310997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0D139CC-4AA1-2C63-C61F-2DA7A30B46DC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6205A38-5B86-61E6-0220-B01FF417C1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rgbClr val="10103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>
                <a:solidFill>
                  <a:srgbClr val="10103D"/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10103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E32F8E-1859-A0D9-8FA4-AB57DBD523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B7A50EE-4632-C04C-AE67-85DF777CBE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CAC07F29-CDB8-8141-8E7C-293F997B3647}"/>
              </a:ext>
            </a:extLst>
          </p:cNvPr>
          <p:cNvSpPr/>
          <p:nvPr userDrawn="1"/>
        </p:nvSpPr>
        <p:spPr>
          <a:xfrm>
            <a:off x="769036" y="939699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6FABDD9-BCE3-524B-43BE-F153EE9C98A8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5519C35-656F-B85D-7ED2-56BD24441040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D8B923C-45D3-A8A9-B905-405EFB320555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D4978C3-3B00-00E4-2063-693B874CA8B1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D211F0D-4840-25FC-7A91-B254606F6D5F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6F76F13-FBA9-7D43-63EA-4DC15093922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rgbClr val="10103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rgbClr val="10103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E26478-8DCF-A720-E8C5-6F522AD48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8F2D71CD-B86A-FDB2-FA5E-6273F0A34313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D17A8E5-3A4C-C750-EF2D-B698FC972E5E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537F45E-6621-DCFE-AEB8-DFDA64768288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EDC06E1-9507-A094-5A84-8FD33A1048DC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BBF2FB4-6882-B33D-4024-A7C0AC8D97D3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9123C6-69CF-D5DB-B854-C8D8F0BE1A6C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A3CCDE2-3EA3-87CE-339D-4A33D7ABCB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091070C-D433-BAD3-E4F9-47DBD7C60B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rgbClr val="10103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rgbClr val="10103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rgbClr val="10103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03512" y="10505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rgbClr val="10103D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rgbClr val="10103D"/>
                </a:solidFill>
                <a:effectLst/>
              </a:rPr>
              <a:t>”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78F7801-42A6-9D5D-6EDC-3806D6B659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89497FAF-1BA5-3346-2BE6-E9028E452C1F}"/>
              </a:ext>
            </a:extLst>
          </p:cNvPr>
          <p:cNvSpPr/>
          <p:nvPr userDrawn="1"/>
        </p:nvSpPr>
        <p:spPr>
          <a:xfrm>
            <a:off x="1179852" y="383826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DEED2E4-D73A-2CC0-5FC5-252BB0368CA1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00FA52D-EE10-D607-A84D-82E783F7736F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D266C19-5547-0C95-C150-AA4F442AED8F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212BA20-7F19-B4B9-63BA-F3F4060E88FF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5248CFB-5899-1627-2291-EB2DF0E7E079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4D4DCBE-E787-DB64-60EC-CEC0AC3AE42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rgbClr val="10103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rgbClr val="10103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97E129-D487-9150-4F94-CAB88C3E25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542606A-21A6-8C1E-BBFA-D19B2E5C7B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2B8B7D1B-44D3-2C43-22BB-5296556E0AD3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4D095AB-6BF6-2FC7-C29A-BACE21A48630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7FFF0FB-C44A-DCBA-289E-148468425662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6A9A122-ABB6-4251-C245-32296160040C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A011FDC-C775-B9E5-1451-A327E6A0C189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EE98B-F72C-5711-F04D-3728379C6AE7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804E53C-D9E3-4D03-DDDA-CC142CF3DF7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mna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rgbClr val="1010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rgbClr val="10103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rgbClr val="1010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rgbClr val="10103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rgbClr val="1010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rgbClr val="10103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6B4F115-256D-730F-3310-F35C72893A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3C6C182-5892-DAF0-5AF0-F20842E49A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C94D66EE-8DA4-CDFD-8D15-E7532AEC4B03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196C4EC-B27E-CD35-8225-6DA73EFAF65C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D0A0C9-3B2D-1548-F0BC-8B4DCB2CE272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DF520F0-0B79-33FC-1333-7C41073C2356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B674D73-B646-0659-66AA-FA2C9B63B04C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130A214-4037-505D-DA79-21A26E0FA344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8C810ACD-849E-DBF4-9592-E99B85FDCF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mna de imagen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rgbClr val="1010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>
                <a:solidFill>
                  <a:srgbClr val="10103D"/>
                </a:solidFill>
              </a:defRPr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rgbClr val="10103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rgbClr val="1010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>
                <a:solidFill>
                  <a:srgbClr val="10103D"/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rgbClr val="10103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rgbClr val="1010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>
                <a:solidFill>
                  <a:srgbClr val="10103D"/>
                </a:solidFill>
              </a:defRPr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rgbClr val="10103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A68DBE2-B28F-3FF0-9CB2-DE1B968553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CB3E4BA-BEDA-6E46-E74C-8CA5434B5E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48A3F4E0-A181-0FE2-F9F0-BEB809EC0D75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B063267-6AF8-3E5C-DFCC-94C3E1230486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22F4EF7-C47A-7670-41E9-0EB49856AA55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029DC26-3732-A9A6-CB78-F320D17C5E00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7C591CA-0D12-28AE-98F7-ABAC933DF761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4DACCD9-9392-9A43-82A3-620C7906AFE4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F3A4E23-31BB-581E-F1FE-4079EAF574F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s objeto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199" y="633267"/>
            <a:ext cx="4875211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  <a:lvl2pPr>
              <a:defRPr>
                <a:solidFill>
                  <a:srgbClr val="10103D"/>
                </a:solidFill>
              </a:defRPr>
            </a:lvl2pPr>
            <a:lvl3pPr>
              <a:defRPr>
                <a:solidFill>
                  <a:srgbClr val="10103D"/>
                </a:solidFill>
              </a:defRPr>
            </a:lvl3pPr>
            <a:lvl4pPr>
              <a:defRPr>
                <a:solidFill>
                  <a:srgbClr val="10103D"/>
                </a:solidFill>
              </a:defRPr>
            </a:lvl4pPr>
            <a:lvl5pPr>
              <a:defRPr>
                <a:solidFill>
                  <a:srgbClr val="10103D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2128B7D-9711-29DF-6F70-129D5C288B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6A0AD70-D52C-7B10-B153-9748598735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661E163F-F4CA-7375-CC87-A799EBF04285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5165824-BC61-B6B2-77CB-8AEC23591E5C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DC8ECA5-52FB-E42C-71F9-71B86151A162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794783B-5ADC-8A60-BBBD-8F9C40613CDC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99550BC-D2D5-356B-830B-FB9F27CD71CE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BF6B2FA-B5B4-68BF-8283-130804705AB3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F535C98B-232E-A853-CD38-234F3E95F9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NEN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284" y="1528813"/>
            <a:ext cx="3603397" cy="36597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10103D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2128B7D-9711-29DF-6F70-129D5C288B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6A0AD70-D52C-7B10-B153-9748598735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661E163F-F4CA-7375-CC87-A799EBF04285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5165824-BC61-B6B2-77CB-8AEC23591E5C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DC8ECA5-52FB-E42C-71F9-71B86151A162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794783B-5ADC-8A60-BBBD-8F9C40613CDC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99550BC-D2D5-356B-830B-FB9F27CD71CE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BF6B2FA-B5B4-68BF-8283-130804705AB3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F535C98B-232E-A853-CD38-234F3E95F9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EA907B5-8949-F9E8-E9C3-4C0503C5B369}"/>
              </a:ext>
            </a:extLst>
          </p:cNvPr>
          <p:cNvSpPr/>
          <p:nvPr userDrawn="1"/>
        </p:nvSpPr>
        <p:spPr>
          <a:xfrm>
            <a:off x="6372520" y="2130458"/>
            <a:ext cx="3714161" cy="45719"/>
          </a:xfrm>
          <a:prstGeom prst="rect">
            <a:avLst/>
          </a:prstGeom>
          <a:gradFill>
            <a:gsLst>
              <a:gs pos="0">
                <a:srgbClr val="00CED8"/>
              </a:gs>
              <a:gs pos="51000">
                <a:srgbClr val="10103D"/>
              </a:gs>
              <a:gs pos="100000">
                <a:srgbClr val="00CED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B7F2EED-0ABC-E415-0923-3320B4799979}"/>
              </a:ext>
            </a:extLst>
          </p:cNvPr>
          <p:cNvSpPr/>
          <p:nvPr userDrawn="1"/>
        </p:nvSpPr>
        <p:spPr>
          <a:xfrm>
            <a:off x="2450969" y="1263191"/>
            <a:ext cx="3054285" cy="3883844"/>
          </a:xfrm>
          <a:prstGeom prst="roundRect">
            <a:avLst/>
          </a:prstGeom>
          <a:noFill/>
          <a:ln w="85725">
            <a:gradFill>
              <a:gsLst>
                <a:gs pos="0">
                  <a:srgbClr val="00CED8"/>
                </a:gs>
                <a:gs pos="50000">
                  <a:srgbClr val="10103D"/>
                </a:gs>
                <a:gs pos="100000">
                  <a:srgbClr val="00CED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E562464-9EA4-033A-EC49-5578D1632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3284" y="2300288"/>
            <a:ext cx="3603625" cy="42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10103D"/>
                </a:solidFill>
              </a:defRPr>
            </a:lvl1pPr>
            <a:lvl2pPr marL="457200" indent="0">
              <a:buNone/>
              <a:defRPr>
                <a:solidFill>
                  <a:srgbClr val="10103D"/>
                </a:solidFill>
              </a:defRPr>
            </a:lvl2pPr>
            <a:lvl3pPr marL="914400" indent="0">
              <a:buNone/>
              <a:defRPr>
                <a:solidFill>
                  <a:srgbClr val="10103D"/>
                </a:solidFill>
              </a:defRPr>
            </a:lvl3pPr>
            <a:lvl4pPr marL="1371600" indent="0">
              <a:buNone/>
              <a:defRPr>
                <a:solidFill>
                  <a:srgbClr val="10103D"/>
                </a:solidFill>
              </a:defRPr>
            </a:lvl4pPr>
            <a:lvl5pPr marL="1828800" indent="0">
              <a:buNone/>
              <a:defRPr>
                <a:solidFill>
                  <a:srgbClr val="10103D"/>
                </a:solidFill>
              </a:defRPr>
            </a:lvl5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  <a:p>
            <a:pPr lvl="4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3554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ORTADA">
    <p:bg>
      <p:bgPr>
        <a:solidFill>
          <a:srgbClr val="101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2162852"/>
            <a:ext cx="8791575" cy="193568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190615"/>
            <a:ext cx="8791575" cy="6202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6936FF54-C7E7-A723-2AA6-B8009E3AB437}"/>
              </a:ext>
            </a:extLst>
          </p:cNvPr>
          <p:cNvGrpSpPr/>
          <p:nvPr userDrawn="1"/>
        </p:nvGrpSpPr>
        <p:grpSpPr>
          <a:xfrm>
            <a:off x="-1777318" y="-1896311"/>
            <a:ext cx="3832359" cy="9067062"/>
            <a:chOff x="-1777318" y="-1896311"/>
            <a:chExt cx="3832359" cy="9067062"/>
          </a:xfrm>
        </p:grpSpPr>
        <p:pic>
          <p:nvPicPr>
            <p:cNvPr id="109" name="Imagen 108">
              <a:extLst>
                <a:ext uri="{FF2B5EF4-FFF2-40B4-BE49-F238E27FC236}">
                  <a16:creationId xmlns:a16="http://schemas.microsoft.com/office/drawing/2014/main" id="{E99B45C4-BA72-F6ED-EA2A-A0048461D9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 rot="5400000">
              <a:off x="-4394669" y="721040"/>
              <a:ext cx="9067062" cy="3832359"/>
            </a:xfrm>
            <a:prstGeom prst="rect">
              <a:avLst/>
            </a:prstGeom>
          </p:spPr>
        </p:pic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4146210A-C2F1-61AC-8E87-1B0E8DA97BFA}"/>
                </a:ext>
              </a:extLst>
            </p:cNvPr>
            <p:cNvSpPr/>
            <p:nvPr userDrawn="1"/>
          </p:nvSpPr>
          <p:spPr>
            <a:xfrm>
              <a:off x="1419035" y="570108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0D1F83CD-5E9C-286C-4F41-19A4E585B1EC}"/>
                </a:ext>
              </a:extLst>
            </p:cNvPr>
            <p:cNvSpPr/>
            <p:nvPr userDrawn="1"/>
          </p:nvSpPr>
          <p:spPr>
            <a:xfrm>
              <a:off x="657035" y="3366367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78D204A9-458E-E636-34E8-EFDEA8A99937}"/>
                </a:ext>
              </a:extLst>
            </p:cNvPr>
            <p:cNvSpPr/>
            <p:nvPr userDrawn="1"/>
          </p:nvSpPr>
          <p:spPr>
            <a:xfrm>
              <a:off x="1062387" y="5410199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3575AD01-1FD8-928D-7C4F-0DD2DE610FC4}"/>
              </a:ext>
            </a:extLst>
          </p:cNvPr>
          <p:cNvGrpSpPr/>
          <p:nvPr userDrawn="1"/>
        </p:nvGrpSpPr>
        <p:grpSpPr>
          <a:xfrm>
            <a:off x="10002917" y="-7084"/>
            <a:ext cx="5179221" cy="11869621"/>
            <a:chOff x="10002917" y="-7084"/>
            <a:chExt cx="5179221" cy="11869621"/>
          </a:xfrm>
        </p:grpSpPr>
        <p:pic>
          <p:nvPicPr>
            <p:cNvPr id="111" name="Imagen 110">
              <a:extLst>
                <a:ext uri="{FF2B5EF4-FFF2-40B4-BE49-F238E27FC236}">
                  <a16:creationId xmlns:a16="http://schemas.microsoft.com/office/drawing/2014/main" id="{9772C806-5DBD-11E0-DCF5-5A9CFEA47B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rot="5400000">
              <a:off x="6657717" y="3338116"/>
              <a:ext cx="11869621" cy="5179221"/>
            </a:xfrm>
            <a:prstGeom prst="rect">
              <a:avLst/>
            </a:prstGeom>
          </p:spPr>
        </p:pic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A437F7B1-E6AB-ADAB-E312-3E3B148A021A}"/>
                </a:ext>
              </a:extLst>
            </p:cNvPr>
            <p:cNvSpPr/>
            <p:nvPr userDrawn="1"/>
          </p:nvSpPr>
          <p:spPr>
            <a:xfrm>
              <a:off x="10002917" y="367217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71A394A-C363-B5E5-71A4-676A33D0CF92}"/>
                </a:ext>
              </a:extLst>
            </p:cNvPr>
            <p:cNvSpPr/>
            <p:nvPr userDrawn="1"/>
          </p:nvSpPr>
          <p:spPr>
            <a:xfrm>
              <a:off x="10958960" y="3130696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1288EF5A-4C73-0FDD-10B0-45B94EB1A48D}"/>
                </a:ext>
              </a:extLst>
            </p:cNvPr>
            <p:cNvSpPr/>
            <p:nvPr userDrawn="1"/>
          </p:nvSpPr>
          <p:spPr>
            <a:xfrm>
              <a:off x="10432328" y="6292967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pic>
        <p:nvPicPr>
          <p:cNvPr id="117" name="Imagen 116">
            <a:extLst>
              <a:ext uri="{FF2B5EF4-FFF2-40B4-BE49-F238E27FC236}">
                <a16:creationId xmlns:a16="http://schemas.microsoft.com/office/drawing/2014/main" id="{2CB0BB8F-F0B4-9856-D43A-075F968334C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84002" y="5324982"/>
            <a:ext cx="3289955" cy="1024545"/>
          </a:xfrm>
          <a:prstGeom prst="rect">
            <a:avLst/>
          </a:prstGeom>
        </p:spPr>
      </p:pic>
      <p:sp>
        <p:nvSpPr>
          <p:cNvPr id="118" name="Subtitle 2">
            <a:extLst>
              <a:ext uri="{FF2B5EF4-FFF2-40B4-BE49-F238E27FC236}">
                <a16:creationId xmlns:a16="http://schemas.microsoft.com/office/drawing/2014/main" id="{B7E5BE8C-FD27-A930-9DA1-BFF5A6288AC2}"/>
              </a:ext>
            </a:extLst>
          </p:cNvPr>
          <p:cNvSpPr txBox="1">
            <a:spLocks/>
          </p:cNvSpPr>
          <p:nvPr userDrawn="1"/>
        </p:nvSpPr>
        <p:spPr>
          <a:xfrm>
            <a:off x="1876424" y="1520609"/>
            <a:ext cx="8791575" cy="6202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Tema: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55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569905E-8763-AF19-D666-9B77106CF1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FB3969-58B2-0E51-AEC7-16AA98418F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79D1EFD7-8C3C-5CE6-F68B-4882B7910D35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2559AD49-0E64-AB3D-B3AE-883812DBAC6E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F2801D10-3BF6-6889-E862-B11427BA15EB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49A9FA79-7A73-64C5-4425-80E3CA968119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DA91E4DF-CB7F-7BE4-873F-4FDC81EACAF4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3912794B-A228-5CE6-6125-03AD0AE45122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72" name="Imagen 71">
            <a:extLst>
              <a:ext uri="{FF2B5EF4-FFF2-40B4-BE49-F238E27FC236}">
                <a16:creationId xmlns:a16="http://schemas.microsoft.com/office/drawing/2014/main" id="{3434C6E9-21AB-36C5-48CA-6E0D252818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510367"/>
            <a:ext cx="2680392" cy="83471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434758"/>
            <a:ext cx="9905999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  <a:lvl2pPr>
              <a:defRPr>
                <a:solidFill>
                  <a:srgbClr val="10103D"/>
                </a:solidFill>
              </a:defRPr>
            </a:lvl2pPr>
            <a:lvl3pPr>
              <a:defRPr>
                <a:solidFill>
                  <a:srgbClr val="10103D"/>
                </a:solidFill>
              </a:defRPr>
            </a:lvl3pPr>
            <a:lvl4pPr>
              <a:defRPr>
                <a:solidFill>
                  <a:srgbClr val="10103D"/>
                </a:solidFill>
              </a:defRPr>
            </a:lvl4pPr>
            <a:lvl5pPr>
              <a:defRPr>
                <a:solidFill>
                  <a:srgbClr val="10103D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8F49C357-0954-1365-2817-03C56633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16305"/>
            <a:ext cx="9905998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E3B2ED6-73E8-B494-8644-2AA1B26897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4BAA65A-78AD-E752-EE3A-AE8B43876D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2B499445-0F45-2B6B-63AC-2AFE83E5540B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F828E31-453B-E852-4E12-EC4711A0FA34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239D7C4-574B-2B9F-1F0D-BF0DE325CCB7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BC63BC0-C7D9-C54E-9253-CFD751F27376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1B9DD8B0-E3BB-EE74-F4F1-893FF3499264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729A81B-24B9-08FE-5E33-D9CD9862F69F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E5DB2B95-1BE5-0B24-380B-156F64F2BE9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87677" y="5403336"/>
            <a:ext cx="1262486" cy="12624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EDD2CCDF-1384-D1FC-B2D0-EDCF35CFAF15}"/>
              </a:ext>
            </a:extLst>
          </p:cNvPr>
          <p:cNvGrpSpPr/>
          <p:nvPr userDrawn="1"/>
        </p:nvGrpSpPr>
        <p:grpSpPr>
          <a:xfrm>
            <a:off x="-1777318" y="-1896311"/>
            <a:ext cx="3832359" cy="9067062"/>
            <a:chOff x="-1777318" y="-1896311"/>
            <a:chExt cx="3832359" cy="9067062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010CBF7F-6A4B-21F3-B2D8-A0692CA5BA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 rot="5400000">
              <a:off x="-4394669" y="721040"/>
              <a:ext cx="9067062" cy="3832359"/>
            </a:xfrm>
            <a:prstGeom prst="rect">
              <a:avLst/>
            </a:prstGeom>
          </p:spPr>
        </p:pic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F6A65FA-95D7-2D26-FDCB-811A0B63F596}"/>
                </a:ext>
              </a:extLst>
            </p:cNvPr>
            <p:cNvSpPr/>
            <p:nvPr userDrawn="1"/>
          </p:nvSpPr>
          <p:spPr>
            <a:xfrm>
              <a:off x="1419035" y="570108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66C89CB9-DFCE-D891-6FF2-9434287B75BD}"/>
                </a:ext>
              </a:extLst>
            </p:cNvPr>
            <p:cNvSpPr/>
            <p:nvPr userDrawn="1"/>
          </p:nvSpPr>
          <p:spPr>
            <a:xfrm>
              <a:off x="657035" y="3366367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733DB92-D1B9-16C4-670C-371CE4F3C4D6}"/>
                </a:ext>
              </a:extLst>
            </p:cNvPr>
            <p:cNvSpPr/>
            <p:nvPr userDrawn="1"/>
          </p:nvSpPr>
          <p:spPr>
            <a:xfrm>
              <a:off x="1062387" y="5410199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5CEBC21F-DB8B-F4B5-0D30-2034F52F76B3}"/>
              </a:ext>
            </a:extLst>
          </p:cNvPr>
          <p:cNvGrpSpPr/>
          <p:nvPr userDrawn="1"/>
        </p:nvGrpSpPr>
        <p:grpSpPr>
          <a:xfrm>
            <a:off x="10002917" y="-7084"/>
            <a:ext cx="5179221" cy="11869621"/>
            <a:chOff x="10002917" y="-7084"/>
            <a:chExt cx="5179221" cy="11869621"/>
          </a:xfrm>
        </p:grpSpPr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C0732320-54AF-0763-FE3A-624C2CF3C5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rot="5400000">
              <a:off x="6657717" y="3338116"/>
              <a:ext cx="11869621" cy="5179221"/>
            </a:xfrm>
            <a:prstGeom prst="rect">
              <a:avLst/>
            </a:prstGeom>
          </p:spPr>
        </p:pic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8A8B454B-54CF-47D2-E4BF-A948F9013285}"/>
                </a:ext>
              </a:extLst>
            </p:cNvPr>
            <p:cNvSpPr/>
            <p:nvPr userDrawn="1"/>
          </p:nvSpPr>
          <p:spPr>
            <a:xfrm>
              <a:off x="10002917" y="367217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074B2DC-C88B-09E8-F242-A6B369E1336F}"/>
                </a:ext>
              </a:extLst>
            </p:cNvPr>
            <p:cNvSpPr/>
            <p:nvPr userDrawn="1"/>
          </p:nvSpPr>
          <p:spPr>
            <a:xfrm>
              <a:off x="10958960" y="3130696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A92CF11B-B33C-D1C1-9F32-26E8DD238F9D}"/>
                </a:ext>
              </a:extLst>
            </p:cNvPr>
            <p:cNvSpPr/>
            <p:nvPr userDrawn="1"/>
          </p:nvSpPr>
          <p:spPr>
            <a:xfrm>
              <a:off x="10432328" y="6292967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pic>
        <p:nvPicPr>
          <p:cNvPr id="35" name="Imagen 34">
            <a:extLst>
              <a:ext uri="{FF2B5EF4-FFF2-40B4-BE49-F238E27FC236}">
                <a16:creationId xmlns:a16="http://schemas.microsoft.com/office/drawing/2014/main" id="{0704A9F6-F9BE-B7A8-D985-B7FD4A288E3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84002" y="5324982"/>
            <a:ext cx="3289955" cy="1024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Dos objeto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3267"/>
            <a:ext cx="9905998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  <a:lvl2pPr>
              <a:defRPr>
                <a:solidFill>
                  <a:srgbClr val="10103D"/>
                </a:solidFill>
              </a:defRPr>
            </a:lvl2pPr>
            <a:lvl3pPr>
              <a:defRPr>
                <a:solidFill>
                  <a:srgbClr val="10103D"/>
                </a:solidFill>
              </a:defRPr>
            </a:lvl3pPr>
            <a:lvl4pPr>
              <a:defRPr>
                <a:solidFill>
                  <a:srgbClr val="10103D"/>
                </a:solidFill>
              </a:defRPr>
            </a:lvl4pPr>
            <a:lvl5pPr>
              <a:defRPr>
                <a:solidFill>
                  <a:srgbClr val="10103D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  <a:lvl2pPr>
              <a:defRPr>
                <a:solidFill>
                  <a:srgbClr val="10103D"/>
                </a:solidFill>
              </a:defRPr>
            </a:lvl2pPr>
            <a:lvl3pPr>
              <a:defRPr>
                <a:solidFill>
                  <a:srgbClr val="10103D"/>
                </a:solidFill>
              </a:defRPr>
            </a:lvl3pPr>
            <a:lvl4pPr>
              <a:defRPr>
                <a:solidFill>
                  <a:srgbClr val="10103D"/>
                </a:solidFill>
              </a:defRPr>
            </a:lvl4pPr>
            <a:lvl5pPr>
              <a:defRPr>
                <a:solidFill>
                  <a:srgbClr val="10103D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2128B7D-9711-29DF-6F70-129D5C288B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6A0AD70-D52C-7B10-B153-9748598735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661E163F-F4CA-7375-CC87-A799EBF04285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5165824-BC61-B6B2-77CB-8AEC23591E5C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DC8ECA5-52FB-E42C-71F9-71B86151A162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794783B-5ADC-8A60-BBBD-8F9C40613CDC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99550BC-D2D5-356B-830B-FB9F27CD71CE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BF6B2FA-B5B4-68BF-8283-130804705AB3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44D27E-EC42-C146-C4B1-77A3E1F317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6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rgbClr val="1010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  <a:lvl2pPr>
              <a:defRPr>
                <a:solidFill>
                  <a:srgbClr val="10103D"/>
                </a:solidFill>
              </a:defRPr>
            </a:lvl2pPr>
            <a:lvl3pPr>
              <a:defRPr>
                <a:solidFill>
                  <a:srgbClr val="10103D"/>
                </a:solidFill>
              </a:defRPr>
            </a:lvl3pPr>
            <a:lvl4pPr>
              <a:defRPr>
                <a:solidFill>
                  <a:srgbClr val="10103D"/>
                </a:solidFill>
              </a:defRPr>
            </a:lvl4pPr>
            <a:lvl5pPr>
              <a:defRPr>
                <a:solidFill>
                  <a:srgbClr val="10103D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rgbClr val="1010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  <a:lvl2pPr>
              <a:defRPr>
                <a:solidFill>
                  <a:srgbClr val="10103D"/>
                </a:solidFill>
              </a:defRPr>
            </a:lvl2pPr>
            <a:lvl3pPr>
              <a:defRPr>
                <a:solidFill>
                  <a:srgbClr val="10103D"/>
                </a:solidFill>
              </a:defRPr>
            </a:lvl3pPr>
            <a:lvl4pPr>
              <a:defRPr>
                <a:solidFill>
                  <a:srgbClr val="10103D"/>
                </a:solidFill>
              </a:defRPr>
            </a:lvl4pPr>
            <a:lvl5pPr>
              <a:defRPr>
                <a:solidFill>
                  <a:srgbClr val="10103D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2C93459-308D-4DC0-B76B-6C2B2F0270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7DA64D1-8566-1B71-BBD9-F38A809620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22" name="Elipse 21">
            <a:extLst>
              <a:ext uri="{FF2B5EF4-FFF2-40B4-BE49-F238E27FC236}">
                <a16:creationId xmlns:a16="http://schemas.microsoft.com/office/drawing/2014/main" id="{5A928D9E-ED94-DDDD-8F41-1612D9845700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22567FE-963E-9E1F-EE9F-3F4C7EAD2E56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C1B0085-2686-3E3B-C5FE-0B670ED1E16D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6C8A981-09EC-7DB4-5280-FF7123119F4D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7E25B7B-5CC6-1619-445E-8C967F8CB249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1B39B88-6B29-C4E5-6F92-4EC1ED452FEE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7A9A2FD5-AE23-51C9-F89F-36C3E62122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n 56">
            <a:extLst>
              <a:ext uri="{FF2B5EF4-FFF2-40B4-BE49-F238E27FC236}">
                <a16:creationId xmlns:a16="http://schemas.microsoft.com/office/drawing/2014/main" id="{2DE011A9-3941-835B-3099-A183BFA5DF5A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3688594" y="642498"/>
            <a:ext cx="4814811" cy="4814811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52" r:id="rId2"/>
    <p:sldLayoutId id="2147483671" r:id="rId3"/>
    <p:sldLayoutId id="2147483669" r:id="rId4"/>
    <p:sldLayoutId id="2147483649" r:id="rId5"/>
    <p:sldLayoutId id="2147483650" r:id="rId6"/>
    <p:sldLayoutId id="2147483651" r:id="rId7"/>
    <p:sldLayoutId id="2147483670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60" r:id="rId14"/>
    <p:sldLayoutId id="2147483661" r:id="rId15"/>
    <p:sldLayoutId id="2147483666" r:id="rId16"/>
    <p:sldLayoutId id="2147483663" r:id="rId17"/>
    <p:sldLayoutId id="2147483667" r:id="rId18"/>
    <p:sldLayoutId id="2147483668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96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D10DB5-BCD3-F69D-60BC-E285D48F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499" y="275555"/>
            <a:ext cx="8050041" cy="922500"/>
          </a:xfrm>
        </p:spPr>
        <p:txBody>
          <a:bodyPr/>
          <a:lstStyle/>
          <a:p>
            <a:r>
              <a:rPr lang="es-PE" dirty="0"/>
              <a:t>FUNCIONES DE TEXTO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9AF7B4A-32CB-467B-B13E-5F67DBEAD13E}"/>
              </a:ext>
            </a:extLst>
          </p:cNvPr>
          <p:cNvSpPr txBox="1"/>
          <p:nvPr/>
        </p:nvSpPr>
        <p:spPr>
          <a:xfrm>
            <a:off x="2680447" y="1783975"/>
            <a:ext cx="5638799" cy="287767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PE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F25CF4BB-70A2-4924-AD3C-7089AD1C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363535"/>
              </p:ext>
            </p:extLst>
          </p:nvPr>
        </p:nvGraphicFramePr>
        <p:xfrm>
          <a:off x="1972500" y="1242877"/>
          <a:ext cx="8128000" cy="3754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41665">
                  <a:extLst>
                    <a:ext uri="{9D8B030D-6E8A-4147-A177-3AD203B41FA5}">
                      <a16:colId xmlns:a16="http://schemas.microsoft.com/office/drawing/2014/main" val="3860900586"/>
                    </a:ext>
                  </a:extLst>
                </a:gridCol>
                <a:gridCol w="3567953">
                  <a:extLst>
                    <a:ext uri="{9D8B030D-6E8A-4147-A177-3AD203B41FA5}">
                      <a16:colId xmlns:a16="http://schemas.microsoft.com/office/drawing/2014/main" val="2081220057"/>
                    </a:ext>
                  </a:extLst>
                </a:gridCol>
                <a:gridCol w="3018382">
                  <a:extLst>
                    <a:ext uri="{9D8B030D-6E8A-4147-A177-3AD203B41FA5}">
                      <a16:colId xmlns:a16="http://schemas.microsoft.com/office/drawing/2014/main" val="90549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Une dos cadenas de texto en una cadena de texto.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CONCATENATE(&lt;text1&gt;, &lt;text2&gt;)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4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el número especificado de caracteres desde el principio de una cadena de texto.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LEFT(&lt;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text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&gt;, 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num_chars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DERECHO devuelve el último carácter o caracteres de una cadena de texto, según el número de caracteres que especifique.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RIGHT(&lt;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text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&gt;, 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num_chars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08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SUBSTITUTE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Reemplaza texto existente por otro nuevo en una cadena de texto.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SUBSTITUTE(&lt;text&gt;, &lt;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</a:rPr>
                        <a:t>old_text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&gt;, &lt;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</a:rPr>
                        <a:t>new_text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&gt;, &lt;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</a:rPr>
                        <a:t>instance_num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46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CONTAINSSTRING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Devuelve TRUE o FALSE para indicar si una cadena contiene otra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CONTAINSSTRING(&lt;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</a:rPr>
                        <a:t>within_text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&gt;, &lt;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</a:rPr>
                        <a:t>find_text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1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Convierte una cadena de texto a todas las letras mayúsculas.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UPPER 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text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17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Convierte todas las letras de una cadena de texto a minúsculas.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LOWER(&lt;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text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30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Convierte un valor en texto según el formato especificado.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FORMAT(&lt;value&gt;, &lt;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</a:rPr>
                        <a:t>format_string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&gt;[, &lt;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</a:rPr>
                        <a:t>locale_name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&gt;])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67002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4245E82-AC40-4DA2-B300-BA89C6341CAE}"/>
              </a:ext>
            </a:extLst>
          </p:cNvPr>
          <p:cNvSpPr txBox="1"/>
          <p:nvPr/>
        </p:nvSpPr>
        <p:spPr>
          <a:xfrm>
            <a:off x="4083424" y="5018078"/>
            <a:ext cx="5643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https://learn.microsoft.com/es-es/dax/format-function-dax</a:t>
            </a:r>
          </a:p>
        </p:txBody>
      </p:sp>
    </p:spTree>
    <p:extLst>
      <p:ext uri="{BB962C8B-B14F-4D97-AF65-F5344CB8AC3E}">
        <p14:creationId xmlns:p14="http://schemas.microsoft.com/office/powerpoint/2010/main" val="143931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D10DB5-BCD3-F69D-60BC-E285D48F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499" y="275555"/>
            <a:ext cx="8050041" cy="922500"/>
          </a:xfrm>
        </p:spPr>
        <p:txBody>
          <a:bodyPr/>
          <a:lstStyle/>
          <a:p>
            <a:r>
              <a:rPr lang="es-PE" dirty="0"/>
              <a:t>FUNCIONES DE FECHA Y HORA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9AF7B4A-32CB-467B-B13E-5F67DBEAD13E}"/>
              </a:ext>
            </a:extLst>
          </p:cNvPr>
          <p:cNvSpPr txBox="1"/>
          <p:nvPr/>
        </p:nvSpPr>
        <p:spPr>
          <a:xfrm>
            <a:off x="2680447" y="1783975"/>
            <a:ext cx="5638799" cy="287767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PE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F25CF4BB-70A2-4924-AD3C-7089AD1C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22712"/>
              </p:ext>
            </p:extLst>
          </p:nvPr>
        </p:nvGraphicFramePr>
        <p:xfrm>
          <a:off x="1972499" y="1242877"/>
          <a:ext cx="8480347" cy="3027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17921">
                  <a:extLst>
                    <a:ext uri="{9D8B030D-6E8A-4147-A177-3AD203B41FA5}">
                      <a16:colId xmlns:a16="http://schemas.microsoft.com/office/drawing/2014/main" val="3860900586"/>
                    </a:ext>
                  </a:extLst>
                </a:gridCol>
                <a:gridCol w="3731213">
                  <a:extLst>
                    <a:ext uri="{9D8B030D-6E8A-4147-A177-3AD203B41FA5}">
                      <a16:colId xmlns:a16="http://schemas.microsoft.com/office/drawing/2014/main" val="2081220057"/>
                    </a:ext>
                  </a:extLst>
                </a:gridCol>
                <a:gridCol w="3731213">
                  <a:extLst>
                    <a:ext uri="{9D8B030D-6E8A-4147-A177-3AD203B41FA5}">
                      <a16:colId xmlns:a16="http://schemas.microsoft.com/office/drawing/2014/main" val="615043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la hora como un número entre 0 (00:00) y 23 (23:00).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HOUR(&lt;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datetime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4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el minuto como un número entre 0 y 59, a partir de un valor de fecha y hora.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MINUTE(&lt;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datetime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los segundos de un valor temporal como un número entre 0 y 59.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SECOND(&lt;time&gt;)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08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el día del mes, un número entre 1 y 31.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DAY(&lt;date&gt;)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46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el mes como un número entre 1 (enero) y 12 (diciembre).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MONTH(&lt;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datetime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1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el año de una fecha como un número entero de cuatro dígitos entre 1900 y 9999.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YEAR(&lt;date&gt;)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17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Devuelve la fecha actual.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TODAY()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307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21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D10DB5-BCD3-F69D-60BC-E285D48F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499" y="275555"/>
            <a:ext cx="8050041" cy="922500"/>
          </a:xfrm>
        </p:spPr>
        <p:txBody>
          <a:bodyPr/>
          <a:lstStyle/>
          <a:p>
            <a:r>
              <a:rPr lang="es-PE" dirty="0"/>
              <a:t>OTRAS FUNCIONES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9AF7B4A-32CB-467B-B13E-5F67DBEAD13E}"/>
              </a:ext>
            </a:extLst>
          </p:cNvPr>
          <p:cNvSpPr txBox="1"/>
          <p:nvPr/>
        </p:nvSpPr>
        <p:spPr>
          <a:xfrm>
            <a:off x="2680447" y="1783975"/>
            <a:ext cx="5638799" cy="287767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PE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F25CF4BB-70A2-4924-AD3C-7089AD1C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079441"/>
              </p:ext>
            </p:extLst>
          </p:nvPr>
        </p:nvGraphicFramePr>
        <p:xfrm>
          <a:off x="1900518" y="1242877"/>
          <a:ext cx="8408894" cy="4307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01270">
                  <a:extLst>
                    <a:ext uri="{9D8B030D-6E8A-4147-A177-3AD203B41FA5}">
                      <a16:colId xmlns:a16="http://schemas.microsoft.com/office/drawing/2014/main" val="3860900586"/>
                    </a:ext>
                  </a:extLst>
                </a:gridCol>
                <a:gridCol w="3507849">
                  <a:extLst>
                    <a:ext uri="{9D8B030D-6E8A-4147-A177-3AD203B41FA5}">
                      <a16:colId xmlns:a16="http://schemas.microsoft.com/office/drawing/2014/main" val="2081220057"/>
                    </a:ext>
                  </a:extLst>
                </a:gridCol>
                <a:gridCol w="3699775">
                  <a:extLst>
                    <a:ext uri="{9D8B030D-6E8A-4147-A177-3AD203B41FA5}">
                      <a16:colId xmlns:a16="http://schemas.microsoft.com/office/drawing/2014/main" val="1117980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Realiza la división y devuelve un resultado alternativo o BLANK() al dividirlo entre 0.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DIVIDE(&lt;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numerator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&gt;, 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denominator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 [,&lt;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alternateresult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4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Redondea un número al número especificado de dígitos.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ROUND(&lt;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number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&gt;, 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num_digits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RANKX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la clasificación de un número en una lista de números para cada fila del argumento table.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RANKX(&lt;table&gt;, &lt;expression&gt;[, &lt;value&gt;[, &lt;order&gt;[, &lt;ties&gt;]]])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1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un espacio en blanco.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BLANK()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08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ISBLANK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Comprueba si un valor está en blanco y devuelve TRUE o FALSE.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ISBLANK(&lt;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value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46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HASONEVALUE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TRUE si el contexto de </a:t>
                      </a:r>
                      <a:r>
                        <a:rPr lang="es-ES" sz="1200" b="0" dirty="0" err="1">
                          <a:solidFill>
                            <a:schemeClr val="bg1"/>
                          </a:solidFill>
                        </a:rPr>
                        <a:t>columnName</a:t>
                      </a:r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 se ha filtrado a un solo valor distinto. De lo contrario, es FALSE.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HASONEVALUE(&lt;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columnName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1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RELATED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un valor relacionado de otra tabla.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RELATED(&lt;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column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17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SUMMARIZE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una tabla de resumen de los totales solicitados en un conjunto de grupos.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SUMMARIZE (&lt;table&gt;, &lt;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</a:rPr>
                        <a:t>groupBy_columnName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&gt;[, &lt;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</a:rPr>
                        <a:t>groupBy_columnName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&gt;]…[, &lt;name&gt;, &lt;expression&gt;]…)</a:t>
                      </a:r>
                      <a:endParaRPr lang="es-E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30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ADDCOLUMNS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Agrega columnas calculadas a la tabla o expresión de tabla dada.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ADDCOLUMNS(&lt;table&gt;, &lt;name&gt;, &lt;expression&gt;[, &lt;name&gt;, &lt;expression&gt;]…)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67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56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>
            <a:extLst>
              <a:ext uri="{FF2B5EF4-FFF2-40B4-BE49-F238E27FC236}">
                <a16:creationId xmlns:a16="http://schemas.microsoft.com/office/drawing/2014/main" id="{994A074C-EB0F-D46D-043E-F87CA566D363}"/>
              </a:ext>
            </a:extLst>
          </p:cNvPr>
          <p:cNvSpPr txBox="1">
            <a:spLocks/>
          </p:cNvSpPr>
          <p:nvPr/>
        </p:nvSpPr>
        <p:spPr>
          <a:xfrm>
            <a:off x="2741087" y="2415891"/>
            <a:ext cx="6709825" cy="101310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rgbClr val="1010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8800" dirty="0"/>
              <a:t>¡GRACIAS! </a:t>
            </a:r>
          </a:p>
        </p:txBody>
      </p:sp>
    </p:spTree>
    <p:extLst>
      <p:ext uri="{BB962C8B-B14F-4D97-AF65-F5344CB8AC3E}">
        <p14:creationId xmlns:p14="http://schemas.microsoft.com/office/powerpoint/2010/main" val="306757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E5C539-B82A-5A8E-2944-CED67C0B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477" y="1660567"/>
            <a:ext cx="3603397" cy="365974"/>
          </a:xfrm>
        </p:spPr>
        <p:txBody>
          <a:bodyPr/>
          <a:lstStyle/>
          <a:p>
            <a:pPr algn="l"/>
            <a:r>
              <a:rPr lang="es-PE" dirty="0"/>
              <a:t>Sobre mi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37AB68-353C-45DF-91EE-E12675A72AB0}"/>
              </a:ext>
            </a:extLst>
          </p:cNvPr>
          <p:cNvSpPr txBox="1"/>
          <p:nvPr/>
        </p:nvSpPr>
        <p:spPr>
          <a:xfrm>
            <a:off x="5891968" y="2369247"/>
            <a:ext cx="4570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rgbClr val="10103D"/>
                </a:solidFill>
              </a:rPr>
              <a:t>Bachiller en Ingeniería de Sistemas de la Universidad Nacional del Callao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PE" sz="1400" dirty="0">
              <a:solidFill>
                <a:srgbClr val="10103D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rgbClr val="10103D"/>
                </a:solidFill>
              </a:rPr>
              <a:t>Analista de Datos en Cuida Digital - </a:t>
            </a:r>
            <a:r>
              <a:rPr lang="es-PE" sz="1400" dirty="0" err="1">
                <a:solidFill>
                  <a:srgbClr val="10103D"/>
                </a:solidFill>
              </a:rPr>
              <a:t>Rimac</a:t>
            </a:r>
            <a:endParaRPr lang="es-PE" sz="1400" dirty="0">
              <a:solidFill>
                <a:srgbClr val="10103D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951B4D-426F-418D-9EC3-D39A9EB0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22" y="1351294"/>
            <a:ext cx="3119350" cy="37432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Business Intelligence Foundation Professional Certification - BIFPC™">
            <a:extLst>
              <a:ext uri="{FF2B5EF4-FFF2-40B4-BE49-F238E27FC236}">
                <a16:creationId xmlns:a16="http://schemas.microsoft.com/office/drawing/2014/main" id="{497CD4E8-52E1-45CA-A766-D5A0C36DC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724" y="4634753"/>
            <a:ext cx="809064" cy="80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1F47070-332E-4711-8E5B-907B68EF8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949" y="4634751"/>
            <a:ext cx="809065" cy="80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882C31C-E84B-4678-B4DC-49F1A1C41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175" y="4634751"/>
            <a:ext cx="809066" cy="80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48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E5C539-B82A-5A8E-2944-CED67C0B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339" y="1686446"/>
            <a:ext cx="3603397" cy="365974"/>
          </a:xfrm>
        </p:spPr>
        <p:txBody>
          <a:bodyPr/>
          <a:lstStyle/>
          <a:p>
            <a:r>
              <a:rPr lang="es-PE" sz="2200" dirty="0"/>
              <a:t>Carlos Sandoval </a:t>
            </a:r>
            <a:r>
              <a:rPr lang="es-PE" sz="2200" dirty="0" err="1"/>
              <a:t>Sullon</a:t>
            </a:r>
            <a:endParaRPr lang="es-PE" sz="2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220F02-C2C2-8939-9019-76BFF87F7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91" y="2862297"/>
            <a:ext cx="3141970" cy="566703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88A7924D-F6A3-B871-C5A7-7AFA0776A7FF}"/>
              </a:ext>
            </a:extLst>
          </p:cNvPr>
          <p:cNvSpPr txBox="1"/>
          <p:nvPr/>
        </p:nvSpPr>
        <p:spPr>
          <a:xfrm>
            <a:off x="6854888" y="3515365"/>
            <a:ext cx="241752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PE" dirty="0"/>
              <a:t>ricardo.ramosramos.372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66357E02-3A8A-E581-5EF9-7414C4E86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709" y="2906739"/>
            <a:ext cx="476250" cy="47625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3CC58A9-19EC-7ACB-21C4-DD0A29194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91" y="3445145"/>
            <a:ext cx="3658398" cy="566703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C77C8F8D-F87B-4804-CCAD-6C0727531B74}"/>
              </a:ext>
            </a:extLst>
          </p:cNvPr>
          <p:cNvSpPr txBox="1"/>
          <p:nvPr/>
        </p:nvSpPr>
        <p:spPr>
          <a:xfrm>
            <a:off x="7196890" y="2942385"/>
            <a:ext cx="24758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PE" dirty="0"/>
              <a:t>Carlos Sandoval Sullon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91D4ABC-4155-382E-60C8-B92F36F11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710" y="3485410"/>
            <a:ext cx="476250" cy="4762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313F50E-7948-4391-ACDD-351349B5FB12}"/>
              </a:ext>
            </a:extLst>
          </p:cNvPr>
          <p:cNvSpPr txBox="1"/>
          <p:nvPr/>
        </p:nvSpPr>
        <p:spPr>
          <a:xfrm>
            <a:off x="7035523" y="3526933"/>
            <a:ext cx="33635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PE" dirty="0"/>
              <a:t>linkedin.com/in/</a:t>
            </a:r>
            <a:r>
              <a:rPr lang="es-PE" dirty="0" err="1"/>
              <a:t>carlossandovalsu</a:t>
            </a:r>
            <a:endParaRPr lang="es-PE" dirty="0"/>
          </a:p>
        </p:txBody>
      </p:sp>
      <p:sp>
        <p:nvSpPr>
          <p:cNvPr id="20" name="Marcador de contenido 4">
            <a:extLst>
              <a:ext uri="{FF2B5EF4-FFF2-40B4-BE49-F238E27FC236}">
                <a16:creationId xmlns:a16="http://schemas.microsoft.com/office/drawing/2014/main" id="{4E31B323-FCB1-437A-96C9-521FC54344F4}"/>
              </a:ext>
            </a:extLst>
          </p:cNvPr>
          <p:cNvSpPr txBox="1">
            <a:spLocks/>
          </p:cNvSpPr>
          <p:nvPr/>
        </p:nvSpPr>
        <p:spPr>
          <a:xfrm>
            <a:off x="6817896" y="4596396"/>
            <a:ext cx="4060013" cy="639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PE" i="1" dirty="0">
              <a:solidFill>
                <a:srgbClr val="00AAB2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EA3956C-1EE7-40C5-87A0-488BD86B5523}"/>
              </a:ext>
            </a:extLst>
          </p:cNvPr>
          <p:cNvSpPr txBox="1"/>
          <p:nvPr/>
        </p:nvSpPr>
        <p:spPr>
          <a:xfrm>
            <a:off x="5676181" y="4890931"/>
            <a:ext cx="520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i="1" dirty="0">
                <a:solidFill>
                  <a:srgbClr val="00CED8"/>
                </a:solidFill>
              </a:rPr>
              <a:t>“Enseñar para aprender”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D566A1EB-EFF8-4367-890D-61839196E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91" y="4074824"/>
            <a:ext cx="3141970" cy="566703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EA35D491-13E9-436F-A6A5-3E736119F423}"/>
              </a:ext>
            </a:extLst>
          </p:cNvPr>
          <p:cNvSpPr txBox="1"/>
          <p:nvPr/>
        </p:nvSpPr>
        <p:spPr>
          <a:xfrm>
            <a:off x="7148185" y="4163457"/>
            <a:ext cx="25564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PE" dirty="0"/>
              <a:t>+51938720217</a:t>
            </a:r>
          </a:p>
        </p:txBody>
      </p:sp>
      <p:pic>
        <p:nvPicPr>
          <p:cNvPr id="25" name="Picture 2" descr="Logo Whatsapp PNG transparente - StickPNG">
            <a:extLst>
              <a:ext uri="{FF2B5EF4-FFF2-40B4-BE49-F238E27FC236}">
                <a16:creationId xmlns:a16="http://schemas.microsoft.com/office/drawing/2014/main" id="{E4953542-FDD3-4AF0-BC92-33A1F6E34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376" y="4103237"/>
            <a:ext cx="511184" cy="51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5CBA5C2-A96A-4C3A-9920-32A39E5E8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9022" y="1351294"/>
            <a:ext cx="3119350" cy="37432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809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0B50F3-C717-7473-AF78-3D109CB3A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PE" dirty="0"/>
              <a:t>DAX</a:t>
            </a:r>
          </a:p>
        </p:txBody>
      </p:sp>
    </p:spTree>
    <p:extLst>
      <p:ext uri="{BB962C8B-B14F-4D97-AF65-F5344CB8AC3E}">
        <p14:creationId xmlns:p14="http://schemas.microsoft.com/office/powerpoint/2010/main" val="211218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D10DB5-BCD3-F69D-60BC-E285D48F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60" y="275555"/>
            <a:ext cx="5905280" cy="922500"/>
          </a:xfrm>
        </p:spPr>
        <p:txBody>
          <a:bodyPr/>
          <a:lstStyle/>
          <a:p>
            <a:r>
              <a:rPr lang="es-PE" dirty="0"/>
              <a:t>DOCUMENTACIÓN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055D54-8F31-4A50-99A2-2CDBA2CCC06B}"/>
              </a:ext>
            </a:extLst>
          </p:cNvPr>
          <p:cNvSpPr txBox="1"/>
          <p:nvPr/>
        </p:nvSpPr>
        <p:spPr>
          <a:xfrm>
            <a:off x="3462618" y="3059668"/>
            <a:ext cx="5266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https://learn.microsoft.com/es-es/dax/dax-overview</a:t>
            </a:r>
          </a:p>
        </p:txBody>
      </p:sp>
    </p:spTree>
    <p:extLst>
      <p:ext uri="{BB962C8B-B14F-4D97-AF65-F5344CB8AC3E}">
        <p14:creationId xmlns:p14="http://schemas.microsoft.com/office/powerpoint/2010/main" val="339965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D10DB5-BCD3-F69D-60BC-E285D48F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60" y="275555"/>
            <a:ext cx="5905280" cy="922500"/>
          </a:xfrm>
        </p:spPr>
        <p:txBody>
          <a:bodyPr/>
          <a:lstStyle/>
          <a:p>
            <a:r>
              <a:rPr lang="es-PE" dirty="0"/>
              <a:t>FUNCIONES DE AGREGACIÓN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9AF7B4A-32CB-467B-B13E-5F67DBEAD13E}"/>
              </a:ext>
            </a:extLst>
          </p:cNvPr>
          <p:cNvSpPr txBox="1"/>
          <p:nvPr/>
        </p:nvSpPr>
        <p:spPr>
          <a:xfrm>
            <a:off x="2680447" y="1783975"/>
            <a:ext cx="5638799" cy="287767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PE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F25CF4BB-70A2-4924-AD3C-7089AD1C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11148"/>
              </p:ext>
            </p:extLst>
          </p:nvPr>
        </p:nvGraphicFramePr>
        <p:xfrm>
          <a:off x="1918712" y="991866"/>
          <a:ext cx="8014182" cy="4312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62370">
                  <a:extLst>
                    <a:ext uri="{9D8B030D-6E8A-4147-A177-3AD203B41FA5}">
                      <a16:colId xmlns:a16="http://schemas.microsoft.com/office/drawing/2014/main" val="3860900586"/>
                    </a:ext>
                  </a:extLst>
                </a:gridCol>
                <a:gridCol w="4159624">
                  <a:extLst>
                    <a:ext uri="{9D8B030D-6E8A-4147-A177-3AD203B41FA5}">
                      <a16:colId xmlns:a16="http://schemas.microsoft.com/office/drawing/2014/main" val="2081220057"/>
                    </a:ext>
                  </a:extLst>
                </a:gridCol>
                <a:gridCol w="2492188">
                  <a:extLst>
                    <a:ext uri="{9D8B030D-6E8A-4147-A177-3AD203B41FA5}">
                      <a16:colId xmlns:a16="http://schemas.microsoft.com/office/drawing/2014/main" val="2593633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el promedio (media aritmética) de todos los números de una columna.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AVERAGE(&lt;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column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4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AVERAGEX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Calcula el promedio (media aritmética) de un conjunto de expresiones evaluadas en una tabla.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AVERAGE(&lt;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column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Cuenta el número de filas de la columna especificada que contienen valores que no están en blanco.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COUNT(&lt;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column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08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COUNTBLANK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Cuenta el número de celdas en blanco de una columna.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COUNTBLANK(&lt;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column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46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COUNTROWS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Cuenta el número de filas de la tabla especificada o de una tabla definida por una expresión.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COUNTROWS([&lt;table&gt;])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1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DISTINCTCOUNT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Cuenta el número de valores distintos de una columna.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DISTINCTCOUNT(&lt;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column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17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el valor numérico mayor de una columna, o entre dos expresiones escalares.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MAX(&lt;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column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30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el valor numérico menor de una columna, o entre dos expresiones escalares.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MIN(&lt;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column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67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Suma todos los números de una columna.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SUM(&lt;</a:t>
                      </a:r>
                      <a:r>
                        <a:rPr lang="es-ES" sz="1200" b="0" dirty="0" err="1">
                          <a:solidFill>
                            <a:schemeClr val="bg1"/>
                          </a:solidFill>
                        </a:rPr>
                        <a:t>column</a:t>
                      </a:r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67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SUMX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la suma de una expresión evaluada para cada fila de una tabla.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SUMX(&lt;table&gt;, 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expression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487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09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D10DB5-BCD3-F69D-60BC-E285D48F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60" y="275555"/>
            <a:ext cx="5905280" cy="922500"/>
          </a:xfrm>
        </p:spPr>
        <p:txBody>
          <a:bodyPr/>
          <a:lstStyle/>
          <a:p>
            <a:r>
              <a:rPr lang="es-PE" dirty="0"/>
              <a:t>FUNCIONES DE LOGICAS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9AF7B4A-32CB-467B-B13E-5F67DBEAD13E}"/>
              </a:ext>
            </a:extLst>
          </p:cNvPr>
          <p:cNvSpPr txBox="1"/>
          <p:nvPr/>
        </p:nvSpPr>
        <p:spPr>
          <a:xfrm>
            <a:off x="2680447" y="1783975"/>
            <a:ext cx="5638799" cy="287767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PE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F25CF4BB-70A2-4924-AD3C-7089AD1C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35920"/>
              </p:ext>
            </p:extLst>
          </p:nvPr>
        </p:nvGraphicFramePr>
        <p:xfrm>
          <a:off x="1972499" y="1242877"/>
          <a:ext cx="8426558" cy="2941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8630">
                  <a:extLst>
                    <a:ext uri="{9D8B030D-6E8A-4147-A177-3AD203B41FA5}">
                      <a16:colId xmlns:a16="http://schemas.microsoft.com/office/drawing/2014/main" val="3860900586"/>
                    </a:ext>
                  </a:extLst>
                </a:gridCol>
                <a:gridCol w="3728484">
                  <a:extLst>
                    <a:ext uri="{9D8B030D-6E8A-4147-A177-3AD203B41FA5}">
                      <a16:colId xmlns:a16="http://schemas.microsoft.com/office/drawing/2014/main" val="2081220057"/>
                    </a:ext>
                  </a:extLst>
                </a:gridCol>
                <a:gridCol w="3909444">
                  <a:extLst>
                    <a:ext uri="{9D8B030D-6E8A-4147-A177-3AD203B41FA5}">
                      <a16:colId xmlns:a16="http://schemas.microsoft.com/office/drawing/2014/main" val="4100033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Comprueba si los dos argumentos son TRUE y devuelve TRUE si todos lo son.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AND(&lt;logical1&gt;,&lt;logical2&gt;)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4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Comprueba una condición y devuelve un valor cuando es "TRUE"; en caso contrario, devuelve un segundo valor.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IF(&lt;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</a:rPr>
                        <a:t>logical_test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&gt;, &lt;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</a:rPr>
                        <a:t>value_if_true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&gt;[, &lt;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</a:rPr>
                        <a:t>value_if_false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&gt;])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Comprueba si uno de los argumentos es TRUE para devolver TRUE.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OR(&lt;logical1&gt;,&lt;logical2&gt;)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08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Evalúa una expresión en una lista de valores y devuelve una de varias expresiones de resultado posibles.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SWITCH(&lt;expression&gt;, &lt;value&gt;, &lt;result&gt;[, &lt;value&gt;, &lt;result&gt;]…[, &lt;else&gt;])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46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el valor lógico TRUE.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TRUE()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1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el valor lógico FALSE.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FALSE()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17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Cambia FALSE por TRUE o TRUE por FALSE.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NOT(&lt;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logical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307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28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D10DB5-BCD3-F69D-60BC-E285D48F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60" y="275555"/>
            <a:ext cx="5905280" cy="922500"/>
          </a:xfrm>
        </p:spPr>
        <p:txBody>
          <a:bodyPr/>
          <a:lstStyle/>
          <a:p>
            <a:r>
              <a:rPr lang="es-PE" dirty="0"/>
              <a:t>FUNCIONES DE FILTRO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9AF7B4A-32CB-467B-B13E-5F67DBEAD13E}"/>
              </a:ext>
            </a:extLst>
          </p:cNvPr>
          <p:cNvSpPr txBox="1"/>
          <p:nvPr/>
        </p:nvSpPr>
        <p:spPr>
          <a:xfrm>
            <a:off x="2680447" y="1783975"/>
            <a:ext cx="5638799" cy="287767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PE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F25CF4BB-70A2-4924-AD3C-7089AD1C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17212"/>
              </p:ext>
            </p:extLst>
          </p:nvPr>
        </p:nvGraphicFramePr>
        <p:xfrm>
          <a:off x="1972500" y="1242877"/>
          <a:ext cx="8498275" cy="3108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50322">
                  <a:extLst>
                    <a:ext uri="{9D8B030D-6E8A-4147-A177-3AD203B41FA5}">
                      <a16:colId xmlns:a16="http://schemas.microsoft.com/office/drawing/2014/main" val="3860900586"/>
                    </a:ext>
                  </a:extLst>
                </a:gridCol>
                <a:gridCol w="3508852">
                  <a:extLst>
                    <a:ext uri="{9D8B030D-6E8A-4147-A177-3AD203B41FA5}">
                      <a16:colId xmlns:a16="http://schemas.microsoft.com/office/drawing/2014/main" val="2081220057"/>
                    </a:ext>
                  </a:extLst>
                </a:gridCol>
                <a:gridCol w="3739101">
                  <a:extLst>
                    <a:ext uri="{9D8B030D-6E8A-4147-A177-3AD203B41FA5}">
                      <a16:colId xmlns:a16="http://schemas.microsoft.com/office/drawing/2014/main" val="2368191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todas las filas de una tabla, o todos los valores de una columna, omitiendo los filtros que se puedan haber aplicado.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ALL( [&lt;table&gt; | &lt;column&gt;[, &lt;column&gt;[, &lt;column&gt;[,…]]]] )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4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ALLEXCEPT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Quita todos los filtros de contexto de la tabla, excepto los que se han aplicado a las columnas especificadas.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ALLEXCEPT(&lt;table&gt;,&lt;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column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&gt;[,&lt;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column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&gt;[,…]])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ALLSELECTED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Quita los filtros de contexto de las columnas y las filas de la consulta actual, a la vez que conserva todos los demás filtros de contexto o filtros explícitos.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ALLSELECTED([&lt;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</a:rPr>
                        <a:t>tableName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&gt; | &lt;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</a:rPr>
                        <a:t>columnName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&gt;[, &lt;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</a:rPr>
                        <a:t>columnName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&gt;[, &lt;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</a:rPr>
                        <a:t>columnName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&gt;[,…]]]] )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08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Evalúa una expresión en un contexto de filtro modificado.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CALCULATE(&lt;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expression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&gt;[, &lt;filter1&gt; [, &lt;filter2&gt; [, …]]])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46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una tabla que representa un subconjunto de otra tabla o expresión.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FILTER(&lt;table&gt;,&lt;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filter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1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REMOVEFILTERS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Borra los filtros de las tablas o columnas especificadas.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REMOVEFILTERS([&lt;table&gt; | &lt;column&gt;[, &lt;column&gt;[, &lt;column&gt;[,…]]]])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17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4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D10DB5-BCD3-F69D-60BC-E285D48F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499" y="275555"/>
            <a:ext cx="8050041" cy="922500"/>
          </a:xfrm>
        </p:spPr>
        <p:txBody>
          <a:bodyPr/>
          <a:lstStyle/>
          <a:p>
            <a:r>
              <a:rPr lang="es-PE" dirty="0"/>
              <a:t>FUNCIONES DE INTELIGENCIA DE TIEMPO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9AF7B4A-32CB-467B-B13E-5F67DBEAD13E}"/>
              </a:ext>
            </a:extLst>
          </p:cNvPr>
          <p:cNvSpPr txBox="1"/>
          <p:nvPr/>
        </p:nvSpPr>
        <p:spPr>
          <a:xfrm>
            <a:off x="2680447" y="1783975"/>
            <a:ext cx="5638799" cy="287767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PE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F25CF4BB-70A2-4924-AD3C-7089AD1C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63834"/>
              </p:ext>
            </p:extLst>
          </p:nvPr>
        </p:nvGraphicFramePr>
        <p:xfrm>
          <a:off x="1933519" y="960120"/>
          <a:ext cx="8128000" cy="4851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29924">
                  <a:extLst>
                    <a:ext uri="{9D8B030D-6E8A-4147-A177-3AD203B41FA5}">
                      <a16:colId xmlns:a16="http://schemas.microsoft.com/office/drawing/2014/main" val="3860900586"/>
                    </a:ext>
                  </a:extLst>
                </a:gridCol>
                <a:gridCol w="3938628">
                  <a:extLst>
                    <a:ext uri="{9D8B030D-6E8A-4147-A177-3AD203B41FA5}">
                      <a16:colId xmlns:a16="http://schemas.microsoft.com/office/drawing/2014/main" val="2081220057"/>
                    </a:ext>
                  </a:extLst>
                </a:gridCol>
                <a:gridCol w="2459448">
                  <a:extLst>
                    <a:ext uri="{9D8B030D-6E8A-4147-A177-3AD203B41FA5}">
                      <a16:colId xmlns:a16="http://schemas.microsoft.com/office/drawing/2014/main" val="1367853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SAMEPERIODLASTYEAR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una tabla que contiene una columna de fechas desplazadas un año atrás en el tiempo desde las fechas de la columna de fechas especificada, en el contexto actual.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SAMEPERIODLASTYEAR(&lt;dates&gt;)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4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PARALLELPERIOD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una tabla que contiene una columna de fechas que representa un período paralelo a las fechas de la columna de fechas especificada, en el contexto actual, con las fechas desplazadas un número de intervalos hacia delante o hacia atrás en el tiempo.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PARALLELPERIOD(&lt;dates&gt;,&lt;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</a:rPr>
                        <a:t>number_of_intervals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&gt;,&lt;interval&gt;)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DATEADD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una tabla que contiene una columna de fechas, desplazada hacia delante o hacia atrás en el tiempo, por el número especificado de intervalos desde las fechas del contexto actual.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DATEADD(&lt;dates&gt;,&lt;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</a:rPr>
                        <a:t>number_of_intervals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&gt;,&lt;interval&gt;)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08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TOTALYTD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Evalúa el valor de </a:t>
                      </a:r>
                      <a:r>
                        <a:rPr lang="es-ES" sz="1200" b="0" dirty="0" err="1">
                          <a:solidFill>
                            <a:schemeClr val="bg1"/>
                          </a:solidFill>
                        </a:rPr>
                        <a:t>year</a:t>
                      </a:r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s-ES" sz="1200" b="0" dirty="0" err="1">
                          <a:solidFill>
                            <a:schemeClr val="bg1"/>
                          </a:solidFill>
                        </a:rPr>
                        <a:t>to</a:t>
                      </a:r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-date de </a:t>
                      </a:r>
                      <a:r>
                        <a:rPr lang="es-ES" sz="1200" b="0" dirty="0" err="1">
                          <a:solidFill>
                            <a:schemeClr val="bg1"/>
                          </a:solidFill>
                        </a:rPr>
                        <a:t>expression</a:t>
                      </a:r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 en el contexto actual.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TOTALYTD(&lt;expression&gt;,&lt;dates&gt;[,&lt;filter&gt;][,&lt;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</a:rPr>
                        <a:t>year_end_date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&gt;])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46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TOTALQTD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Evalúa el valor de </a:t>
                      </a:r>
                      <a:r>
                        <a:rPr lang="es-ES" sz="1200" b="0" dirty="0" err="1">
                          <a:solidFill>
                            <a:schemeClr val="bg1"/>
                          </a:solidFill>
                        </a:rPr>
                        <a:t>expression</a:t>
                      </a:r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 de las fechas del trimestre hasta la fecha en el contexto actual.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TOTALQTD(&lt;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expression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&gt;,&lt;dates&gt;[,&lt;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filter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1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TOTALMTD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Evalúa el valor de </a:t>
                      </a:r>
                      <a:r>
                        <a:rPr lang="es-ES" sz="1200" b="0" dirty="0" err="1">
                          <a:solidFill>
                            <a:schemeClr val="bg1"/>
                          </a:solidFill>
                        </a:rPr>
                        <a:t>expression</a:t>
                      </a:r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 del mes hasta la fecha en el contexto actual.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TOTALMTD(&lt;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expression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&gt;,&lt;dates&gt;[,&lt;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filter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17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DATESBETWEEN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una tabla que contiene una columna de fechas que comienza con una fecha de inicio especificada y continúa hasta una fecha de finalización especificada.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DATESBETWEEN(&lt;Dates&gt;, 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StartDate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&gt;, 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EndDate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30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chemeClr val="bg1"/>
                          </a:solidFill>
                        </a:rPr>
                        <a:t>Devuelve la fecha especificada en formato de fecha y hora.</a:t>
                      </a:r>
                      <a:endParaRPr lang="es-PE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DATE(&lt;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year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&gt;, 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month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&gt;, &lt;</a:t>
                      </a:r>
                      <a:r>
                        <a:rPr lang="es-PE" sz="1200" b="0" dirty="0" err="1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s-PE" sz="1200" b="0" dirty="0">
                          <a:solidFill>
                            <a:schemeClr val="bg1"/>
                          </a:solidFill>
                        </a:rPr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67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259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3">
      <a:dk1>
        <a:srgbClr val="002060"/>
      </a:dk1>
      <a:lt1>
        <a:sysClr val="window" lastClr="FFFFFF"/>
      </a:lt1>
      <a:dk2>
        <a:srgbClr val="00206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1601</TotalTime>
  <Words>1463</Words>
  <Application>Microsoft Office PowerPoint</Application>
  <PresentationFormat>Panorámica</PresentationFormat>
  <Paragraphs>195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Circuito</vt:lpstr>
      <vt:lpstr>Presentación de PowerPoint</vt:lpstr>
      <vt:lpstr>Sobre mi</vt:lpstr>
      <vt:lpstr>Carlos Sandoval Sullon</vt:lpstr>
      <vt:lpstr>DAX</vt:lpstr>
      <vt:lpstr>DOCUMENTACIÓN</vt:lpstr>
      <vt:lpstr>FUNCIONES DE AGREGACIÓN</vt:lpstr>
      <vt:lpstr>FUNCIONES DE LOGICAS</vt:lpstr>
      <vt:lpstr>FUNCIONES DE FILTRO</vt:lpstr>
      <vt:lpstr>FUNCIONES DE INTELIGENCIA DE TIEMPO</vt:lpstr>
      <vt:lpstr>FUNCIONES DE TEXTO</vt:lpstr>
      <vt:lpstr>FUNCIONES DE FECHA Y HORA</vt:lpstr>
      <vt:lpstr>OTRAS FUNCIONES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ESTESSY MARGARETH CORNEJO VARGAS</dc:creator>
  <cp:lastModifiedBy>Ricardo Ramos Ramos</cp:lastModifiedBy>
  <cp:revision>42</cp:revision>
  <dcterms:created xsi:type="dcterms:W3CDTF">2023-01-29T00:54:43Z</dcterms:created>
  <dcterms:modified xsi:type="dcterms:W3CDTF">2023-04-16T21:25:17Z</dcterms:modified>
</cp:coreProperties>
</file>