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92" r:id="rId1"/>
  </p:sldMasterIdLst>
  <p:notesMasterIdLst>
    <p:notesMasterId r:id="rId6"/>
  </p:notesMasterIdLst>
  <p:sldIdLst>
    <p:sldId id="302" r:id="rId2"/>
    <p:sldId id="303" r:id="rId3"/>
    <p:sldId id="305" r:id="rId4"/>
    <p:sldId id="306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017a8dcefc_0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55" name="Google Shape;655;g1017a8dcef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017a8dcefc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3" name="Google Shape;663;g1017a8dcefc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017a8dcefc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3" name="Google Shape;663;g1017a8dcefc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90711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017a8dcefc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3" name="Google Shape;663;g1017a8dcefc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2679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Marigold">
  <p:cSld name="TITLE_3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28600" y="228600"/>
            <a:ext cx="4284000" cy="231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28600" y="2743200"/>
            <a:ext cx="42840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228600" y="2571750"/>
            <a:ext cx="61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" name="Google Shape;19;p3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" y="4241783"/>
            <a:ext cx="1543800" cy="72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accent - light">
  <p:cSld name="SECTION_HEADER_3">
    <p:bg>
      <p:bgPr>
        <a:solidFill>
          <a:schemeClr val="accent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4631400" y="494300"/>
            <a:ext cx="4284000" cy="207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4631400" y="3370100"/>
            <a:ext cx="4284000" cy="132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cxnSp>
        <p:nvCxnSpPr>
          <p:cNvPr id="79" name="Google Shape;79;p14"/>
          <p:cNvCxnSpPr/>
          <p:nvPr/>
        </p:nvCxnSpPr>
        <p:spPr>
          <a:xfrm>
            <a:off x="4631400" y="2970950"/>
            <a:ext cx="61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4"/>
          <p:cNvSpPr txBox="1"/>
          <p:nvPr/>
        </p:nvSpPr>
        <p:spPr>
          <a:xfrm>
            <a:off x="228600" y="152400"/>
            <a:ext cx="2311200" cy="185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Helvetica Neue"/>
                <a:ea typeface="Helvetica Neue"/>
                <a:cs typeface="Helvetica Neue"/>
                <a:sym typeface="Helvetica Neue"/>
              </a:rPr>
              <a:t>Use this slide with your startup weekend’s selected accent color:</a:t>
            </a: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 Go to Slide &gt; Edit Theme &gt; Background, and choose the appropriate theme color.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Then delete this note (in Edit Theme view)!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" y="4241783"/>
            <a:ext cx="1543800" cy="72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light 1">
  <p:cSld name="SECTION_HEADER_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4631400" y="2218825"/>
            <a:ext cx="4284000" cy="208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 sz="3200">
                <a:solidFill>
                  <a:srgbClr val="000000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 sz="3200">
                <a:solidFill>
                  <a:srgbClr val="000000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 sz="3200">
                <a:solidFill>
                  <a:srgbClr val="000000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 sz="3200">
                <a:solidFill>
                  <a:srgbClr val="000000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 sz="3200">
                <a:solidFill>
                  <a:srgbClr val="000000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 sz="3200">
                <a:solidFill>
                  <a:srgbClr val="000000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 sz="3200">
                <a:solidFill>
                  <a:srgbClr val="000000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 sz="3200">
                <a:solidFill>
                  <a:srgbClr val="000000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 sz="3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cxnSp>
        <p:nvCxnSpPr>
          <p:cNvPr id="84" name="Google Shape;84;p15"/>
          <p:cNvCxnSpPr/>
          <p:nvPr/>
        </p:nvCxnSpPr>
        <p:spPr>
          <a:xfrm>
            <a:off x="4631400" y="1928135"/>
            <a:ext cx="617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Google Shape;85;p15"/>
          <p:cNvSpPr/>
          <p:nvPr/>
        </p:nvSpPr>
        <p:spPr>
          <a:xfrm>
            <a:off x="-7007" y="5042975"/>
            <a:ext cx="9158100" cy="107700"/>
          </a:xfrm>
          <a:prstGeom prst="rect">
            <a:avLst/>
          </a:prstGeom>
          <a:solidFill>
            <a:srgbClr val="FF2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4631700" y="1435150"/>
            <a:ext cx="4284000" cy="57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" y="4241783"/>
            <a:ext cx="1543800" cy="72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accent - light">
  <p:cSld name="SECTION_HEADER_2_1">
    <p:bg>
      <p:bgPr>
        <a:solidFill>
          <a:schemeClr val="accent2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4631400" y="2218825"/>
            <a:ext cx="4284000" cy="208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 sz="3200">
                <a:solidFill>
                  <a:srgbClr val="000000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 sz="3200">
                <a:solidFill>
                  <a:srgbClr val="000000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 sz="3200">
                <a:solidFill>
                  <a:srgbClr val="000000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 sz="3200">
                <a:solidFill>
                  <a:srgbClr val="000000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 sz="3200">
                <a:solidFill>
                  <a:srgbClr val="000000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 sz="3200">
                <a:solidFill>
                  <a:srgbClr val="000000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 sz="3200">
                <a:solidFill>
                  <a:srgbClr val="000000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 sz="3200">
                <a:solidFill>
                  <a:srgbClr val="000000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 sz="3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cxnSp>
        <p:nvCxnSpPr>
          <p:cNvPr id="90" name="Google Shape;90;p16"/>
          <p:cNvCxnSpPr/>
          <p:nvPr/>
        </p:nvCxnSpPr>
        <p:spPr>
          <a:xfrm>
            <a:off x="4631400" y="1928135"/>
            <a:ext cx="617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16"/>
          <p:cNvSpPr txBox="1"/>
          <p:nvPr/>
        </p:nvSpPr>
        <p:spPr>
          <a:xfrm>
            <a:off x="228600" y="152400"/>
            <a:ext cx="2311200" cy="185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Helvetica Neue"/>
                <a:ea typeface="Helvetica Neue"/>
                <a:cs typeface="Helvetica Neue"/>
                <a:sym typeface="Helvetica Neue"/>
              </a:rPr>
              <a:t>Use this slide with your startup weekend’s selected accent color:</a:t>
            </a: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 Go to View &gt; Master, right-click to Change Background, and choose the appropriate theme color.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Then delete this note (in Edit Theme view)!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1"/>
          </p:nvPr>
        </p:nvSpPr>
        <p:spPr>
          <a:xfrm>
            <a:off x="4631700" y="1435150"/>
            <a:ext cx="4284000" cy="57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" y="4241783"/>
            <a:ext cx="1543800" cy="72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dark">
  <p:cSld name="SECTION_HEADER_1">
    <p:bg>
      <p:bgPr>
        <a:solidFill>
          <a:srgbClr val="000000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4631400" y="494300"/>
            <a:ext cx="4284000" cy="207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1"/>
          </p:nvPr>
        </p:nvSpPr>
        <p:spPr>
          <a:xfrm>
            <a:off x="4631400" y="3370100"/>
            <a:ext cx="4284000" cy="132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cxnSp>
        <p:nvCxnSpPr>
          <p:cNvPr id="97" name="Google Shape;97;p17"/>
          <p:cNvCxnSpPr/>
          <p:nvPr/>
        </p:nvCxnSpPr>
        <p:spPr>
          <a:xfrm>
            <a:off x="4631400" y="2970950"/>
            <a:ext cx="617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" name="Google Shape;98;p17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" y="4241783"/>
            <a:ext cx="1543800" cy="72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accent - dark">
  <p:cSld name="SECTION_HEADER_1_2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4631400" y="494300"/>
            <a:ext cx="4284000" cy="207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1"/>
          </p:nvPr>
        </p:nvSpPr>
        <p:spPr>
          <a:xfrm>
            <a:off x="4631400" y="3370100"/>
            <a:ext cx="4284000" cy="132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cxnSp>
        <p:nvCxnSpPr>
          <p:cNvPr id="102" name="Google Shape;102;p18"/>
          <p:cNvCxnSpPr/>
          <p:nvPr/>
        </p:nvCxnSpPr>
        <p:spPr>
          <a:xfrm>
            <a:off x="4631400" y="2970950"/>
            <a:ext cx="617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8"/>
          <p:cNvSpPr txBox="1"/>
          <p:nvPr/>
        </p:nvSpPr>
        <p:spPr>
          <a:xfrm>
            <a:off x="228600" y="152400"/>
            <a:ext cx="2311200" cy="185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Helvetica Neue"/>
                <a:ea typeface="Helvetica Neue"/>
                <a:cs typeface="Helvetica Neue"/>
                <a:sym typeface="Helvetica Neue"/>
              </a:rPr>
              <a:t>Use this slide with your startup weekend’s selected accent color:</a:t>
            </a: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 Go to View &gt; Master, right-click to Change Background, and choose the appropriate theme color.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Then delete this note (</a:t>
            </a: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Edit Theme view)!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" y="4241783"/>
            <a:ext cx="1543800" cy="72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 section header - dark">
  <p:cSld name="SECTION_HEADER_1_1">
    <p:bg>
      <p:bgPr>
        <a:solidFill>
          <a:srgbClr val="000000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4631400" y="2218825"/>
            <a:ext cx="4284000" cy="208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07" name="Google Shape;107;p19"/>
          <p:cNvCxnSpPr/>
          <p:nvPr/>
        </p:nvCxnSpPr>
        <p:spPr>
          <a:xfrm>
            <a:off x="4631400" y="1928135"/>
            <a:ext cx="617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8" name="Google Shape;108;p19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175" y="4598100"/>
            <a:ext cx="1099771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>
            <a:spLocks noGrp="1"/>
          </p:cNvSpPr>
          <p:nvPr>
            <p:ph type="subTitle" idx="1"/>
          </p:nvPr>
        </p:nvSpPr>
        <p:spPr>
          <a:xfrm>
            <a:off x="4631700" y="1435150"/>
            <a:ext cx="4284000" cy="57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 section header - accent - dark">
  <p:cSld name="SECTION_HEADER_1_1_1">
    <p:bg>
      <p:bgPr>
        <a:solidFill>
          <a:schemeClr val="accen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4631400" y="2218825"/>
            <a:ext cx="4284000" cy="208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12" name="Google Shape;112;p20"/>
          <p:cNvCxnSpPr/>
          <p:nvPr/>
        </p:nvCxnSpPr>
        <p:spPr>
          <a:xfrm>
            <a:off x="4631400" y="1928135"/>
            <a:ext cx="617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20"/>
          <p:cNvSpPr txBox="1"/>
          <p:nvPr/>
        </p:nvSpPr>
        <p:spPr>
          <a:xfrm>
            <a:off x="228600" y="152400"/>
            <a:ext cx="2311200" cy="185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Helvetica Neue"/>
                <a:ea typeface="Helvetica Neue"/>
                <a:cs typeface="Helvetica Neue"/>
                <a:sym typeface="Helvetica Neue"/>
              </a:rPr>
              <a:t>Use this slide with your startup weekend’s selected accent color:</a:t>
            </a: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 Go to Slide &gt; Edit Theme &gt; Background, and choose the appropriate theme color.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Then delete this note (in Edit Theme view)!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1"/>
          </p:nvPr>
        </p:nvSpPr>
        <p:spPr>
          <a:xfrm>
            <a:off x="4631700" y="1435150"/>
            <a:ext cx="4284000" cy="57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" y="4241783"/>
            <a:ext cx="1543800" cy="72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ation - dark">
  <p:cSld name="CUSTOM_2_2">
    <p:bg>
      <p:bgPr>
        <a:solidFill>
          <a:schemeClr val="dk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/>
        </p:nvSpPr>
        <p:spPr>
          <a:xfrm>
            <a:off x="50150" y="-162150"/>
            <a:ext cx="9045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600">
              <a:solidFill>
                <a:srgbClr val="9E9E9E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83000" y="523125"/>
            <a:ext cx="4863300" cy="40776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6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1"/>
          </p:nvPr>
        </p:nvSpPr>
        <p:spPr>
          <a:xfrm>
            <a:off x="6099000" y="522900"/>
            <a:ext cx="2816400" cy="40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" y="4241783"/>
            <a:ext cx="1543800" cy="72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ation - light">
  <p:cSld name="CUSTOM_2_1_1">
    <p:bg>
      <p:bgPr>
        <a:solidFill>
          <a:srgbClr val="9E9E9E">
            <a:alpha val="0"/>
          </a:srgbClr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83000" y="523125"/>
            <a:ext cx="4863300" cy="40776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600" i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subTitle" idx="1"/>
          </p:nvPr>
        </p:nvSpPr>
        <p:spPr>
          <a:xfrm>
            <a:off x="6099000" y="522900"/>
            <a:ext cx="2816400" cy="40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1" name="Google Shape;151;p27"/>
          <p:cNvSpPr/>
          <p:nvPr/>
        </p:nvSpPr>
        <p:spPr>
          <a:xfrm>
            <a:off x="-7007" y="5042975"/>
            <a:ext cx="9158100" cy="107700"/>
          </a:xfrm>
          <a:prstGeom prst="rect">
            <a:avLst/>
          </a:prstGeom>
          <a:solidFill>
            <a:srgbClr val="FF2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" y="4241783"/>
            <a:ext cx="1543800" cy="72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accent - light">
  <p:cSld name="CUSTOM_9">
    <p:bg>
      <p:bgPr>
        <a:solidFill>
          <a:schemeClr val="accent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9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" y="4241783"/>
            <a:ext cx="1543800" cy="72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Navel">
  <p:cSld name="TITLE_3_1">
    <p:bg>
      <p:bgPr>
        <a:solidFill>
          <a:schemeClr val="accent3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ctrTitle"/>
          </p:nvPr>
        </p:nvSpPr>
        <p:spPr>
          <a:xfrm>
            <a:off x="228600" y="228600"/>
            <a:ext cx="4284000" cy="231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1"/>
          </p:nvPr>
        </p:nvSpPr>
        <p:spPr>
          <a:xfrm>
            <a:off x="228600" y="2743200"/>
            <a:ext cx="42840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228600" y="2571750"/>
            <a:ext cx="61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" name="Google Shape;24;p4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" y="4241783"/>
            <a:ext cx="1543800" cy="72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light 3/4">
  <p:cSld name="CUSTOM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>
            <a:spLocks noGrp="1"/>
          </p:cNvSpPr>
          <p:nvPr>
            <p:ph type="subTitle" idx="1"/>
          </p:nvPr>
        </p:nvSpPr>
        <p:spPr>
          <a:xfrm>
            <a:off x="228600" y="228600"/>
            <a:ext cx="2000400" cy="412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64" name="Google Shape;164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165" name="Google Shape;165;p32"/>
          <p:cNvSpPr/>
          <p:nvPr/>
        </p:nvSpPr>
        <p:spPr>
          <a:xfrm>
            <a:off x="-7007" y="5042975"/>
            <a:ext cx="9158100" cy="107700"/>
          </a:xfrm>
          <a:prstGeom prst="rect">
            <a:avLst/>
          </a:prstGeom>
          <a:solidFill>
            <a:srgbClr val="FF2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6" name="Google Shape;166;p32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" y="4241783"/>
            <a:ext cx="1543800" cy="72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light 1/2">
  <p:cSld name="CUSTOM_3_2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>
            <a:spLocks noGrp="1"/>
          </p:cNvSpPr>
          <p:nvPr>
            <p:ph type="subTitle" idx="1"/>
          </p:nvPr>
        </p:nvSpPr>
        <p:spPr>
          <a:xfrm>
            <a:off x="2457375" y="228600"/>
            <a:ext cx="2000400" cy="412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69" name="Google Shape;169;p33"/>
          <p:cNvSpPr/>
          <p:nvPr/>
        </p:nvSpPr>
        <p:spPr>
          <a:xfrm>
            <a:off x="-7007" y="5042975"/>
            <a:ext cx="9158100" cy="107700"/>
          </a:xfrm>
          <a:prstGeom prst="rect">
            <a:avLst/>
          </a:prstGeom>
          <a:solidFill>
            <a:srgbClr val="FF2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0" name="Google Shape;170;p33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" y="4241783"/>
            <a:ext cx="1543800" cy="72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- dark">
  <p:cSld name="CUSTOM_7">
    <p:bg>
      <p:bgPr>
        <a:solidFill>
          <a:srgbClr val="000000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4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66663" y="-183760"/>
            <a:ext cx="4622950" cy="151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4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" y="4241783"/>
            <a:ext cx="1543800" cy="72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- Strawberry">
  <p:cSld name="CUSTOM_7_2">
    <p:bg>
      <p:bgPr>
        <a:solidFill>
          <a:schemeClr val="accen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5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66663" y="-183760"/>
            <a:ext cx="4622950" cy="151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5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" y="4241783"/>
            <a:ext cx="1543800" cy="72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- Cosmos">
  <p:cSld name="CUSTOM_7_2_1">
    <p:bg>
      <p:bgPr>
        <a:solidFill>
          <a:schemeClr val="accent4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6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66663" y="-183760"/>
            <a:ext cx="4622950" cy="151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6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" y="4241783"/>
            <a:ext cx="1543800" cy="72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- light">
  <p:cSld name="CUSTOM_7_1">
    <p:bg>
      <p:bgPr>
        <a:solidFill>
          <a:srgbClr val="FFFFFF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7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4180"/>
          <a:stretch/>
        </p:blipFill>
        <p:spPr>
          <a:xfrm>
            <a:off x="-266675" y="-183750"/>
            <a:ext cx="4622950" cy="151579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7"/>
          <p:cNvSpPr/>
          <p:nvPr/>
        </p:nvSpPr>
        <p:spPr>
          <a:xfrm>
            <a:off x="-7007" y="5042975"/>
            <a:ext cx="9158100" cy="107700"/>
          </a:xfrm>
          <a:prstGeom prst="rect">
            <a:avLst/>
          </a:prstGeom>
          <a:solidFill>
            <a:srgbClr val="FF2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3" name="Google Shape;183;p37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" y="4241783"/>
            <a:ext cx="1543800" cy="72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- dark 1 1">
  <p:cSld name="CUSTOM_7_1_1">
    <p:bg>
      <p:bgPr>
        <a:solidFill>
          <a:schemeClr val="accent2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8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4180"/>
          <a:stretch/>
        </p:blipFill>
        <p:spPr>
          <a:xfrm>
            <a:off x="-266675" y="-183750"/>
            <a:ext cx="4622950" cy="1515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8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" y="4241783"/>
            <a:ext cx="1543800" cy="72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- Navel">
  <p:cSld name="CUSTOM_7_1_1_1">
    <p:bg>
      <p:bgPr>
        <a:solidFill>
          <a:schemeClr val="accent3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9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4180"/>
          <a:stretch/>
        </p:blipFill>
        <p:spPr>
          <a:xfrm>
            <a:off x="-266675" y="-183750"/>
            <a:ext cx="4622950" cy="1515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9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" y="4241783"/>
            <a:ext cx="1543800" cy="72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- Grass">
  <p:cSld name="CUSTOM_7_1_1_1_1">
    <p:bg>
      <p:bgPr>
        <a:solidFill>
          <a:schemeClr val="accent5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40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4180"/>
          <a:stretch/>
        </p:blipFill>
        <p:spPr>
          <a:xfrm>
            <a:off x="-266675" y="-183750"/>
            <a:ext cx="4622950" cy="1515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40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" y="4241783"/>
            <a:ext cx="1543800" cy="72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- Pool">
  <p:cSld name="CUSTOM_7_1_1_1_1_1">
    <p:bg>
      <p:bgPr>
        <a:solidFill>
          <a:schemeClr val="accent6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41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4180"/>
          <a:stretch/>
        </p:blipFill>
        <p:spPr>
          <a:xfrm>
            <a:off x="-266675" y="-183750"/>
            <a:ext cx="4622950" cy="1515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41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" y="4241783"/>
            <a:ext cx="1543800" cy="72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Pool">
  <p:cSld name="TITLE_3_1_1">
    <p:bg>
      <p:bgPr>
        <a:solidFill>
          <a:schemeClr val="accent6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ctrTitle"/>
          </p:nvPr>
        </p:nvSpPr>
        <p:spPr>
          <a:xfrm>
            <a:off x="228600" y="228600"/>
            <a:ext cx="4284000" cy="231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228600" y="2743200"/>
            <a:ext cx="42840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28" name="Google Shape;28;p5"/>
          <p:cNvCxnSpPr/>
          <p:nvPr/>
        </p:nvCxnSpPr>
        <p:spPr>
          <a:xfrm>
            <a:off x="228600" y="2571750"/>
            <a:ext cx="61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" name="Google Shape;29;p5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" y="4241783"/>
            <a:ext cx="1543800" cy="72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DT 3">
  <p:cSld name="SDT 3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2"/>
          <p:cNvSpPr txBox="1">
            <a:spLocks noGrp="1"/>
          </p:cNvSpPr>
          <p:nvPr>
            <p:ph type="body" idx="1"/>
          </p:nvPr>
        </p:nvSpPr>
        <p:spPr>
          <a:xfrm>
            <a:off x="381000" y="883820"/>
            <a:ext cx="83685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spcBef>
                <a:spcPts val="24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98" name="Google Shape;198;p42"/>
          <p:cNvSpPr txBox="1">
            <a:spLocks noGrp="1"/>
          </p:cNvSpPr>
          <p:nvPr>
            <p:ph type="title"/>
          </p:nvPr>
        </p:nvSpPr>
        <p:spPr>
          <a:xfrm>
            <a:off x="381000" y="3413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Roboto"/>
              <a:buNone/>
              <a:defRPr sz="36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>
            <a:endParaRPr/>
          </a:p>
        </p:txBody>
      </p:sp>
      <p:sp>
        <p:nvSpPr>
          <p:cNvPr id="199" name="Google Shape;199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 sz="13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13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3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3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3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3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3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3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3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pic>
        <p:nvPicPr>
          <p:cNvPr id="200" name="Google Shape;200;p42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" y="4241783"/>
            <a:ext cx="1543800" cy="72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dark">
  <p:cSld name="TITLE_AND_BODY_2">
    <p:bg>
      <p:bgPr>
        <a:solidFill>
          <a:srgbClr val="000000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3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3550200" cy="135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43"/>
          <p:cNvSpPr txBox="1">
            <a:spLocks noGrp="1"/>
          </p:cNvSpPr>
          <p:nvPr>
            <p:ph type="body" idx="1"/>
          </p:nvPr>
        </p:nvSpPr>
        <p:spPr>
          <a:xfrm>
            <a:off x="4631400" y="228600"/>
            <a:ext cx="4284000" cy="443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―"/>
              <a:defRPr>
                <a:solidFill>
                  <a:srgbClr val="FFFFFF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―"/>
              <a:defRPr>
                <a:solidFill>
                  <a:srgbClr val="FFFFFF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―"/>
              <a:defRPr>
                <a:solidFill>
                  <a:srgbClr val="FFFFFF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―"/>
              <a:defRPr>
                <a:solidFill>
                  <a:srgbClr val="FFFFFF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43"/>
          <p:cNvSpPr txBox="1">
            <a:spLocks noGrp="1"/>
          </p:cNvSpPr>
          <p:nvPr>
            <p:ph type="subTitle" idx="2"/>
          </p:nvPr>
        </p:nvSpPr>
        <p:spPr>
          <a:xfrm>
            <a:off x="228600" y="999600"/>
            <a:ext cx="3550200" cy="136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205" name="Google Shape;205;p43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4394183"/>
            <a:ext cx="1543800" cy="72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light 1">
  <p:cSld name="TITLE_AND_BODY_1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4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3550200" cy="148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endParaRPr/>
          </a:p>
        </p:txBody>
      </p:sp>
      <p:sp>
        <p:nvSpPr>
          <p:cNvPr id="208" name="Google Shape;208;p44"/>
          <p:cNvSpPr txBox="1"/>
          <p:nvPr/>
        </p:nvSpPr>
        <p:spPr>
          <a:xfrm>
            <a:off x="4663440" y="228600"/>
            <a:ext cx="4011600" cy="43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44"/>
          <p:cNvSpPr txBox="1">
            <a:spLocks noGrp="1"/>
          </p:cNvSpPr>
          <p:nvPr>
            <p:ph type="body" idx="1"/>
          </p:nvPr>
        </p:nvSpPr>
        <p:spPr>
          <a:xfrm>
            <a:off x="4631400" y="228600"/>
            <a:ext cx="4276500" cy="443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―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―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―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―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210" name="Google Shape;210;p44"/>
          <p:cNvSpPr txBox="1">
            <a:spLocks noGrp="1"/>
          </p:cNvSpPr>
          <p:nvPr>
            <p:ph type="subTitle" idx="2"/>
          </p:nvPr>
        </p:nvSpPr>
        <p:spPr>
          <a:xfrm>
            <a:off x="228600" y="999600"/>
            <a:ext cx="3550200" cy="136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11" name="Google Shape;211;p44"/>
          <p:cNvSpPr/>
          <p:nvPr/>
        </p:nvSpPr>
        <p:spPr>
          <a:xfrm>
            <a:off x="-7007" y="5042975"/>
            <a:ext cx="9158100" cy="107700"/>
          </a:xfrm>
          <a:prstGeom prst="rect">
            <a:avLst/>
          </a:prstGeom>
          <a:solidFill>
            <a:srgbClr val="FF2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2" name="Google Shape;212;p44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" y="4241783"/>
            <a:ext cx="1543800" cy="72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TA HACKDAYS BE21">
  <p:cSld name="Title Slide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2" cstate="screen">
            <a:alphaModFix amt="5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3" cy="5143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Grass">
  <p:cSld name="TITLE_3_1_1_1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228600" y="228600"/>
            <a:ext cx="4284000" cy="231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228600" y="2743200"/>
            <a:ext cx="42840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33" name="Google Shape;33;p6"/>
          <p:cNvCxnSpPr/>
          <p:nvPr/>
        </p:nvCxnSpPr>
        <p:spPr>
          <a:xfrm>
            <a:off x="228600" y="2571750"/>
            <a:ext cx="61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4" name="Google Shape;34;p6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" y="4241783"/>
            <a:ext cx="1543800" cy="72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Strawberry">
  <p:cSld name="TITLE_1_2">
    <p:bg>
      <p:bgPr>
        <a:solidFill>
          <a:schemeClr val="accen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ctrTitle"/>
          </p:nvPr>
        </p:nvSpPr>
        <p:spPr>
          <a:xfrm>
            <a:off x="228600" y="228600"/>
            <a:ext cx="4284000" cy="231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1"/>
          </p:nvPr>
        </p:nvSpPr>
        <p:spPr>
          <a:xfrm>
            <a:off x="228600" y="2743200"/>
            <a:ext cx="42840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43" name="Google Shape;43;p8"/>
          <p:cNvCxnSpPr/>
          <p:nvPr/>
        </p:nvCxnSpPr>
        <p:spPr>
          <a:xfrm>
            <a:off x="228600" y="2571750"/>
            <a:ext cx="617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4" name="Google Shape;44;p8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" y="4241783"/>
            <a:ext cx="1543800" cy="72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Cosmos">
  <p:cSld name="TITLE_1_2_1">
    <p:bg>
      <p:bgPr>
        <a:solidFill>
          <a:schemeClr val="accent4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ctrTitle"/>
          </p:nvPr>
        </p:nvSpPr>
        <p:spPr>
          <a:xfrm>
            <a:off x="228600" y="228600"/>
            <a:ext cx="4284000" cy="231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28600" y="2743200"/>
            <a:ext cx="42840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228600" y="2571750"/>
            <a:ext cx="617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9" name="Google Shape;49;p9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" y="4241783"/>
            <a:ext cx="1543800" cy="72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Photo">
  <p:cSld name="TITLE_1_1"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675" y="-17400"/>
            <a:ext cx="9219323" cy="51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0"/>
          <p:cNvSpPr/>
          <p:nvPr/>
        </p:nvSpPr>
        <p:spPr>
          <a:xfrm>
            <a:off x="-8667" y="-17325"/>
            <a:ext cx="5971500" cy="51609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66663" y="-183760"/>
            <a:ext cx="4622950" cy="15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0"/>
          <p:cNvSpPr txBox="1">
            <a:spLocks noGrp="1"/>
          </p:cNvSpPr>
          <p:nvPr>
            <p:ph type="subTitle" idx="1"/>
          </p:nvPr>
        </p:nvSpPr>
        <p:spPr>
          <a:xfrm>
            <a:off x="228600" y="2647950"/>
            <a:ext cx="3550200" cy="88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55" name="Google Shape;55;p10"/>
          <p:cNvCxnSpPr/>
          <p:nvPr/>
        </p:nvCxnSpPr>
        <p:spPr>
          <a:xfrm>
            <a:off x="228600" y="2571750"/>
            <a:ext cx="617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56;p10"/>
          <p:cNvSpPr txBox="1">
            <a:spLocks noGrp="1"/>
          </p:cNvSpPr>
          <p:nvPr>
            <p:ph type="subTitle" idx="2"/>
          </p:nvPr>
        </p:nvSpPr>
        <p:spPr>
          <a:xfrm>
            <a:off x="228600" y="1691640"/>
            <a:ext cx="3550200" cy="79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57" name="Google Shape;57;p10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" y="4241783"/>
            <a:ext cx="1543800" cy="72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-bleed image, no text">
  <p:cSld name="TITLE_1_1_1">
    <p:bg>
      <p:bgPr>
        <a:solidFill>
          <a:srgbClr val="000000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2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9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2"/>
          <p:cNvSpPr txBox="1"/>
          <p:nvPr/>
        </p:nvSpPr>
        <p:spPr>
          <a:xfrm>
            <a:off x="6832800" y="4690875"/>
            <a:ext cx="1348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" sz="700" i="0" u="none" strike="noStrike" cap="none">
                <a:solidFill>
                  <a:srgbClr val="9E9E9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©20</a:t>
            </a:r>
            <a:r>
              <a:rPr lang="en" sz="700">
                <a:solidFill>
                  <a:srgbClr val="9E9E9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20</a:t>
            </a:r>
            <a:r>
              <a:rPr lang="en" sz="700" i="0" u="none" strike="noStrike" cap="none">
                <a:solidFill>
                  <a:srgbClr val="9E9E9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Techstars</a:t>
            </a:r>
            <a:br>
              <a:rPr lang="en" sz="500">
                <a:solidFill>
                  <a:srgbClr val="9E9E9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" sz="700" i="0" u="none" strike="noStrike" cap="none">
                <a:solidFill>
                  <a:srgbClr val="9E9E9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Proprietary &amp; Confidential</a:t>
            </a:r>
            <a:endParaRPr sz="500">
              <a:solidFill>
                <a:srgbClr val="9E9E9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175" y="4598100"/>
            <a:ext cx="1099771" cy="3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light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631400" y="494300"/>
            <a:ext cx="4284000" cy="207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4631400" y="3370100"/>
            <a:ext cx="4284000" cy="132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cxnSp>
        <p:nvCxnSpPr>
          <p:cNvPr id="73" name="Google Shape;73;p13"/>
          <p:cNvCxnSpPr/>
          <p:nvPr/>
        </p:nvCxnSpPr>
        <p:spPr>
          <a:xfrm>
            <a:off x="4631400" y="2970950"/>
            <a:ext cx="61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3"/>
          <p:cNvSpPr/>
          <p:nvPr/>
        </p:nvSpPr>
        <p:spPr>
          <a:xfrm>
            <a:off x="-7007" y="5042975"/>
            <a:ext cx="9158100" cy="107700"/>
          </a:xfrm>
          <a:prstGeom prst="rect">
            <a:avLst/>
          </a:prstGeom>
          <a:solidFill>
            <a:srgbClr val="FF2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" y="4241783"/>
            <a:ext cx="1543800" cy="72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28600" y="863550"/>
            <a:ext cx="8686800" cy="3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―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―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―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―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66700" y="4690872"/>
            <a:ext cx="548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 sz="1000"/>
          </a:p>
        </p:txBody>
      </p:sp>
      <p:sp>
        <p:nvSpPr>
          <p:cNvPr id="9" name="Google Shape;9;p1"/>
          <p:cNvSpPr txBox="1"/>
          <p:nvPr/>
        </p:nvSpPr>
        <p:spPr>
          <a:xfrm>
            <a:off x="6832800" y="4690875"/>
            <a:ext cx="1348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endParaRPr sz="500">
              <a:solidFill>
                <a:srgbClr val="9E9E9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72" r:id="rId17"/>
    <p:sldLayoutId id="2147483673" r:id="rId18"/>
    <p:sldLayoutId id="2147483675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44">
          <p15:clr>
            <a:srgbClr val="EA4335"/>
          </p15:clr>
        </p15:guide>
        <p15:guide id="2" pos="531">
          <p15:clr>
            <a:srgbClr val="EA4335"/>
          </p15:clr>
        </p15:guide>
        <p15:guide id="3" pos="606">
          <p15:clr>
            <a:srgbClr val="EA4335"/>
          </p15:clr>
        </p15:guide>
        <p15:guide id="4" pos="994">
          <p15:clr>
            <a:srgbClr val="EA4335"/>
          </p15:clr>
        </p15:guide>
        <p15:guide id="5" pos="1068">
          <p15:clr>
            <a:srgbClr val="EA4335"/>
          </p15:clr>
        </p15:guide>
        <p15:guide id="6" pos="1456">
          <p15:clr>
            <a:srgbClr val="EA4335"/>
          </p15:clr>
        </p15:guide>
        <p15:guide id="7" pos="1531">
          <p15:clr>
            <a:srgbClr val="EA4335"/>
          </p15:clr>
        </p15:guide>
        <p15:guide id="8" pos="1918">
          <p15:clr>
            <a:srgbClr val="EA4335"/>
          </p15:clr>
        </p15:guide>
        <p15:guide id="9" pos="1993">
          <p15:clr>
            <a:srgbClr val="EA4335"/>
          </p15:clr>
        </p15:guide>
        <p15:guide id="10" pos="2380">
          <p15:clr>
            <a:srgbClr val="EA4335"/>
          </p15:clr>
        </p15:guide>
        <p15:guide id="11" pos="2455">
          <p15:clr>
            <a:srgbClr val="EA4335"/>
          </p15:clr>
        </p15:guide>
        <p15:guide id="12" pos="2843">
          <p15:clr>
            <a:srgbClr val="EA4335"/>
          </p15:clr>
        </p15:guide>
        <p15:guide id="13" pos="2917">
          <p15:clr>
            <a:srgbClr val="EA4335"/>
          </p15:clr>
        </p15:guide>
        <p15:guide id="14" pos="3305">
          <p15:clr>
            <a:srgbClr val="EA4335"/>
          </p15:clr>
        </p15:guide>
        <p15:guide id="15" pos="3380">
          <p15:clr>
            <a:srgbClr val="EA4335"/>
          </p15:clr>
        </p15:guide>
        <p15:guide id="16" pos="3767">
          <p15:clr>
            <a:srgbClr val="EA4335"/>
          </p15:clr>
        </p15:guide>
        <p15:guide id="17" pos="3842">
          <p15:clr>
            <a:srgbClr val="EA4335"/>
          </p15:clr>
        </p15:guide>
        <p15:guide id="18" pos="4229">
          <p15:clr>
            <a:srgbClr val="EA4335"/>
          </p15:clr>
        </p15:guide>
        <p15:guide id="19" pos="4304">
          <p15:clr>
            <a:srgbClr val="EA4335"/>
          </p15:clr>
        </p15:guide>
        <p15:guide id="20" pos="4692">
          <p15:clr>
            <a:srgbClr val="EA4335"/>
          </p15:clr>
        </p15:guide>
        <p15:guide id="21" pos="4766">
          <p15:clr>
            <a:srgbClr val="EA4335"/>
          </p15:clr>
        </p15:guide>
        <p15:guide id="22" pos="5154">
          <p15:clr>
            <a:srgbClr val="EA4335"/>
          </p15:clr>
        </p15:guide>
        <p15:guide id="23" pos="5229">
          <p15:clr>
            <a:srgbClr val="EA4335"/>
          </p15:clr>
        </p15:guide>
        <p15:guide id="24" pos="5616">
          <p15:clr>
            <a:srgbClr val="EA4335"/>
          </p15:clr>
        </p15:guide>
        <p15:guide id="25" orient="horz" pos="144">
          <p15:clr>
            <a:srgbClr val="EA4335"/>
          </p15:clr>
        </p15:guide>
        <p15:guide id="26" orient="horz" pos="2955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92"/>
          <p:cNvSpPr txBox="1"/>
          <p:nvPr/>
        </p:nvSpPr>
        <p:spPr>
          <a:xfrm>
            <a:off x="730400" y="284900"/>
            <a:ext cx="7119600" cy="24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Challenge Nr C</a:t>
            </a:r>
            <a:r>
              <a:rPr lang="en" sz="3000" b="1" dirty="0">
                <a:latin typeface="Open Sans"/>
                <a:ea typeface="Open Sans"/>
                <a:cs typeface="Open Sans"/>
                <a:sym typeface="Open Sans"/>
              </a:rPr>
              <a:t>33 &amp; C34 </a:t>
            </a:r>
            <a:endParaRPr sz="3000" b="1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1" dirty="0">
                <a:latin typeface="Open Sans"/>
                <a:ea typeface="Open Sans"/>
                <a:cs typeface="Open Sans"/>
                <a:sym typeface="Open Sans"/>
              </a:rPr>
              <a:t>Auslastung Beatmungsgeräte</a:t>
            </a:r>
            <a:endParaRPr sz="3000" b="1" i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58" name="Google Shape;658;p92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400" y="1708500"/>
            <a:ext cx="5216824" cy="24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92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3224" y="1861150"/>
            <a:ext cx="2891975" cy="2040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92"/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5900" y="3574900"/>
            <a:ext cx="1234229" cy="82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93"/>
          <p:cNvSpPr txBox="1">
            <a:spLocks noGrp="1"/>
          </p:cNvSpPr>
          <p:nvPr>
            <p:ph type="body" idx="4294967295"/>
          </p:nvPr>
        </p:nvSpPr>
        <p:spPr>
          <a:xfrm>
            <a:off x="809625" y="279900"/>
            <a:ext cx="6571200" cy="3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Challenge</a:t>
            </a:r>
            <a:endParaRPr sz="2800" b="1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000" i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Prognose zur künftigen Auslastung der Beatmungsplätze auf Basis der COVID Pandemiedaten. </a:t>
            </a:r>
            <a:endParaRPr sz="1600" i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800" b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Herausforderung</a:t>
            </a:r>
            <a:endParaRPr sz="2800" b="1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mbol" panose="05050102010706020507" pitchFamily="18" charset="2"/>
              <a:buChar char="-"/>
            </a:pPr>
            <a:r>
              <a:rPr lang="de-CH" sz="2000" i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Erforderliche Daten aus mehreren Datenquellen</a:t>
            </a:r>
          </a:p>
          <a:p>
            <a:pPr marL="34290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mbol" panose="05050102010706020507" pitchFamily="18" charset="2"/>
              <a:buChar char="-"/>
            </a:pPr>
            <a:r>
              <a:rPr lang="de-CH" sz="20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Bereinigung der Daten – einheitliche Formate schaffen</a:t>
            </a:r>
          </a:p>
          <a:p>
            <a:pPr marL="34290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mbol" panose="05050102010706020507" pitchFamily="18" charset="2"/>
              <a:buChar char="-"/>
            </a:pPr>
            <a:r>
              <a:rPr lang="de-CH" sz="2000" i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Fehlende Elemente zur Belegplatzdauer – Zu und Abgänge</a:t>
            </a:r>
            <a:r>
              <a:rPr lang="de-CH" sz="2000" i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 </a:t>
            </a:r>
            <a:r>
              <a:rPr lang="de-CH" sz="2000" i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Einsatz Modellierung</a:t>
            </a:r>
            <a:endParaRPr sz="2000" i="1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8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800" b="1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A1D28BE6-E462-4649-8BDF-3AEF7CDCD46D}"/>
              </a:ext>
            </a:extLst>
          </p:cNvPr>
          <p:cNvSpPr/>
          <p:nvPr/>
        </p:nvSpPr>
        <p:spPr>
          <a:xfrm>
            <a:off x="885697" y="2968737"/>
            <a:ext cx="7447842" cy="990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65" name="Google Shape;665;p93"/>
          <p:cNvSpPr txBox="1">
            <a:spLocks noGrp="1"/>
          </p:cNvSpPr>
          <p:nvPr>
            <p:ph type="body" idx="4294967295"/>
          </p:nvPr>
        </p:nvSpPr>
        <p:spPr>
          <a:xfrm>
            <a:off x="809625" y="279900"/>
            <a:ext cx="6571200" cy="3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-CH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Vorgehensmethodik</a:t>
            </a:r>
            <a:endParaRPr sz="28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800" b="1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800" b="1" dirty="0">
              <a:solidFill>
                <a:srgbClr val="000000"/>
              </a:solidFill>
            </a:endParaRPr>
          </a:p>
        </p:txBody>
      </p:sp>
      <p:sp>
        <p:nvSpPr>
          <p:cNvPr id="33" name="Oval 11">
            <a:extLst>
              <a:ext uri="{FF2B5EF4-FFF2-40B4-BE49-F238E27FC236}">
                <a16:creationId xmlns:a16="http://schemas.microsoft.com/office/drawing/2014/main" id="{8BFA0A38-A66F-45AA-93E9-63955ED69E27}"/>
              </a:ext>
            </a:extLst>
          </p:cNvPr>
          <p:cNvSpPr/>
          <p:nvPr/>
        </p:nvSpPr>
        <p:spPr>
          <a:xfrm>
            <a:off x="940558" y="1331839"/>
            <a:ext cx="1406781" cy="1406780"/>
          </a:xfrm>
          <a:prstGeom prst="ellipse">
            <a:avLst/>
          </a:prstGeom>
          <a:grpFill/>
          <a:ln w="76200">
            <a:gradFill flip="none" rotWithShape="1">
              <a:gsLst>
                <a:gs pos="0">
                  <a:schemeClr val="accent2"/>
                </a:gs>
                <a:gs pos="100000">
                  <a:schemeClr val="tx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1013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4" name="bcgIcons_Target">
            <a:extLst>
              <a:ext uri="{FF2B5EF4-FFF2-40B4-BE49-F238E27FC236}">
                <a16:creationId xmlns:a16="http://schemas.microsoft.com/office/drawing/2014/main" id="{838CAF3A-82F4-4372-AEC1-2378642A119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29643" y="1520449"/>
            <a:ext cx="1028610" cy="1029563"/>
            <a:chOff x="1682" y="0"/>
            <a:chExt cx="4316" cy="4320"/>
          </a:xfrm>
        </p:grpSpPr>
        <p:sp>
          <p:nvSpPr>
            <p:cNvPr id="35" name="AutoShape 23">
              <a:extLst>
                <a:ext uri="{FF2B5EF4-FFF2-40B4-BE49-F238E27FC236}">
                  <a16:creationId xmlns:a16="http://schemas.microsoft.com/office/drawing/2014/main" id="{4956457C-3296-4773-B0DC-428FCC2C686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82" y="0"/>
              <a:ext cx="431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 dirty="0"/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0DDAAA71-363E-4FC7-9374-701F48259F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82" y="838"/>
              <a:ext cx="1832" cy="1367"/>
            </a:xfrm>
            <a:custGeom>
              <a:avLst/>
              <a:gdLst>
                <a:gd name="T0" fmla="*/ 25 w 978"/>
                <a:gd name="T1" fmla="*/ 729 h 729"/>
                <a:gd name="T2" fmla="*/ 7 w 978"/>
                <a:gd name="T3" fmla="*/ 719 h 729"/>
                <a:gd name="T4" fmla="*/ 13 w 978"/>
                <a:gd name="T5" fmla="*/ 689 h 729"/>
                <a:gd name="T6" fmla="*/ 888 w 978"/>
                <a:gd name="T7" fmla="*/ 86 h 729"/>
                <a:gd name="T8" fmla="*/ 919 w 978"/>
                <a:gd name="T9" fmla="*/ 91 h 729"/>
                <a:gd name="T10" fmla="*/ 913 w 978"/>
                <a:gd name="T11" fmla="*/ 122 h 729"/>
                <a:gd name="T12" fmla="*/ 38 w 978"/>
                <a:gd name="T13" fmla="*/ 725 h 729"/>
                <a:gd name="T14" fmla="*/ 25 w 978"/>
                <a:gd name="T15" fmla="*/ 729 h 729"/>
                <a:gd name="T16" fmla="*/ 578 w 978"/>
                <a:gd name="T17" fmla="*/ 254 h 729"/>
                <a:gd name="T18" fmla="*/ 586 w 978"/>
                <a:gd name="T19" fmla="*/ 258 h 729"/>
                <a:gd name="T20" fmla="*/ 825 w 978"/>
                <a:gd name="T21" fmla="*/ 93 h 729"/>
                <a:gd name="T22" fmla="*/ 826 w 978"/>
                <a:gd name="T23" fmla="*/ 91 h 729"/>
                <a:gd name="T24" fmla="*/ 849 w 978"/>
                <a:gd name="T25" fmla="*/ 8 h 729"/>
                <a:gd name="T26" fmla="*/ 841 w 978"/>
                <a:gd name="T27" fmla="*/ 3 h 729"/>
                <a:gd name="T28" fmla="*/ 602 w 978"/>
                <a:gd name="T29" fmla="*/ 166 h 729"/>
                <a:gd name="T30" fmla="*/ 599 w 978"/>
                <a:gd name="T31" fmla="*/ 171 h 729"/>
                <a:gd name="T32" fmla="*/ 578 w 978"/>
                <a:gd name="T33" fmla="*/ 254 h 729"/>
                <a:gd name="T34" fmla="*/ 646 w 978"/>
                <a:gd name="T35" fmla="*/ 352 h 729"/>
                <a:gd name="T36" fmla="*/ 730 w 978"/>
                <a:gd name="T37" fmla="*/ 362 h 729"/>
                <a:gd name="T38" fmla="*/ 736 w 978"/>
                <a:gd name="T39" fmla="*/ 361 h 729"/>
                <a:gd name="T40" fmla="*/ 974 w 978"/>
                <a:gd name="T41" fmla="*/ 196 h 729"/>
                <a:gd name="T42" fmla="*/ 972 w 978"/>
                <a:gd name="T43" fmla="*/ 187 h 729"/>
                <a:gd name="T44" fmla="*/ 886 w 978"/>
                <a:gd name="T45" fmla="*/ 179 h 729"/>
                <a:gd name="T46" fmla="*/ 884 w 978"/>
                <a:gd name="T47" fmla="*/ 179 h 729"/>
                <a:gd name="T48" fmla="*/ 644 w 978"/>
                <a:gd name="T49" fmla="*/ 343 h 729"/>
                <a:gd name="T50" fmla="*/ 646 w 978"/>
                <a:gd name="T51" fmla="*/ 352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78" h="729">
                  <a:moveTo>
                    <a:pt x="25" y="729"/>
                  </a:moveTo>
                  <a:cubicBezTo>
                    <a:pt x="18" y="729"/>
                    <a:pt x="11" y="726"/>
                    <a:pt x="7" y="719"/>
                  </a:cubicBezTo>
                  <a:cubicBezTo>
                    <a:pt x="0" y="709"/>
                    <a:pt x="3" y="696"/>
                    <a:pt x="13" y="689"/>
                  </a:cubicBezTo>
                  <a:cubicBezTo>
                    <a:pt x="888" y="86"/>
                    <a:pt x="888" y="86"/>
                    <a:pt x="888" y="86"/>
                  </a:cubicBezTo>
                  <a:cubicBezTo>
                    <a:pt x="898" y="79"/>
                    <a:pt x="912" y="81"/>
                    <a:pt x="919" y="91"/>
                  </a:cubicBezTo>
                  <a:cubicBezTo>
                    <a:pt x="926" y="101"/>
                    <a:pt x="923" y="115"/>
                    <a:pt x="913" y="122"/>
                  </a:cubicBezTo>
                  <a:cubicBezTo>
                    <a:pt x="38" y="725"/>
                    <a:pt x="38" y="725"/>
                    <a:pt x="38" y="725"/>
                  </a:cubicBezTo>
                  <a:cubicBezTo>
                    <a:pt x="34" y="728"/>
                    <a:pt x="30" y="729"/>
                    <a:pt x="25" y="729"/>
                  </a:cubicBezTo>
                  <a:close/>
                  <a:moveTo>
                    <a:pt x="578" y="254"/>
                  </a:moveTo>
                  <a:cubicBezTo>
                    <a:pt x="577" y="258"/>
                    <a:pt x="582" y="259"/>
                    <a:pt x="586" y="258"/>
                  </a:cubicBezTo>
                  <a:cubicBezTo>
                    <a:pt x="586" y="258"/>
                    <a:pt x="586" y="258"/>
                    <a:pt x="825" y="93"/>
                  </a:cubicBezTo>
                  <a:cubicBezTo>
                    <a:pt x="826" y="93"/>
                    <a:pt x="826" y="93"/>
                    <a:pt x="826" y="91"/>
                  </a:cubicBezTo>
                  <a:cubicBezTo>
                    <a:pt x="826" y="91"/>
                    <a:pt x="826" y="91"/>
                    <a:pt x="849" y="8"/>
                  </a:cubicBezTo>
                  <a:cubicBezTo>
                    <a:pt x="850" y="3"/>
                    <a:pt x="845" y="0"/>
                    <a:pt x="841" y="3"/>
                  </a:cubicBezTo>
                  <a:cubicBezTo>
                    <a:pt x="841" y="3"/>
                    <a:pt x="841" y="3"/>
                    <a:pt x="602" y="166"/>
                  </a:cubicBezTo>
                  <a:cubicBezTo>
                    <a:pt x="601" y="168"/>
                    <a:pt x="601" y="168"/>
                    <a:pt x="599" y="171"/>
                  </a:cubicBezTo>
                  <a:cubicBezTo>
                    <a:pt x="599" y="171"/>
                    <a:pt x="599" y="171"/>
                    <a:pt x="578" y="254"/>
                  </a:cubicBezTo>
                  <a:close/>
                  <a:moveTo>
                    <a:pt x="646" y="352"/>
                  </a:moveTo>
                  <a:cubicBezTo>
                    <a:pt x="730" y="362"/>
                    <a:pt x="730" y="362"/>
                    <a:pt x="730" y="362"/>
                  </a:cubicBezTo>
                  <a:cubicBezTo>
                    <a:pt x="734" y="361"/>
                    <a:pt x="734" y="361"/>
                    <a:pt x="736" y="361"/>
                  </a:cubicBezTo>
                  <a:cubicBezTo>
                    <a:pt x="974" y="196"/>
                    <a:pt x="974" y="196"/>
                    <a:pt x="974" y="196"/>
                  </a:cubicBezTo>
                  <a:cubicBezTo>
                    <a:pt x="978" y="194"/>
                    <a:pt x="978" y="187"/>
                    <a:pt x="972" y="187"/>
                  </a:cubicBezTo>
                  <a:cubicBezTo>
                    <a:pt x="886" y="179"/>
                    <a:pt x="886" y="179"/>
                    <a:pt x="886" y="179"/>
                  </a:cubicBezTo>
                  <a:cubicBezTo>
                    <a:pt x="884" y="177"/>
                    <a:pt x="884" y="177"/>
                    <a:pt x="884" y="179"/>
                  </a:cubicBezTo>
                  <a:cubicBezTo>
                    <a:pt x="644" y="343"/>
                    <a:pt x="644" y="343"/>
                    <a:pt x="644" y="343"/>
                  </a:cubicBezTo>
                  <a:cubicBezTo>
                    <a:pt x="642" y="347"/>
                    <a:pt x="642" y="351"/>
                    <a:pt x="646" y="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 dirty="0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B3D2BCA5-D25B-45A6-9EB6-16F566C353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2" y="756"/>
              <a:ext cx="2814" cy="2816"/>
            </a:xfrm>
            <a:custGeom>
              <a:avLst/>
              <a:gdLst>
                <a:gd name="T0" fmla="*/ 1016 w 1502"/>
                <a:gd name="T1" fmla="*/ 662 h 1502"/>
                <a:gd name="T2" fmla="*/ 1030 w 1502"/>
                <a:gd name="T3" fmla="*/ 751 h 1502"/>
                <a:gd name="T4" fmla="*/ 751 w 1502"/>
                <a:gd name="T5" fmla="*/ 1030 h 1502"/>
                <a:gd name="T6" fmla="*/ 472 w 1502"/>
                <a:gd name="T7" fmla="*/ 751 h 1502"/>
                <a:gd name="T8" fmla="*/ 751 w 1502"/>
                <a:gd name="T9" fmla="*/ 472 h 1502"/>
                <a:gd name="T10" fmla="*/ 929 w 1502"/>
                <a:gd name="T11" fmla="*/ 536 h 1502"/>
                <a:gd name="T12" fmla="*/ 819 w 1502"/>
                <a:gd name="T13" fmla="*/ 611 h 1502"/>
                <a:gd name="T14" fmla="*/ 751 w 1502"/>
                <a:gd name="T15" fmla="*/ 596 h 1502"/>
                <a:gd name="T16" fmla="*/ 596 w 1502"/>
                <a:gd name="T17" fmla="*/ 751 h 1502"/>
                <a:gd name="T18" fmla="*/ 751 w 1502"/>
                <a:gd name="T19" fmla="*/ 906 h 1502"/>
                <a:gd name="T20" fmla="*/ 906 w 1502"/>
                <a:gd name="T21" fmla="*/ 751 h 1502"/>
                <a:gd name="T22" fmla="*/ 906 w 1502"/>
                <a:gd name="T23" fmla="*/ 738 h 1502"/>
                <a:gd name="T24" fmla="*/ 1016 w 1502"/>
                <a:gd name="T25" fmla="*/ 662 h 1502"/>
                <a:gd name="T26" fmla="*/ 1107 w 1502"/>
                <a:gd name="T27" fmla="*/ 599 h 1502"/>
                <a:gd name="T28" fmla="*/ 1138 w 1502"/>
                <a:gd name="T29" fmla="*/ 751 h 1502"/>
                <a:gd name="T30" fmla="*/ 751 w 1502"/>
                <a:gd name="T31" fmla="*/ 1138 h 1502"/>
                <a:gd name="T32" fmla="*/ 364 w 1502"/>
                <a:gd name="T33" fmla="*/ 751 h 1502"/>
                <a:gd name="T34" fmla="*/ 751 w 1502"/>
                <a:gd name="T35" fmla="*/ 364 h 1502"/>
                <a:gd name="T36" fmla="*/ 1020 w 1502"/>
                <a:gd name="T37" fmla="*/ 473 h 1502"/>
                <a:gd name="T38" fmla="*/ 1124 w 1502"/>
                <a:gd name="T39" fmla="*/ 401 h 1502"/>
                <a:gd name="T40" fmla="*/ 751 w 1502"/>
                <a:gd name="T41" fmla="*/ 240 h 1502"/>
                <a:gd name="T42" fmla="*/ 240 w 1502"/>
                <a:gd name="T43" fmla="*/ 751 h 1502"/>
                <a:gd name="T44" fmla="*/ 751 w 1502"/>
                <a:gd name="T45" fmla="*/ 1262 h 1502"/>
                <a:gd name="T46" fmla="*/ 1262 w 1502"/>
                <a:gd name="T47" fmla="*/ 751 h 1502"/>
                <a:gd name="T48" fmla="*/ 1211 w 1502"/>
                <a:gd name="T49" fmla="*/ 528 h 1502"/>
                <a:gd name="T50" fmla="*/ 1107 w 1502"/>
                <a:gd name="T51" fmla="*/ 599 h 1502"/>
                <a:gd name="T52" fmla="*/ 1333 w 1502"/>
                <a:gd name="T53" fmla="*/ 443 h 1502"/>
                <a:gd name="T54" fmla="*/ 1307 w 1502"/>
                <a:gd name="T55" fmla="*/ 461 h 1502"/>
                <a:gd name="T56" fmla="*/ 1378 w 1502"/>
                <a:gd name="T57" fmla="*/ 751 h 1502"/>
                <a:gd name="T58" fmla="*/ 751 w 1502"/>
                <a:gd name="T59" fmla="*/ 1378 h 1502"/>
                <a:gd name="T60" fmla="*/ 124 w 1502"/>
                <a:gd name="T61" fmla="*/ 751 h 1502"/>
                <a:gd name="T62" fmla="*/ 751 w 1502"/>
                <a:gd name="T63" fmla="*/ 124 h 1502"/>
                <a:gd name="T64" fmla="*/ 1220 w 1502"/>
                <a:gd name="T65" fmla="*/ 335 h 1502"/>
                <a:gd name="T66" fmla="*/ 1246 w 1502"/>
                <a:gd name="T67" fmla="*/ 317 h 1502"/>
                <a:gd name="T68" fmla="*/ 1273 w 1502"/>
                <a:gd name="T69" fmla="*/ 211 h 1502"/>
                <a:gd name="T70" fmla="*/ 751 w 1502"/>
                <a:gd name="T71" fmla="*/ 0 h 1502"/>
                <a:gd name="T72" fmla="*/ 0 w 1502"/>
                <a:gd name="T73" fmla="*/ 751 h 1502"/>
                <a:gd name="T74" fmla="*/ 751 w 1502"/>
                <a:gd name="T75" fmla="*/ 1502 h 1502"/>
                <a:gd name="T76" fmla="*/ 1502 w 1502"/>
                <a:gd name="T77" fmla="*/ 751 h 1502"/>
                <a:gd name="T78" fmla="*/ 1442 w 1502"/>
                <a:gd name="T79" fmla="*/ 456 h 1502"/>
                <a:gd name="T80" fmla="*/ 1333 w 1502"/>
                <a:gd name="T81" fmla="*/ 443 h 1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02" h="1502">
                  <a:moveTo>
                    <a:pt x="1016" y="662"/>
                  </a:moveTo>
                  <a:cubicBezTo>
                    <a:pt x="1025" y="690"/>
                    <a:pt x="1030" y="720"/>
                    <a:pt x="1030" y="751"/>
                  </a:cubicBezTo>
                  <a:cubicBezTo>
                    <a:pt x="1030" y="905"/>
                    <a:pt x="905" y="1030"/>
                    <a:pt x="751" y="1030"/>
                  </a:cubicBezTo>
                  <a:cubicBezTo>
                    <a:pt x="597" y="1030"/>
                    <a:pt x="472" y="905"/>
                    <a:pt x="472" y="751"/>
                  </a:cubicBezTo>
                  <a:cubicBezTo>
                    <a:pt x="472" y="597"/>
                    <a:pt x="597" y="472"/>
                    <a:pt x="751" y="472"/>
                  </a:cubicBezTo>
                  <a:cubicBezTo>
                    <a:pt x="818" y="472"/>
                    <a:pt x="880" y="496"/>
                    <a:pt x="929" y="536"/>
                  </a:cubicBezTo>
                  <a:cubicBezTo>
                    <a:pt x="819" y="611"/>
                    <a:pt x="819" y="611"/>
                    <a:pt x="819" y="611"/>
                  </a:cubicBezTo>
                  <a:cubicBezTo>
                    <a:pt x="798" y="601"/>
                    <a:pt x="775" y="596"/>
                    <a:pt x="751" y="596"/>
                  </a:cubicBezTo>
                  <a:cubicBezTo>
                    <a:pt x="665" y="596"/>
                    <a:pt x="596" y="665"/>
                    <a:pt x="596" y="751"/>
                  </a:cubicBezTo>
                  <a:cubicBezTo>
                    <a:pt x="596" y="836"/>
                    <a:pt x="665" y="906"/>
                    <a:pt x="751" y="906"/>
                  </a:cubicBezTo>
                  <a:cubicBezTo>
                    <a:pt x="837" y="906"/>
                    <a:pt x="906" y="836"/>
                    <a:pt x="906" y="751"/>
                  </a:cubicBezTo>
                  <a:cubicBezTo>
                    <a:pt x="906" y="746"/>
                    <a:pt x="906" y="742"/>
                    <a:pt x="906" y="738"/>
                  </a:cubicBezTo>
                  <a:lnTo>
                    <a:pt x="1016" y="662"/>
                  </a:lnTo>
                  <a:close/>
                  <a:moveTo>
                    <a:pt x="1107" y="599"/>
                  </a:moveTo>
                  <a:cubicBezTo>
                    <a:pt x="1127" y="646"/>
                    <a:pt x="1138" y="697"/>
                    <a:pt x="1138" y="751"/>
                  </a:cubicBezTo>
                  <a:cubicBezTo>
                    <a:pt x="1138" y="964"/>
                    <a:pt x="964" y="1138"/>
                    <a:pt x="751" y="1138"/>
                  </a:cubicBezTo>
                  <a:cubicBezTo>
                    <a:pt x="537" y="1138"/>
                    <a:pt x="364" y="964"/>
                    <a:pt x="364" y="751"/>
                  </a:cubicBezTo>
                  <a:cubicBezTo>
                    <a:pt x="364" y="537"/>
                    <a:pt x="537" y="364"/>
                    <a:pt x="751" y="364"/>
                  </a:cubicBezTo>
                  <a:cubicBezTo>
                    <a:pt x="855" y="364"/>
                    <a:pt x="950" y="405"/>
                    <a:pt x="1020" y="473"/>
                  </a:cubicBezTo>
                  <a:cubicBezTo>
                    <a:pt x="1124" y="401"/>
                    <a:pt x="1124" y="401"/>
                    <a:pt x="1124" y="401"/>
                  </a:cubicBezTo>
                  <a:cubicBezTo>
                    <a:pt x="1030" y="302"/>
                    <a:pt x="898" y="240"/>
                    <a:pt x="751" y="240"/>
                  </a:cubicBezTo>
                  <a:cubicBezTo>
                    <a:pt x="469" y="240"/>
                    <a:pt x="240" y="469"/>
                    <a:pt x="240" y="751"/>
                  </a:cubicBezTo>
                  <a:cubicBezTo>
                    <a:pt x="240" y="1033"/>
                    <a:pt x="469" y="1262"/>
                    <a:pt x="751" y="1262"/>
                  </a:cubicBezTo>
                  <a:cubicBezTo>
                    <a:pt x="1033" y="1262"/>
                    <a:pt x="1262" y="1033"/>
                    <a:pt x="1262" y="751"/>
                  </a:cubicBezTo>
                  <a:cubicBezTo>
                    <a:pt x="1262" y="671"/>
                    <a:pt x="1244" y="595"/>
                    <a:pt x="1211" y="528"/>
                  </a:cubicBezTo>
                  <a:lnTo>
                    <a:pt x="1107" y="599"/>
                  </a:lnTo>
                  <a:close/>
                  <a:moveTo>
                    <a:pt x="1333" y="443"/>
                  </a:moveTo>
                  <a:cubicBezTo>
                    <a:pt x="1307" y="461"/>
                    <a:pt x="1307" y="461"/>
                    <a:pt x="1307" y="461"/>
                  </a:cubicBezTo>
                  <a:cubicBezTo>
                    <a:pt x="1352" y="548"/>
                    <a:pt x="1378" y="646"/>
                    <a:pt x="1378" y="751"/>
                  </a:cubicBezTo>
                  <a:cubicBezTo>
                    <a:pt x="1378" y="1097"/>
                    <a:pt x="1097" y="1378"/>
                    <a:pt x="751" y="1378"/>
                  </a:cubicBezTo>
                  <a:cubicBezTo>
                    <a:pt x="405" y="1378"/>
                    <a:pt x="124" y="1097"/>
                    <a:pt x="124" y="751"/>
                  </a:cubicBezTo>
                  <a:cubicBezTo>
                    <a:pt x="124" y="405"/>
                    <a:pt x="405" y="124"/>
                    <a:pt x="751" y="124"/>
                  </a:cubicBezTo>
                  <a:cubicBezTo>
                    <a:pt x="937" y="124"/>
                    <a:pt x="1105" y="205"/>
                    <a:pt x="1220" y="335"/>
                  </a:cubicBezTo>
                  <a:cubicBezTo>
                    <a:pt x="1246" y="317"/>
                    <a:pt x="1246" y="317"/>
                    <a:pt x="1246" y="317"/>
                  </a:cubicBezTo>
                  <a:cubicBezTo>
                    <a:pt x="1273" y="211"/>
                    <a:pt x="1273" y="211"/>
                    <a:pt x="1273" y="211"/>
                  </a:cubicBezTo>
                  <a:cubicBezTo>
                    <a:pt x="1138" y="80"/>
                    <a:pt x="954" y="0"/>
                    <a:pt x="751" y="0"/>
                  </a:cubicBezTo>
                  <a:cubicBezTo>
                    <a:pt x="337" y="0"/>
                    <a:pt x="0" y="337"/>
                    <a:pt x="0" y="751"/>
                  </a:cubicBezTo>
                  <a:cubicBezTo>
                    <a:pt x="0" y="1165"/>
                    <a:pt x="337" y="1502"/>
                    <a:pt x="751" y="1502"/>
                  </a:cubicBezTo>
                  <a:cubicBezTo>
                    <a:pt x="1165" y="1502"/>
                    <a:pt x="1502" y="1165"/>
                    <a:pt x="1502" y="751"/>
                  </a:cubicBezTo>
                  <a:cubicBezTo>
                    <a:pt x="1502" y="646"/>
                    <a:pt x="1480" y="547"/>
                    <a:pt x="1442" y="456"/>
                  </a:cubicBezTo>
                  <a:lnTo>
                    <a:pt x="1333" y="44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 dirty="0"/>
            </a:p>
          </p:txBody>
        </p:sp>
      </p:grpSp>
      <p:sp>
        <p:nvSpPr>
          <p:cNvPr id="38" name="Oval 17">
            <a:extLst>
              <a:ext uri="{FF2B5EF4-FFF2-40B4-BE49-F238E27FC236}">
                <a16:creationId xmlns:a16="http://schemas.microsoft.com/office/drawing/2014/main" id="{400C47BB-6F2D-4AAB-A0C5-12B1E8716073}"/>
              </a:ext>
            </a:extLst>
          </p:cNvPr>
          <p:cNvSpPr/>
          <p:nvPr/>
        </p:nvSpPr>
        <p:spPr>
          <a:xfrm>
            <a:off x="3868610" y="1331839"/>
            <a:ext cx="1406781" cy="1406780"/>
          </a:xfrm>
          <a:prstGeom prst="ellipse">
            <a:avLst/>
          </a:prstGeom>
          <a:grpFill/>
          <a:ln w="76200">
            <a:gradFill flip="none" rotWithShape="1">
              <a:gsLst>
                <a:gs pos="0">
                  <a:schemeClr val="accent2"/>
                </a:gs>
                <a:gs pos="100000">
                  <a:schemeClr val="tx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1013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9" name="Group 18">
            <a:extLst>
              <a:ext uri="{FF2B5EF4-FFF2-40B4-BE49-F238E27FC236}">
                <a16:creationId xmlns:a16="http://schemas.microsoft.com/office/drawing/2014/main" id="{BB00A996-E2A3-46F8-9917-D378BAD707D8}"/>
              </a:ext>
            </a:extLst>
          </p:cNvPr>
          <p:cNvGrpSpPr/>
          <p:nvPr/>
        </p:nvGrpSpPr>
        <p:grpSpPr>
          <a:xfrm>
            <a:off x="4057697" y="1520448"/>
            <a:ext cx="1028610" cy="1029563"/>
            <a:chOff x="5273803" y="2606040"/>
            <a:chExt cx="1644396" cy="1645920"/>
          </a:xfrm>
        </p:grpSpPr>
        <p:sp>
          <p:nvSpPr>
            <p:cNvPr id="40" name="AutoShape 18">
              <a:extLst>
                <a:ext uri="{FF2B5EF4-FFF2-40B4-BE49-F238E27FC236}">
                  <a16:creationId xmlns:a16="http://schemas.microsoft.com/office/drawing/2014/main" id="{BD9FBA72-25B0-445C-BEF4-79DF439C6E5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3803" y="2606040"/>
              <a:ext cx="1644396" cy="164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 dirty="0"/>
            </a:p>
          </p:txBody>
        </p:sp>
        <p:grpSp>
          <p:nvGrpSpPr>
            <p:cNvPr id="41" name="Group 20">
              <a:extLst>
                <a:ext uri="{FF2B5EF4-FFF2-40B4-BE49-F238E27FC236}">
                  <a16:creationId xmlns:a16="http://schemas.microsoft.com/office/drawing/2014/main" id="{C96FE8A1-B667-4392-B51E-03D71314A54F}"/>
                </a:ext>
              </a:extLst>
            </p:cNvPr>
            <p:cNvGrpSpPr/>
            <p:nvPr/>
          </p:nvGrpSpPr>
          <p:grpSpPr>
            <a:xfrm>
              <a:off x="5336668" y="2770251"/>
              <a:ext cx="1515999" cy="1311783"/>
              <a:chOff x="5336668" y="2770251"/>
              <a:chExt cx="1515999" cy="1311783"/>
            </a:xfrm>
          </p:grpSpPr>
          <p:sp>
            <p:nvSpPr>
              <p:cNvPr id="42" name="Freeform 21">
                <a:extLst>
                  <a:ext uri="{FF2B5EF4-FFF2-40B4-BE49-F238E27FC236}">
                    <a16:creationId xmlns:a16="http://schemas.microsoft.com/office/drawing/2014/main" id="{5FC5114E-545B-466D-ABE0-76624CF320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6668" y="2770251"/>
                <a:ext cx="1515999" cy="1311783"/>
              </a:xfrm>
              <a:custGeom>
                <a:avLst/>
                <a:gdLst>
                  <a:gd name="T0" fmla="*/ 227 w 2124"/>
                  <a:gd name="T1" fmla="*/ 496 h 1836"/>
                  <a:gd name="T2" fmla="*/ 528 w 2124"/>
                  <a:gd name="T3" fmla="*/ 467 h 1836"/>
                  <a:gd name="T4" fmla="*/ 996 w 2124"/>
                  <a:gd name="T5" fmla="*/ 467 h 1836"/>
                  <a:gd name="T6" fmla="*/ 695 w 2124"/>
                  <a:gd name="T7" fmla="*/ 496 h 1836"/>
                  <a:gd name="T8" fmla="*/ 994 w 2124"/>
                  <a:gd name="T9" fmla="*/ 498 h 1836"/>
                  <a:gd name="T10" fmla="*/ 1130 w 2124"/>
                  <a:gd name="T11" fmla="*/ 467 h 1836"/>
                  <a:gd name="T12" fmla="*/ 1431 w 2124"/>
                  <a:gd name="T13" fmla="*/ 496 h 1836"/>
                  <a:gd name="T14" fmla="*/ 1933 w 2124"/>
                  <a:gd name="T15" fmla="*/ 467 h 1836"/>
                  <a:gd name="T16" fmla="*/ 1631 w 2124"/>
                  <a:gd name="T17" fmla="*/ 496 h 1836"/>
                  <a:gd name="T18" fmla="*/ 1930 w 2124"/>
                  <a:gd name="T19" fmla="*/ 498 h 1836"/>
                  <a:gd name="T20" fmla="*/ 427 w 2124"/>
                  <a:gd name="T21" fmla="*/ 273 h 1836"/>
                  <a:gd name="T22" fmla="*/ 729 w 2124"/>
                  <a:gd name="T23" fmla="*/ 301 h 1836"/>
                  <a:gd name="T24" fmla="*/ 1230 w 2124"/>
                  <a:gd name="T25" fmla="*/ 273 h 1836"/>
                  <a:gd name="T26" fmla="*/ 929 w 2124"/>
                  <a:gd name="T27" fmla="*/ 301 h 1836"/>
                  <a:gd name="T28" fmla="*/ 1228 w 2124"/>
                  <a:gd name="T29" fmla="*/ 304 h 1836"/>
                  <a:gd name="T30" fmla="*/ 1364 w 2124"/>
                  <a:gd name="T31" fmla="*/ 273 h 1836"/>
                  <a:gd name="T32" fmla="*/ 1665 w 2124"/>
                  <a:gd name="T33" fmla="*/ 301 h 1836"/>
                  <a:gd name="T34" fmla="*/ 996 w 2124"/>
                  <a:gd name="T35" fmla="*/ 78 h 1836"/>
                  <a:gd name="T36" fmla="*/ 695 w 2124"/>
                  <a:gd name="T37" fmla="*/ 107 h 1836"/>
                  <a:gd name="T38" fmla="*/ 994 w 2124"/>
                  <a:gd name="T39" fmla="*/ 109 h 1836"/>
                  <a:gd name="T40" fmla="*/ 1130 w 2124"/>
                  <a:gd name="T41" fmla="*/ 78 h 1836"/>
                  <a:gd name="T42" fmla="*/ 1431 w 2124"/>
                  <a:gd name="T43" fmla="*/ 107 h 1836"/>
                  <a:gd name="T44" fmla="*/ 1893 w 2124"/>
                  <a:gd name="T45" fmla="*/ 584 h 1836"/>
                  <a:gd name="T46" fmla="*/ 1893 w 2124"/>
                  <a:gd name="T47" fmla="*/ 628 h 1836"/>
                  <a:gd name="T48" fmla="*/ 2060 w 2124"/>
                  <a:gd name="T49" fmla="*/ 662 h 1836"/>
                  <a:gd name="T50" fmla="*/ 69 w 2124"/>
                  <a:gd name="T51" fmla="*/ 693 h 1836"/>
                  <a:gd name="T52" fmla="*/ 377 w 2124"/>
                  <a:gd name="T53" fmla="*/ 638 h 1836"/>
                  <a:gd name="T54" fmla="*/ 1533 w 2124"/>
                  <a:gd name="T55" fmla="*/ 1602 h 1836"/>
                  <a:gd name="T56" fmla="*/ 1155 w 2124"/>
                  <a:gd name="T57" fmla="*/ 1543 h 1836"/>
                  <a:gd name="T58" fmla="*/ 2102 w 2124"/>
                  <a:gd name="T59" fmla="*/ 1836 h 1836"/>
                  <a:gd name="T60" fmla="*/ 1191 w 2124"/>
                  <a:gd name="T61" fmla="*/ 1811 h 1836"/>
                  <a:gd name="T62" fmla="*/ 787 w 2124"/>
                  <a:gd name="T63" fmla="*/ 1449 h 1836"/>
                  <a:gd name="T64" fmla="*/ 404 w 2124"/>
                  <a:gd name="T65" fmla="*/ 1449 h 1836"/>
                  <a:gd name="T66" fmla="*/ 0 w 2124"/>
                  <a:gd name="T67" fmla="*/ 1814 h 1836"/>
                  <a:gd name="T68" fmla="*/ 1191 w 2124"/>
                  <a:gd name="T69" fmla="*/ 1811 h 1836"/>
                  <a:gd name="T70" fmla="*/ 896 w 2124"/>
                  <a:gd name="T71" fmla="*/ 662 h 1836"/>
                  <a:gd name="T72" fmla="*/ 1197 w 2124"/>
                  <a:gd name="T73" fmla="*/ 690 h 1836"/>
                  <a:gd name="T74" fmla="*/ 1356 w 2124"/>
                  <a:gd name="T75" fmla="*/ 1362 h 1836"/>
                  <a:gd name="T76" fmla="*/ 1407 w 2124"/>
                  <a:gd name="T77" fmla="*/ 1450 h 1836"/>
                  <a:gd name="T78" fmla="*/ 1649 w 2124"/>
                  <a:gd name="T79" fmla="*/ 1450 h 1836"/>
                  <a:gd name="T80" fmla="*/ 1701 w 2124"/>
                  <a:gd name="T81" fmla="*/ 1362 h 1836"/>
                  <a:gd name="T82" fmla="*/ 1796 w 2124"/>
                  <a:gd name="T83" fmla="*/ 1101 h 1836"/>
                  <a:gd name="T84" fmla="*/ 1528 w 2124"/>
                  <a:gd name="T85" fmla="*/ 1401 h 1836"/>
                  <a:gd name="T86" fmla="*/ 1261 w 2124"/>
                  <a:gd name="T87" fmla="*/ 1101 h 1836"/>
                  <a:gd name="T88" fmla="*/ 322 w 2124"/>
                  <a:gd name="T89" fmla="*/ 1157 h 1836"/>
                  <a:gd name="T90" fmla="*/ 440 w 2124"/>
                  <a:gd name="T91" fmla="*/ 1423 h 1836"/>
                  <a:gd name="T92" fmla="*/ 717 w 2124"/>
                  <a:gd name="T93" fmla="*/ 1399 h 1836"/>
                  <a:gd name="T94" fmla="*/ 761 w 2124"/>
                  <a:gd name="T95" fmla="*/ 1367 h 1836"/>
                  <a:gd name="T96" fmla="*/ 916 w 2124"/>
                  <a:gd name="T97" fmla="*/ 1076 h 1836"/>
                  <a:gd name="T98" fmla="*/ 738 w 2124"/>
                  <a:gd name="T99" fmla="*/ 1329 h 1836"/>
                  <a:gd name="T100" fmla="*/ 350 w 2124"/>
                  <a:gd name="T101" fmla="*/ 1122 h 1836"/>
                  <a:gd name="T102" fmla="*/ 322 w 2124"/>
                  <a:gd name="T103" fmla="*/ 1157 h 1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24" h="1836">
                    <a:moveTo>
                      <a:pt x="512" y="503"/>
                    </a:moveTo>
                    <a:cubicBezTo>
                      <a:pt x="505" y="503"/>
                      <a:pt x="499" y="501"/>
                      <a:pt x="495" y="496"/>
                    </a:cubicBezTo>
                    <a:cubicBezTo>
                      <a:pt x="461" y="456"/>
                      <a:pt x="413" y="433"/>
                      <a:pt x="361" y="433"/>
                    </a:cubicBezTo>
                    <a:cubicBezTo>
                      <a:pt x="309" y="433"/>
                      <a:pt x="260" y="456"/>
                      <a:pt x="227" y="496"/>
                    </a:cubicBezTo>
                    <a:cubicBezTo>
                      <a:pt x="219" y="505"/>
                      <a:pt x="205" y="506"/>
                      <a:pt x="196" y="498"/>
                    </a:cubicBezTo>
                    <a:cubicBezTo>
                      <a:pt x="187" y="491"/>
                      <a:pt x="186" y="477"/>
                      <a:pt x="193" y="467"/>
                    </a:cubicBezTo>
                    <a:cubicBezTo>
                      <a:pt x="235" y="418"/>
                      <a:pt x="296" y="389"/>
                      <a:pt x="361" y="389"/>
                    </a:cubicBezTo>
                    <a:cubicBezTo>
                      <a:pt x="426" y="389"/>
                      <a:pt x="487" y="418"/>
                      <a:pt x="528" y="467"/>
                    </a:cubicBezTo>
                    <a:cubicBezTo>
                      <a:pt x="536" y="477"/>
                      <a:pt x="535" y="491"/>
                      <a:pt x="526" y="498"/>
                    </a:cubicBezTo>
                    <a:cubicBezTo>
                      <a:pt x="522" y="502"/>
                      <a:pt x="516" y="503"/>
                      <a:pt x="512" y="503"/>
                    </a:cubicBezTo>
                    <a:close/>
                    <a:moveTo>
                      <a:pt x="994" y="498"/>
                    </a:moveTo>
                    <a:cubicBezTo>
                      <a:pt x="1003" y="491"/>
                      <a:pt x="1004" y="477"/>
                      <a:pt x="996" y="467"/>
                    </a:cubicBezTo>
                    <a:cubicBezTo>
                      <a:pt x="955" y="418"/>
                      <a:pt x="894" y="389"/>
                      <a:pt x="829" y="389"/>
                    </a:cubicBezTo>
                    <a:cubicBezTo>
                      <a:pt x="764" y="389"/>
                      <a:pt x="703" y="418"/>
                      <a:pt x="661" y="467"/>
                    </a:cubicBezTo>
                    <a:cubicBezTo>
                      <a:pt x="654" y="477"/>
                      <a:pt x="655" y="491"/>
                      <a:pt x="664" y="498"/>
                    </a:cubicBezTo>
                    <a:cubicBezTo>
                      <a:pt x="673" y="506"/>
                      <a:pt x="687" y="505"/>
                      <a:pt x="695" y="496"/>
                    </a:cubicBezTo>
                    <a:cubicBezTo>
                      <a:pt x="728" y="456"/>
                      <a:pt x="777" y="433"/>
                      <a:pt x="829" y="433"/>
                    </a:cubicBezTo>
                    <a:cubicBezTo>
                      <a:pt x="881" y="433"/>
                      <a:pt x="929" y="456"/>
                      <a:pt x="963" y="496"/>
                    </a:cubicBezTo>
                    <a:cubicBezTo>
                      <a:pt x="967" y="501"/>
                      <a:pt x="973" y="503"/>
                      <a:pt x="980" y="503"/>
                    </a:cubicBezTo>
                    <a:cubicBezTo>
                      <a:pt x="985" y="503"/>
                      <a:pt x="990" y="502"/>
                      <a:pt x="994" y="498"/>
                    </a:cubicBezTo>
                    <a:close/>
                    <a:moveTo>
                      <a:pt x="1462" y="498"/>
                    </a:moveTo>
                    <a:cubicBezTo>
                      <a:pt x="1471" y="491"/>
                      <a:pt x="1472" y="477"/>
                      <a:pt x="1465" y="467"/>
                    </a:cubicBezTo>
                    <a:cubicBezTo>
                      <a:pt x="1423" y="418"/>
                      <a:pt x="1362" y="389"/>
                      <a:pt x="1297" y="389"/>
                    </a:cubicBezTo>
                    <a:cubicBezTo>
                      <a:pt x="1232" y="389"/>
                      <a:pt x="1171" y="418"/>
                      <a:pt x="1130" y="467"/>
                    </a:cubicBezTo>
                    <a:cubicBezTo>
                      <a:pt x="1122" y="477"/>
                      <a:pt x="1123" y="491"/>
                      <a:pt x="1132" y="498"/>
                    </a:cubicBezTo>
                    <a:cubicBezTo>
                      <a:pt x="1142" y="506"/>
                      <a:pt x="1155" y="505"/>
                      <a:pt x="1163" y="496"/>
                    </a:cubicBezTo>
                    <a:cubicBezTo>
                      <a:pt x="1197" y="456"/>
                      <a:pt x="1245" y="433"/>
                      <a:pt x="1297" y="433"/>
                    </a:cubicBezTo>
                    <a:cubicBezTo>
                      <a:pt x="1349" y="433"/>
                      <a:pt x="1398" y="456"/>
                      <a:pt x="1431" y="496"/>
                    </a:cubicBezTo>
                    <a:cubicBezTo>
                      <a:pt x="1435" y="501"/>
                      <a:pt x="1441" y="503"/>
                      <a:pt x="1448" y="503"/>
                    </a:cubicBezTo>
                    <a:cubicBezTo>
                      <a:pt x="1453" y="503"/>
                      <a:pt x="1458" y="502"/>
                      <a:pt x="1462" y="498"/>
                    </a:cubicBezTo>
                    <a:close/>
                    <a:moveTo>
                      <a:pt x="1930" y="498"/>
                    </a:moveTo>
                    <a:cubicBezTo>
                      <a:pt x="1939" y="491"/>
                      <a:pt x="1940" y="477"/>
                      <a:pt x="1933" y="467"/>
                    </a:cubicBezTo>
                    <a:cubicBezTo>
                      <a:pt x="1891" y="418"/>
                      <a:pt x="1830" y="389"/>
                      <a:pt x="1765" y="389"/>
                    </a:cubicBezTo>
                    <a:cubicBezTo>
                      <a:pt x="1700" y="389"/>
                      <a:pt x="1639" y="418"/>
                      <a:pt x="1598" y="467"/>
                    </a:cubicBezTo>
                    <a:cubicBezTo>
                      <a:pt x="1590" y="477"/>
                      <a:pt x="1591" y="491"/>
                      <a:pt x="1600" y="498"/>
                    </a:cubicBezTo>
                    <a:cubicBezTo>
                      <a:pt x="1610" y="506"/>
                      <a:pt x="1624" y="505"/>
                      <a:pt x="1631" y="496"/>
                    </a:cubicBezTo>
                    <a:cubicBezTo>
                      <a:pt x="1665" y="456"/>
                      <a:pt x="1713" y="433"/>
                      <a:pt x="1765" y="433"/>
                    </a:cubicBezTo>
                    <a:cubicBezTo>
                      <a:pt x="1817" y="433"/>
                      <a:pt x="1866" y="456"/>
                      <a:pt x="1899" y="496"/>
                    </a:cubicBezTo>
                    <a:cubicBezTo>
                      <a:pt x="1903" y="501"/>
                      <a:pt x="1910" y="503"/>
                      <a:pt x="1916" y="503"/>
                    </a:cubicBezTo>
                    <a:cubicBezTo>
                      <a:pt x="1921" y="503"/>
                      <a:pt x="1926" y="502"/>
                      <a:pt x="1930" y="498"/>
                    </a:cubicBezTo>
                    <a:close/>
                    <a:moveTo>
                      <a:pt x="760" y="304"/>
                    </a:moveTo>
                    <a:cubicBezTo>
                      <a:pt x="769" y="296"/>
                      <a:pt x="770" y="282"/>
                      <a:pt x="762" y="273"/>
                    </a:cubicBezTo>
                    <a:cubicBezTo>
                      <a:pt x="721" y="223"/>
                      <a:pt x="660" y="195"/>
                      <a:pt x="595" y="195"/>
                    </a:cubicBezTo>
                    <a:cubicBezTo>
                      <a:pt x="530" y="195"/>
                      <a:pt x="469" y="223"/>
                      <a:pt x="427" y="273"/>
                    </a:cubicBezTo>
                    <a:cubicBezTo>
                      <a:pt x="420" y="282"/>
                      <a:pt x="421" y="296"/>
                      <a:pt x="430" y="304"/>
                    </a:cubicBezTo>
                    <a:cubicBezTo>
                      <a:pt x="439" y="312"/>
                      <a:pt x="453" y="310"/>
                      <a:pt x="461" y="301"/>
                    </a:cubicBezTo>
                    <a:cubicBezTo>
                      <a:pt x="494" y="262"/>
                      <a:pt x="543" y="239"/>
                      <a:pt x="595" y="239"/>
                    </a:cubicBezTo>
                    <a:cubicBezTo>
                      <a:pt x="647" y="239"/>
                      <a:pt x="695" y="262"/>
                      <a:pt x="729" y="301"/>
                    </a:cubicBezTo>
                    <a:cubicBezTo>
                      <a:pt x="733" y="306"/>
                      <a:pt x="739" y="309"/>
                      <a:pt x="746" y="309"/>
                    </a:cubicBezTo>
                    <a:cubicBezTo>
                      <a:pt x="751" y="309"/>
                      <a:pt x="756" y="307"/>
                      <a:pt x="760" y="304"/>
                    </a:cubicBezTo>
                    <a:close/>
                    <a:moveTo>
                      <a:pt x="1228" y="304"/>
                    </a:moveTo>
                    <a:cubicBezTo>
                      <a:pt x="1237" y="296"/>
                      <a:pt x="1238" y="282"/>
                      <a:pt x="1230" y="273"/>
                    </a:cubicBezTo>
                    <a:cubicBezTo>
                      <a:pt x="1189" y="223"/>
                      <a:pt x="1128" y="195"/>
                      <a:pt x="1063" y="195"/>
                    </a:cubicBezTo>
                    <a:cubicBezTo>
                      <a:pt x="998" y="195"/>
                      <a:pt x="937" y="223"/>
                      <a:pt x="896" y="273"/>
                    </a:cubicBezTo>
                    <a:cubicBezTo>
                      <a:pt x="888" y="282"/>
                      <a:pt x="889" y="296"/>
                      <a:pt x="898" y="304"/>
                    </a:cubicBezTo>
                    <a:cubicBezTo>
                      <a:pt x="908" y="312"/>
                      <a:pt x="921" y="310"/>
                      <a:pt x="929" y="301"/>
                    </a:cubicBezTo>
                    <a:cubicBezTo>
                      <a:pt x="963" y="262"/>
                      <a:pt x="1011" y="239"/>
                      <a:pt x="1063" y="239"/>
                    </a:cubicBezTo>
                    <a:cubicBezTo>
                      <a:pt x="1115" y="239"/>
                      <a:pt x="1163" y="262"/>
                      <a:pt x="1197" y="301"/>
                    </a:cubicBezTo>
                    <a:cubicBezTo>
                      <a:pt x="1201" y="306"/>
                      <a:pt x="1207" y="309"/>
                      <a:pt x="1214" y="309"/>
                    </a:cubicBezTo>
                    <a:cubicBezTo>
                      <a:pt x="1219" y="309"/>
                      <a:pt x="1224" y="307"/>
                      <a:pt x="1228" y="304"/>
                    </a:cubicBezTo>
                    <a:close/>
                    <a:moveTo>
                      <a:pt x="1696" y="304"/>
                    </a:moveTo>
                    <a:cubicBezTo>
                      <a:pt x="1705" y="296"/>
                      <a:pt x="1706" y="282"/>
                      <a:pt x="1699" y="273"/>
                    </a:cubicBezTo>
                    <a:cubicBezTo>
                      <a:pt x="1657" y="223"/>
                      <a:pt x="1596" y="195"/>
                      <a:pt x="1531" y="195"/>
                    </a:cubicBezTo>
                    <a:cubicBezTo>
                      <a:pt x="1466" y="195"/>
                      <a:pt x="1405" y="223"/>
                      <a:pt x="1364" y="273"/>
                    </a:cubicBezTo>
                    <a:cubicBezTo>
                      <a:pt x="1356" y="282"/>
                      <a:pt x="1357" y="296"/>
                      <a:pt x="1366" y="304"/>
                    </a:cubicBezTo>
                    <a:cubicBezTo>
                      <a:pt x="1376" y="312"/>
                      <a:pt x="1389" y="310"/>
                      <a:pt x="1397" y="301"/>
                    </a:cubicBezTo>
                    <a:cubicBezTo>
                      <a:pt x="1431" y="262"/>
                      <a:pt x="1479" y="239"/>
                      <a:pt x="1531" y="239"/>
                    </a:cubicBezTo>
                    <a:cubicBezTo>
                      <a:pt x="1583" y="239"/>
                      <a:pt x="1632" y="262"/>
                      <a:pt x="1665" y="301"/>
                    </a:cubicBezTo>
                    <a:cubicBezTo>
                      <a:pt x="1669" y="306"/>
                      <a:pt x="1675" y="309"/>
                      <a:pt x="1682" y="309"/>
                    </a:cubicBezTo>
                    <a:cubicBezTo>
                      <a:pt x="1687" y="309"/>
                      <a:pt x="1692" y="307"/>
                      <a:pt x="1696" y="304"/>
                    </a:cubicBezTo>
                    <a:close/>
                    <a:moveTo>
                      <a:pt x="994" y="109"/>
                    </a:moveTo>
                    <a:cubicBezTo>
                      <a:pt x="1003" y="101"/>
                      <a:pt x="1004" y="88"/>
                      <a:pt x="996" y="78"/>
                    </a:cubicBezTo>
                    <a:cubicBezTo>
                      <a:pt x="955" y="29"/>
                      <a:pt x="894" y="0"/>
                      <a:pt x="829" y="0"/>
                    </a:cubicBezTo>
                    <a:cubicBezTo>
                      <a:pt x="764" y="0"/>
                      <a:pt x="703" y="29"/>
                      <a:pt x="661" y="78"/>
                    </a:cubicBezTo>
                    <a:cubicBezTo>
                      <a:pt x="654" y="88"/>
                      <a:pt x="655" y="101"/>
                      <a:pt x="664" y="109"/>
                    </a:cubicBezTo>
                    <a:cubicBezTo>
                      <a:pt x="673" y="117"/>
                      <a:pt x="687" y="116"/>
                      <a:pt x="695" y="107"/>
                    </a:cubicBezTo>
                    <a:cubicBezTo>
                      <a:pt x="728" y="67"/>
                      <a:pt x="777" y="44"/>
                      <a:pt x="829" y="44"/>
                    </a:cubicBezTo>
                    <a:cubicBezTo>
                      <a:pt x="881" y="44"/>
                      <a:pt x="929" y="67"/>
                      <a:pt x="963" y="107"/>
                    </a:cubicBezTo>
                    <a:cubicBezTo>
                      <a:pt x="967" y="112"/>
                      <a:pt x="973" y="114"/>
                      <a:pt x="980" y="114"/>
                    </a:cubicBezTo>
                    <a:cubicBezTo>
                      <a:pt x="985" y="114"/>
                      <a:pt x="990" y="113"/>
                      <a:pt x="994" y="109"/>
                    </a:cubicBezTo>
                    <a:close/>
                    <a:moveTo>
                      <a:pt x="1462" y="109"/>
                    </a:moveTo>
                    <a:cubicBezTo>
                      <a:pt x="1471" y="101"/>
                      <a:pt x="1472" y="88"/>
                      <a:pt x="1465" y="78"/>
                    </a:cubicBezTo>
                    <a:cubicBezTo>
                      <a:pt x="1423" y="29"/>
                      <a:pt x="1362" y="0"/>
                      <a:pt x="1297" y="0"/>
                    </a:cubicBezTo>
                    <a:cubicBezTo>
                      <a:pt x="1232" y="0"/>
                      <a:pt x="1171" y="29"/>
                      <a:pt x="1130" y="78"/>
                    </a:cubicBezTo>
                    <a:cubicBezTo>
                      <a:pt x="1122" y="88"/>
                      <a:pt x="1123" y="101"/>
                      <a:pt x="1132" y="109"/>
                    </a:cubicBezTo>
                    <a:cubicBezTo>
                      <a:pt x="1142" y="117"/>
                      <a:pt x="1155" y="116"/>
                      <a:pt x="1163" y="107"/>
                    </a:cubicBezTo>
                    <a:cubicBezTo>
                      <a:pt x="1197" y="67"/>
                      <a:pt x="1245" y="44"/>
                      <a:pt x="1297" y="44"/>
                    </a:cubicBezTo>
                    <a:cubicBezTo>
                      <a:pt x="1349" y="44"/>
                      <a:pt x="1398" y="67"/>
                      <a:pt x="1431" y="107"/>
                    </a:cubicBezTo>
                    <a:cubicBezTo>
                      <a:pt x="1435" y="112"/>
                      <a:pt x="1441" y="114"/>
                      <a:pt x="1448" y="114"/>
                    </a:cubicBezTo>
                    <a:cubicBezTo>
                      <a:pt x="1453" y="114"/>
                      <a:pt x="1458" y="113"/>
                      <a:pt x="1462" y="109"/>
                    </a:cubicBezTo>
                    <a:close/>
                    <a:moveTo>
                      <a:pt x="2060" y="662"/>
                    </a:moveTo>
                    <a:cubicBezTo>
                      <a:pt x="2018" y="612"/>
                      <a:pt x="1957" y="584"/>
                      <a:pt x="1893" y="584"/>
                    </a:cubicBezTo>
                    <a:cubicBezTo>
                      <a:pt x="1839" y="584"/>
                      <a:pt x="1788" y="603"/>
                      <a:pt x="1749" y="638"/>
                    </a:cubicBezTo>
                    <a:cubicBezTo>
                      <a:pt x="1760" y="647"/>
                      <a:pt x="1771" y="657"/>
                      <a:pt x="1781" y="667"/>
                    </a:cubicBezTo>
                    <a:cubicBezTo>
                      <a:pt x="1781" y="667"/>
                      <a:pt x="1781" y="668"/>
                      <a:pt x="1781" y="668"/>
                    </a:cubicBezTo>
                    <a:cubicBezTo>
                      <a:pt x="1813" y="642"/>
                      <a:pt x="1852" y="628"/>
                      <a:pt x="1893" y="628"/>
                    </a:cubicBezTo>
                    <a:cubicBezTo>
                      <a:pt x="1944" y="628"/>
                      <a:pt x="1993" y="651"/>
                      <a:pt x="2026" y="690"/>
                    </a:cubicBezTo>
                    <a:cubicBezTo>
                      <a:pt x="2031" y="695"/>
                      <a:pt x="2037" y="698"/>
                      <a:pt x="2043" y="698"/>
                    </a:cubicBezTo>
                    <a:cubicBezTo>
                      <a:pt x="2048" y="698"/>
                      <a:pt x="2053" y="696"/>
                      <a:pt x="2057" y="693"/>
                    </a:cubicBezTo>
                    <a:cubicBezTo>
                      <a:pt x="2067" y="685"/>
                      <a:pt x="2068" y="671"/>
                      <a:pt x="2060" y="662"/>
                    </a:cubicBezTo>
                    <a:close/>
                    <a:moveTo>
                      <a:pt x="377" y="638"/>
                    </a:moveTo>
                    <a:cubicBezTo>
                      <a:pt x="338" y="603"/>
                      <a:pt x="287" y="584"/>
                      <a:pt x="233" y="584"/>
                    </a:cubicBezTo>
                    <a:cubicBezTo>
                      <a:pt x="169" y="584"/>
                      <a:pt x="108" y="612"/>
                      <a:pt x="66" y="662"/>
                    </a:cubicBezTo>
                    <a:cubicBezTo>
                      <a:pt x="58" y="671"/>
                      <a:pt x="59" y="685"/>
                      <a:pt x="69" y="693"/>
                    </a:cubicBezTo>
                    <a:cubicBezTo>
                      <a:pt x="78" y="701"/>
                      <a:pt x="92" y="699"/>
                      <a:pt x="100" y="690"/>
                    </a:cubicBezTo>
                    <a:cubicBezTo>
                      <a:pt x="133" y="651"/>
                      <a:pt x="182" y="628"/>
                      <a:pt x="233" y="628"/>
                    </a:cubicBezTo>
                    <a:cubicBezTo>
                      <a:pt x="274" y="628"/>
                      <a:pt x="313" y="642"/>
                      <a:pt x="344" y="667"/>
                    </a:cubicBezTo>
                    <a:cubicBezTo>
                      <a:pt x="355" y="657"/>
                      <a:pt x="366" y="647"/>
                      <a:pt x="377" y="638"/>
                    </a:cubicBezTo>
                    <a:close/>
                    <a:moveTo>
                      <a:pt x="2052" y="1567"/>
                    </a:moveTo>
                    <a:cubicBezTo>
                      <a:pt x="2030" y="1534"/>
                      <a:pt x="2004" y="1506"/>
                      <a:pt x="1974" y="1492"/>
                    </a:cubicBezTo>
                    <a:cubicBezTo>
                      <a:pt x="1885" y="1451"/>
                      <a:pt x="1720" y="1449"/>
                      <a:pt x="1720" y="1449"/>
                    </a:cubicBezTo>
                    <a:cubicBezTo>
                      <a:pt x="1720" y="1449"/>
                      <a:pt x="1614" y="1537"/>
                      <a:pt x="1533" y="1602"/>
                    </a:cubicBezTo>
                    <a:cubicBezTo>
                      <a:pt x="1530" y="1604"/>
                      <a:pt x="1527" y="1604"/>
                      <a:pt x="1524" y="1602"/>
                    </a:cubicBezTo>
                    <a:cubicBezTo>
                      <a:pt x="1464" y="1555"/>
                      <a:pt x="1337" y="1449"/>
                      <a:pt x="1337" y="1449"/>
                    </a:cubicBezTo>
                    <a:cubicBezTo>
                      <a:pt x="1337" y="1449"/>
                      <a:pt x="1197" y="1451"/>
                      <a:pt x="1105" y="1483"/>
                    </a:cubicBezTo>
                    <a:cubicBezTo>
                      <a:pt x="1123" y="1499"/>
                      <a:pt x="1139" y="1519"/>
                      <a:pt x="1155" y="1543"/>
                    </a:cubicBezTo>
                    <a:cubicBezTo>
                      <a:pt x="1208" y="1621"/>
                      <a:pt x="1235" y="1714"/>
                      <a:pt x="1235" y="1811"/>
                    </a:cubicBezTo>
                    <a:cubicBezTo>
                      <a:pt x="1235" y="1814"/>
                      <a:pt x="1235" y="1814"/>
                      <a:pt x="1235" y="1814"/>
                    </a:cubicBezTo>
                    <a:cubicBezTo>
                      <a:pt x="1235" y="1821"/>
                      <a:pt x="1234" y="1829"/>
                      <a:pt x="1231" y="1836"/>
                    </a:cubicBezTo>
                    <a:cubicBezTo>
                      <a:pt x="2102" y="1836"/>
                      <a:pt x="2102" y="1836"/>
                      <a:pt x="2102" y="1836"/>
                    </a:cubicBezTo>
                    <a:cubicBezTo>
                      <a:pt x="2114" y="1836"/>
                      <a:pt x="2124" y="1826"/>
                      <a:pt x="2124" y="1814"/>
                    </a:cubicBezTo>
                    <a:cubicBezTo>
                      <a:pt x="2124" y="1811"/>
                      <a:pt x="2124" y="1811"/>
                      <a:pt x="2124" y="1811"/>
                    </a:cubicBezTo>
                    <a:cubicBezTo>
                      <a:pt x="2124" y="1724"/>
                      <a:pt x="2100" y="1639"/>
                      <a:pt x="2052" y="1567"/>
                    </a:cubicBezTo>
                    <a:close/>
                    <a:moveTo>
                      <a:pt x="1191" y="1811"/>
                    </a:moveTo>
                    <a:cubicBezTo>
                      <a:pt x="1191" y="1724"/>
                      <a:pt x="1167" y="1639"/>
                      <a:pt x="1119" y="1567"/>
                    </a:cubicBezTo>
                    <a:cubicBezTo>
                      <a:pt x="1097" y="1534"/>
                      <a:pt x="1071" y="1506"/>
                      <a:pt x="1042" y="1492"/>
                    </a:cubicBezTo>
                    <a:cubicBezTo>
                      <a:pt x="952" y="1451"/>
                      <a:pt x="787" y="1449"/>
                      <a:pt x="787" y="1449"/>
                    </a:cubicBezTo>
                    <a:cubicBezTo>
                      <a:pt x="787" y="1449"/>
                      <a:pt x="787" y="1449"/>
                      <a:pt x="787" y="1449"/>
                    </a:cubicBezTo>
                    <a:cubicBezTo>
                      <a:pt x="787" y="1449"/>
                      <a:pt x="722" y="1541"/>
                      <a:pt x="592" y="1541"/>
                    </a:cubicBezTo>
                    <a:cubicBezTo>
                      <a:pt x="599" y="1541"/>
                      <a:pt x="599" y="1541"/>
                      <a:pt x="599" y="1541"/>
                    </a:cubicBezTo>
                    <a:cubicBezTo>
                      <a:pt x="469" y="1541"/>
                      <a:pt x="404" y="1449"/>
                      <a:pt x="404" y="1449"/>
                    </a:cubicBezTo>
                    <a:cubicBezTo>
                      <a:pt x="404" y="1449"/>
                      <a:pt x="404" y="1449"/>
                      <a:pt x="404" y="1449"/>
                    </a:cubicBezTo>
                    <a:cubicBezTo>
                      <a:pt x="404" y="1449"/>
                      <a:pt x="239" y="1451"/>
                      <a:pt x="150" y="1492"/>
                    </a:cubicBezTo>
                    <a:cubicBezTo>
                      <a:pt x="120" y="1506"/>
                      <a:pt x="94" y="1534"/>
                      <a:pt x="72" y="1567"/>
                    </a:cubicBezTo>
                    <a:cubicBezTo>
                      <a:pt x="24" y="1639"/>
                      <a:pt x="0" y="1724"/>
                      <a:pt x="0" y="1811"/>
                    </a:cubicBezTo>
                    <a:cubicBezTo>
                      <a:pt x="0" y="1814"/>
                      <a:pt x="0" y="1814"/>
                      <a:pt x="0" y="1814"/>
                    </a:cubicBezTo>
                    <a:cubicBezTo>
                      <a:pt x="0" y="1826"/>
                      <a:pt x="10" y="1836"/>
                      <a:pt x="22" y="1836"/>
                    </a:cubicBezTo>
                    <a:cubicBezTo>
                      <a:pt x="1169" y="1836"/>
                      <a:pt x="1169" y="1836"/>
                      <a:pt x="1169" y="1836"/>
                    </a:cubicBezTo>
                    <a:cubicBezTo>
                      <a:pt x="1181" y="1836"/>
                      <a:pt x="1191" y="1826"/>
                      <a:pt x="1191" y="1814"/>
                    </a:cubicBezTo>
                    <a:lnTo>
                      <a:pt x="1191" y="1811"/>
                    </a:lnTo>
                    <a:close/>
                    <a:moveTo>
                      <a:pt x="1228" y="693"/>
                    </a:moveTo>
                    <a:cubicBezTo>
                      <a:pt x="1237" y="685"/>
                      <a:pt x="1238" y="671"/>
                      <a:pt x="1230" y="662"/>
                    </a:cubicBezTo>
                    <a:cubicBezTo>
                      <a:pt x="1189" y="612"/>
                      <a:pt x="1128" y="584"/>
                      <a:pt x="1063" y="584"/>
                    </a:cubicBezTo>
                    <a:cubicBezTo>
                      <a:pt x="998" y="584"/>
                      <a:pt x="937" y="612"/>
                      <a:pt x="896" y="662"/>
                    </a:cubicBezTo>
                    <a:cubicBezTo>
                      <a:pt x="888" y="671"/>
                      <a:pt x="889" y="685"/>
                      <a:pt x="898" y="693"/>
                    </a:cubicBezTo>
                    <a:cubicBezTo>
                      <a:pt x="908" y="701"/>
                      <a:pt x="921" y="699"/>
                      <a:pt x="929" y="690"/>
                    </a:cubicBezTo>
                    <a:cubicBezTo>
                      <a:pt x="963" y="651"/>
                      <a:pt x="1011" y="628"/>
                      <a:pt x="1063" y="628"/>
                    </a:cubicBezTo>
                    <a:cubicBezTo>
                      <a:pt x="1115" y="628"/>
                      <a:pt x="1163" y="651"/>
                      <a:pt x="1197" y="690"/>
                    </a:cubicBezTo>
                    <a:cubicBezTo>
                      <a:pt x="1201" y="695"/>
                      <a:pt x="1207" y="698"/>
                      <a:pt x="1214" y="698"/>
                    </a:cubicBezTo>
                    <a:cubicBezTo>
                      <a:pt x="1219" y="698"/>
                      <a:pt x="1224" y="696"/>
                      <a:pt x="1228" y="693"/>
                    </a:cubicBezTo>
                    <a:close/>
                    <a:moveTo>
                      <a:pt x="1255" y="1157"/>
                    </a:moveTo>
                    <a:cubicBezTo>
                      <a:pt x="1275" y="1207"/>
                      <a:pt x="1328" y="1336"/>
                      <a:pt x="1356" y="1362"/>
                    </a:cubicBezTo>
                    <a:cubicBezTo>
                      <a:pt x="1358" y="1363"/>
                      <a:pt x="1361" y="1365"/>
                      <a:pt x="1363" y="1367"/>
                    </a:cubicBezTo>
                    <a:cubicBezTo>
                      <a:pt x="1363" y="1414"/>
                      <a:pt x="1363" y="1414"/>
                      <a:pt x="1363" y="1414"/>
                    </a:cubicBezTo>
                    <a:cubicBezTo>
                      <a:pt x="1365" y="1415"/>
                      <a:pt x="1365" y="1415"/>
                      <a:pt x="1365" y="1415"/>
                    </a:cubicBezTo>
                    <a:cubicBezTo>
                      <a:pt x="1365" y="1416"/>
                      <a:pt x="1383" y="1430"/>
                      <a:pt x="1407" y="1450"/>
                    </a:cubicBezTo>
                    <a:cubicBezTo>
                      <a:pt x="1407" y="1399"/>
                      <a:pt x="1407" y="1399"/>
                      <a:pt x="1407" y="1399"/>
                    </a:cubicBezTo>
                    <a:cubicBezTo>
                      <a:pt x="1444" y="1422"/>
                      <a:pt x="1492" y="1445"/>
                      <a:pt x="1528" y="1445"/>
                    </a:cubicBezTo>
                    <a:cubicBezTo>
                      <a:pt x="1565" y="1445"/>
                      <a:pt x="1613" y="1422"/>
                      <a:pt x="1649" y="1399"/>
                    </a:cubicBezTo>
                    <a:cubicBezTo>
                      <a:pt x="1649" y="1450"/>
                      <a:pt x="1649" y="1450"/>
                      <a:pt x="1649" y="1450"/>
                    </a:cubicBezTo>
                    <a:cubicBezTo>
                      <a:pt x="1675" y="1430"/>
                      <a:pt x="1692" y="1415"/>
                      <a:pt x="1692" y="1415"/>
                    </a:cubicBezTo>
                    <a:cubicBezTo>
                      <a:pt x="1693" y="1414"/>
                      <a:pt x="1693" y="1414"/>
                      <a:pt x="1693" y="1414"/>
                    </a:cubicBezTo>
                    <a:cubicBezTo>
                      <a:pt x="1693" y="1368"/>
                      <a:pt x="1693" y="1368"/>
                      <a:pt x="1693" y="1368"/>
                    </a:cubicBezTo>
                    <a:cubicBezTo>
                      <a:pt x="1696" y="1365"/>
                      <a:pt x="1699" y="1363"/>
                      <a:pt x="1701" y="1362"/>
                    </a:cubicBezTo>
                    <a:cubicBezTo>
                      <a:pt x="1729" y="1336"/>
                      <a:pt x="1782" y="1207"/>
                      <a:pt x="1802" y="1157"/>
                    </a:cubicBezTo>
                    <a:cubicBezTo>
                      <a:pt x="1837" y="1135"/>
                      <a:pt x="1846" y="1097"/>
                      <a:pt x="1849" y="1081"/>
                    </a:cubicBezTo>
                    <a:cubicBezTo>
                      <a:pt x="1849" y="1079"/>
                      <a:pt x="1849" y="1078"/>
                      <a:pt x="1849" y="1076"/>
                    </a:cubicBezTo>
                    <a:cubicBezTo>
                      <a:pt x="1796" y="1101"/>
                      <a:pt x="1796" y="1101"/>
                      <a:pt x="1796" y="1101"/>
                    </a:cubicBezTo>
                    <a:cubicBezTo>
                      <a:pt x="1791" y="1109"/>
                      <a:pt x="1784" y="1117"/>
                      <a:pt x="1774" y="1122"/>
                    </a:cubicBezTo>
                    <a:cubicBezTo>
                      <a:pt x="1769" y="1124"/>
                      <a:pt x="1766" y="1129"/>
                      <a:pt x="1764" y="1134"/>
                    </a:cubicBezTo>
                    <a:cubicBezTo>
                      <a:pt x="1731" y="1217"/>
                      <a:pt x="1687" y="1315"/>
                      <a:pt x="1671" y="1329"/>
                    </a:cubicBezTo>
                    <a:cubicBezTo>
                      <a:pt x="1644" y="1353"/>
                      <a:pt x="1568" y="1401"/>
                      <a:pt x="1528" y="1401"/>
                    </a:cubicBezTo>
                    <a:cubicBezTo>
                      <a:pt x="1489" y="1401"/>
                      <a:pt x="1413" y="1353"/>
                      <a:pt x="1385" y="1329"/>
                    </a:cubicBezTo>
                    <a:cubicBezTo>
                      <a:pt x="1370" y="1315"/>
                      <a:pt x="1326" y="1217"/>
                      <a:pt x="1293" y="1134"/>
                    </a:cubicBezTo>
                    <a:cubicBezTo>
                      <a:pt x="1291" y="1129"/>
                      <a:pt x="1287" y="1124"/>
                      <a:pt x="1283" y="1122"/>
                    </a:cubicBezTo>
                    <a:cubicBezTo>
                      <a:pt x="1273" y="1117"/>
                      <a:pt x="1266" y="1109"/>
                      <a:pt x="1261" y="1101"/>
                    </a:cubicBezTo>
                    <a:cubicBezTo>
                      <a:pt x="1208" y="1076"/>
                      <a:pt x="1208" y="1076"/>
                      <a:pt x="1208" y="1076"/>
                    </a:cubicBezTo>
                    <a:cubicBezTo>
                      <a:pt x="1208" y="1078"/>
                      <a:pt x="1208" y="1080"/>
                      <a:pt x="1208" y="1083"/>
                    </a:cubicBezTo>
                    <a:cubicBezTo>
                      <a:pt x="1212" y="1102"/>
                      <a:pt x="1222" y="1136"/>
                      <a:pt x="1255" y="1157"/>
                    </a:cubicBezTo>
                    <a:close/>
                    <a:moveTo>
                      <a:pt x="322" y="1157"/>
                    </a:moveTo>
                    <a:cubicBezTo>
                      <a:pt x="342" y="1207"/>
                      <a:pt x="395" y="1336"/>
                      <a:pt x="423" y="1362"/>
                    </a:cubicBezTo>
                    <a:cubicBezTo>
                      <a:pt x="425" y="1363"/>
                      <a:pt x="428" y="1365"/>
                      <a:pt x="431" y="1368"/>
                    </a:cubicBezTo>
                    <a:cubicBezTo>
                      <a:pt x="431" y="1411"/>
                      <a:pt x="431" y="1411"/>
                      <a:pt x="431" y="1411"/>
                    </a:cubicBezTo>
                    <a:cubicBezTo>
                      <a:pt x="440" y="1423"/>
                      <a:pt x="440" y="1423"/>
                      <a:pt x="440" y="1423"/>
                    </a:cubicBezTo>
                    <a:cubicBezTo>
                      <a:pt x="441" y="1425"/>
                      <a:pt x="452" y="1440"/>
                      <a:pt x="475" y="1457"/>
                    </a:cubicBezTo>
                    <a:cubicBezTo>
                      <a:pt x="475" y="1399"/>
                      <a:pt x="475" y="1399"/>
                      <a:pt x="475" y="1399"/>
                    </a:cubicBezTo>
                    <a:cubicBezTo>
                      <a:pt x="511" y="1422"/>
                      <a:pt x="559" y="1445"/>
                      <a:pt x="595" y="1445"/>
                    </a:cubicBezTo>
                    <a:cubicBezTo>
                      <a:pt x="632" y="1445"/>
                      <a:pt x="680" y="1422"/>
                      <a:pt x="717" y="1399"/>
                    </a:cubicBezTo>
                    <a:cubicBezTo>
                      <a:pt x="717" y="1457"/>
                      <a:pt x="717" y="1457"/>
                      <a:pt x="717" y="1457"/>
                    </a:cubicBezTo>
                    <a:cubicBezTo>
                      <a:pt x="740" y="1440"/>
                      <a:pt x="751" y="1424"/>
                      <a:pt x="751" y="1423"/>
                    </a:cubicBezTo>
                    <a:cubicBezTo>
                      <a:pt x="761" y="1411"/>
                      <a:pt x="761" y="1411"/>
                      <a:pt x="761" y="1411"/>
                    </a:cubicBezTo>
                    <a:cubicBezTo>
                      <a:pt x="761" y="1367"/>
                      <a:pt x="761" y="1367"/>
                      <a:pt x="761" y="1367"/>
                    </a:cubicBezTo>
                    <a:cubicBezTo>
                      <a:pt x="763" y="1365"/>
                      <a:pt x="766" y="1363"/>
                      <a:pt x="768" y="1362"/>
                    </a:cubicBezTo>
                    <a:cubicBezTo>
                      <a:pt x="796" y="1336"/>
                      <a:pt x="849" y="1207"/>
                      <a:pt x="869" y="1157"/>
                    </a:cubicBezTo>
                    <a:cubicBezTo>
                      <a:pt x="904" y="1135"/>
                      <a:pt x="913" y="1097"/>
                      <a:pt x="916" y="1081"/>
                    </a:cubicBezTo>
                    <a:cubicBezTo>
                      <a:pt x="916" y="1079"/>
                      <a:pt x="916" y="1078"/>
                      <a:pt x="916" y="1076"/>
                    </a:cubicBezTo>
                    <a:cubicBezTo>
                      <a:pt x="863" y="1101"/>
                      <a:pt x="863" y="1101"/>
                      <a:pt x="863" y="1101"/>
                    </a:cubicBezTo>
                    <a:cubicBezTo>
                      <a:pt x="858" y="1109"/>
                      <a:pt x="851" y="1117"/>
                      <a:pt x="841" y="1122"/>
                    </a:cubicBezTo>
                    <a:cubicBezTo>
                      <a:pt x="836" y="1124"/>
                      <a:pt x="833" y="1129"/>
                      <a:pt x="831" y="1134"/>
                    </a:cubicBezTo>
                    <a:cubicBezTo>
                      <a:pt x="798" y="1217"/>
                      <a:pt x="754" y="1315"/>
                      <a:pt x="738" y="1329"/>
                    </a:cubicBezTo>
                    <a:cubicBezTo>
                      <a:pt x="711" y="1353"/>
                      <a:pt x="635" y="1401"/>
                      <a:pt x="595" y="1401"/>
                    </a:cubicBezTo>
                    <a:cubicBezTo>
                      <a:pt x="556" y="1401"/>
                      <a:pt x="480" y="1353"/>
                      <a:pt x="452" y="1329"/>
                    </a:cubicBezTo>
                    <a:cubicBezTo>
                      <a:pt x="437" y="1315"/>
                      <a:pt x="393" y="1217"/>
                      <a:pt x="360" y="1134"/>
                    </a:cubicBezTo>
                    <a:cubicBezTo>
                      <a:pt x="358" y="1129"/>
                      <a:pt x="354" y="1124"/>
                      <a:pt x="350" y="1122"/>
                    </a:cubicBezTo>
                    <a:cubicBezTo>
                      <a:pt x="339" y="1117"/>
                      <a:pt x="333" y="1109"/>
                      <a:pt x="328" y="1101"/>
                    </a:cubicBezTo>
                    <a:cubicBezTo>
                      <a:pt x="275" y="1076"/>
                      <a:pt x="275" y="1076"/>
                      <a:pt x="275" y="1076"/>
                    </a:cubicBezTo>
                    <a:cubicBezTo>
                      <a:pt x="275" y="1078"/>
                      <a:pt x="275" y="1080"/>
                      <a:pt x="275" y="1083"/>
                    </a:cubicBezTo>
                    <a:cubicBezTo>
                      <a:pt x="279" y="1102"/>
                      <a:pt x="289" y="1136"/>
                      <a:pt x="322" y="11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 dirty="0"/>
              </a:p>
            </p:txBody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F56F4C89-09D4-4D8A-B9D4-51DB09C5EE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40884" y="3203448"/>
                <a:ext cx="1150239" cy="575691"/>
              </a:xfrm>
              <a:custGeom>
                <a:avLst/>
                <a:gdLst>
                  <a:gd name="T0" fmla="*/ 1542 w 1612"/>
                  <a:gd name="T1" fmla="*/ 422 h 806"/>
                  <a:gd name="T2" fmla="*/ 1542 w 1612"/>
                  <a:gd name="T3" fmla="*/ 421 h 806"/>
                  <a:gd name="T4" fmla="*/ 1508 w 1612"/>
                  <a:gd name="T5" fmla="*/ 469 h 806"/>
                  <a:gd name="T6" fmla="*/ 1505 w 1612"/>
                  <a:gd name="T7" fmla="*/ 470 h 806"/>
                  <a:gd name="T8" fmla="*/ 1485 w 1612"/>
                  <a:gd name="T9" fmla="*/ 470 h 806"/>
                  <a:gd name="T10" fmla="*/ 1483 w 1612"/>
                  <a:gd name="T11" fmla="*/ 470 h 806"/>
                  <a:gd name="T12" fmla="*/ 1074 w 1612"/>
                  <a:gd name="T13" fmla="*/ 253 h 806"/>
                  <a:gd name="T14" fmla="*/ 1070 w 1612"/>
                  <a:gd name="T15" fmla="*/ 253 h 806"/>
                  <a:gd name="T16" fmla="*/ 949 w 1612"/>
                  <a:gd name="T17" fmla="*/ 445 h 806"/>
                  <a:gd name="T18" fmla="*/ 949 w 1612"/>
                  <a:gd name="T19" fmla="*/ 444 h 806"/>
                  <a:gd name="T20" fmla="*/ 932 w 1612"/>
                  <a:gd name="T21" fmla="*/ 315 h 806"/>
                  <a:gd name="T22" fmla="*/ 1242 w 1612"/>
                  <a:gd name="T23" fmla="*/ 0 h 806"/>
                  <a:gd name="T24" fmla="*/ 1553 w 1612"/>
                  <a:gd name="T25" fmla="*/ 315 h 806"/>
                  <a:gd name="T26" fmla="*/ 1542 w 1612"/>
                  <a:gd name="T27" fmla="*/ 422 h 806"/>
                  <a:gd name="T28" fmla="*/ 619 w 1612"/>
                  <a:gd name="T29" fmla="*/ 317 h 806"/>
                  <a:gd name="T30" fmla="*/ 310 w 1612"/>
                  <a:gd name="T31" fmla="*/ 0 h 806"/>
                  <a:gd name="T32" fmla="*/ 0 w 1612"/>
                  <a:gd name="T33" fmla="*/ 317 h 806"/>
                  <a:gd name="T34" fmla="*/ 12 w 1612"/>
                  <a:gd name="T35" fmla="*/ 427 h 806"/>
                  <a:gd name="T36" fmla="*/ 12 w 1612"/>
                  <a:gd name="T37" fmla="*/ 428 h 806"/>
                  <a:gd name="T38" fmla="*/ 43 w 1612"/>
                  <a:gd name="T39" fmla="*/ 467 h 806"/>
                  <a:gd name="T40" fmla="*/ 64 w 1612"/>
                  <a:gd name="T41" fmla="*/ 469 h 806"/>
                  <a:gd name="T42" fmla="*/ 140 w 1612"/>
                  <a:gd name="T43" fmla="*/ 254 h 806"/>
                  <a:gd name="T44" fmla="*/ 547 w 1612"/>
                  <a:gd name="T45" fmla="*/ 240 h 806"/>
                  <a:gd name="T46" fmla="*/ 550 w 1612"/>
                  <a:gd name="T47" fmla="*/ 473 h 806"/>
                  <a:gd name="T48" fmla="*/ 573 w 1612"/>
                  <a:gd name="T49" fmla="*/ 473 h 806"/>
                  <a:gd name="T50" fmla="*/ 608 w 1612"/>
                  <a:gd name="T51" fmla="*/ 424 h 806"/>
                  <a:gd name="T52" fmla="*/ 608 w 1612"/>
                  <a:gd name="T53" fmla="*/ 424 h 806"/>
                  <a:gd name="T54" fmla="*/ 619 w 1612"/>
                  <a:gd name="T55" fmla="*/ 317 h 806"/>
                  <a:gd name="T56" fmla="*/ 1033 w 1612"/>
                  <a:gd name="T57" fmla="*/ 780 h 806"/>
                  <a:gd name="T58" fmla="*/ 946 w 1612"/>
                  <a:gd name="T59" fmla="*/ 612 h 806"/>
                  <a:gd name="T60" fmla="*/ 872 w 1612"/>
                  <a:gd name="T61" fmla="*/ 756 h 806"/>
                  <a:gd name="T62" fmla="*/ 949 w 1612"/>
                  <a:gd name="T63" fmla="*/ 806 h 806"/>
                  <a:gd name="T64" fmla="*/ 1033 w 1612"/>
                  <a:gd name="T65" fmla="*/ 799 h 806"/>
                  <a:gd name="T66" fmla="*/ 1033 w 1612"/>
                  <a:gd name="T67" fmla="*/ 780 h 806"/>
                  <a:gd name="T68" fmla="*/ 1538 w 1612"/>
                  <a:gd name="T69" fmla="*/ 613 h 806"/>
                  <a:gd name="T70" fmla="*/ 1451 w 1612"/>
                  <a:gd name="T71" fmla="*/ 781 h 806"/>
                  <a:gd name="T72" fmla="*/ 1451 w 1612"/>
                  <a:gd name="T73" fmla="*/ 799 h 806"/>
                  <a:gd name="T74" fmla="*/ 1536 w 1612"/>
                  <a:gd name="T75" fmla="*/ 806 h 806"/>
                  <a:gd name="T76" fmla="*/ 1612 w 1612"/>
                  <a:gd name="T77" fmla="*/ 756 h 806"/>
                  <a:gd name="T78" fmla="*/ 1538 w 1612"/>
                  <a:gd name="T79" fmla="*/ 613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12" h="806">
                    <a:moveTo>
                      <a:pt x="1542" y="422"/>
                    </a:moveTo>
                    <a:cubicBezTo>
                      <a:pt x="1542" y="422"/>
                      <a:pt x="1542" y="421"/>
                      <a:pt x="1542" y="421"/>
                    </a:cubicBezTo>
                    <a:cubicBezTo>
                      <a:pt x="1541" y="422"/>
                      <a:pt x="1536" y="437"/>
                      <a:pt x="1508" y="469"/>
                    </a:cubicBezTo>
                    <a:cubicBezTo>
                      <a:pt x="1507" y="470"/>
                      <a:pt x="1506" y="470"/>
                      <a:pt x="1505" y="470"/>
                    </a:cubicBezTo>
                    <a:cubicBezTo>
                      <a:pt x="1485" y="470"/>
                      <a:pt x="1485" y="470"/>
                      <a:pt x="1485" y="470"/>
                    </a:cubicBezTo>
                    <a:cubicBezTo>
                      <a:pt x="1484" y="470"/>
                      <a:pt x="1484" y="470"/>
                      <a:pt x="1483" y="470"/>
                    </a:cubicBezTo>
                    <a:cubicBezTo>
                      <a:pt x="1074" y="253"/>
                      <a:pt x="1074" y="253"/>
                      <a:pt x="1074" y="253"/>
                    </a:cubicBezTo>
                    <a:cubicBezTo>
                      <a:pt x="1073" y="253"/>
                      <a:pt x="1071" y="253"/>
                      <a:pt x="1070" y="253"/>
                    </a:cubicBezTo>
                    <a:cubicBezTo>
                      <a:pt x="979" y="283"/>
                      <a:pt x="980" y="472"/>
                      <a:pt x="949" y="445"/>
                    </a:cubicBezTo>
                    <a:cubicBezTo>
                      <a:pt x="949" y="444"/>
                      <a:pt x="949" y="444"/>
                      <a:pt x="949" y="444"/>
                    </a:cubicBezTo>
                    <a:cubicBezTo>
                      <a:pt x="936" y="410"/>
                      <a:pt x="932" y="354"/>
                      <a:pt x="932" y="315"/>
                    </a:cubicBezTo>
                    <a:cubicBezTo>
                      <a:pt x="932" y="141"/>
                      <a:pt x="1067" y="0"/>
                      <a:pt x="1242" y="0"/>
                    </a:cubicBezTo>
                    <a:cubicBezTo>
                      <a:pt x="1418" y="0"/>
                      <a:pt x="1553" y="141"/>
                      <a:pt x="1553" y="315"/>
                    </a:cubicBezTo>
                    <a:cubicBezTo>
                      <a:pt x="1553" y="353"/>
                      <a:pt x="1554" y="389"/>
                      <a:pt x="1542" y="422"/>
                    </a:cubicBezTo>
                    <a:close/>
                    <a:moveTo>
                      <a:pt x="619" y="317"/>
                    </a:moveTo>
                    <a:cubicBezTo>
                      <a:pt x="619" y="142"/>
                      <a:pt x="485" y="0"/>
                      <a:pt x="310" y="0"/>
                    </a:cubicBezTo>
                    <a:cubicBezTo>
                      <a:pt x="134" y="0"/>
                      <a:pt x="0" y="142"/>
                      <a:pt x="0" y="317"/>
                    </a:cubicBezTo>
                    <a:cubicBezTo>
                      <a:pt x="0" y="356"/>
                      <a:pt x="0" y="393"/>
                      <a:pt x="12" y="427"/>
                    </a:cubicBezTo>
                    <a:cubicBezTo>
                      <a:pt x="12" y="428"/>
                      <a:pt x="12" y="428"/>
                      <a:pt x="12" y="428"/>
                    </a:cubicBezTo>
                    <a:cubicBezTo>
                      <a:pt x="43" y="456"/>
                      <a:pt x="43" y="467"/>
                      <a:pt x="43" y="467"/>
                    </a:cubicBezTo>
                    <a:cubicBezTo>
                      <a:pt x="64" y="469"/>
                      <a:pt x="64" y="469"/>
                      <a:pt x="64" y="469"/>
                    </a:cubicBezTo>
                    <a:cubicBezTo>
                      <a:pt x="64" y="469"/>
                      <a:pt x="47" y="283"/>
                      <a:pt x="140" y="254"/>
                    </a:cubicBezTo>
                    <a:cubicBezTo>
                      <a:pt x="140" y="254"/>
                      <a:pt x="512" y="418"/>
                      <a:pt x="547" y="240"/>
                    </a:cubicBezTo>
                    <a:cubicBezTo>
                      <a:pt x="550" y="462"/>
                      <a:pt x="550" y="473"/>
                      <a:pt x="550" y="473"/>
                    </a:cubicBezTo>
                    <a:cubicBezTo>
                      <a:pt x="573" y="473"/>
                      <a:pt x="573" y="473"/>
                      <a:pt x="573" y="473"/>
                    </a:cubicBezTo>
                    <a:cubicBezTo>
                      <a:pt x="602" y="440"/>
                      <a:pt x="607" y="424"/>
                      <a:pt x="608" y="424"/>
                    </a:cubicBezTo>
                    <a:cubicBezTo>
                      <a:pt x="608" y="424"/>
                      <a:pt x="608" y="424"/>
                      <a:pt x="608" y="424"/>
                    </a:cubicBezTo>
                    <a:cubicBezTo>
                      <a:pt x="620" y="391"/>
                      <a:pt x="619" y="355"/>
                      <a:pt x="619" y="317"/>
                    </a:cubicBezTo>
                    <a:close/>
                    <a:moveTo>
                      <a:pt x="1033" y="780"/>
                    </a:moveTo>
                    <a:cubicBezTo>
                      <a:pt x="1011" y="755"/>
                      <a:pt x="982" y="699"/>
                      <a:pt x="946" y="612"/>
                    </a:cubicBezTo>
                    <a:cubicBezTo>
                      <a:pt x="943" y="671"/>
                      <a:pt x="933" y="750"/>
                      <a:pt x="872" y="756"/>
                    </a:cubicBezTo>
                    <a:cubicBezTo>
                      <a:pt x="899" y="783"/>
                      <a:pt x="925" y="798"/>
                      <a:pt x="949" y="806"/>
                    </a:cubicBezTo>
                    <a:cubicBezTo>
                      <a:pt x="984" y="802"/>
                      <a:pt x="1015" y="800"/>
                      <a:pt x="1033" y="799"/>
                    </a:cubicBezTo>
                    <a:lnTo>
                      <a:pt x="1033" y="780"/>
                    </a:lnTo>
                    <a:close/>
                    <a:moveTo>
                      <a:pt x="1538" y="613"/>
                    </a:moveTo>
                    <a:cubicBezTo>
                      <a:pt x="1502" y="699"/>
                      <a:pt x="1473" y="755"/>
                      <a:pt x="1451" y="781"/>
                    </a:cubicBezTo>
                    <a:cubicBezTo>
                      <a:pt x="1451" y="799"/>
                      <a:pt x="1451" y="799"/>
                      <a:pt x="1451" y="799"/>
                    </a:cubicBezTo>
                    <a:cubicBezTo>
                      <a:pt x="1469" y="800"/>
                      <a:pt x="1501" y="802"/>
                      <a:pt x="1536" y="806"/>
                    </a:cubicBezTo>
                    <a:cubicBezTo>
                      <a:pt x="1560" y="798"/>
                      <a:pt x="1586" y="783"/>
                      <a:pt x="1612" y="756"/>
                    </a:cubicBezTo>
                    <a:cubicBezTo>
                      <a:pt x="1552" y="750"/>
                      <a:pt x="1542" y="672"/>
                      <a:pt x="1538" y="61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 dirty="0"/>
              </a:p>
            </p:txBody>
          </p:sp>
        </p:grpSp>
      </p:grpSp>
      <p:sp>
        <p:nvSpPr>
          <p:cNvPr id="44" name="Oval 24">
            <a:extLst>
              <a:ext uri="{FF2B5EF4-FFF2-40B4-BE49-F238E27FC236}">
                <a16:creationId xmlns:a16="http://schemas.microsoft.com/office/drawing/2014/main" id="{D354EFE9-4850-411F-8999-0D3865D7A48D}"/>
              </a:ext>
            </a:extLst>
          </p:cNvPr>
          <p:cNvSpPr/>
          <p:nvPr/>
        </p:nvSpPr>
        <p:spPr>
          <a:xfrm>
            <a:off x="6796781" y="1331839"/>
            <a:ext cx="1406781" cy="1406780"/>
          </a:xfrm>
          <a:prstGeom prst="ellipse">
            <a:avLst/>
          </a:prstGeom>
          <a:grpFill/>
          <a:ln w="76200">
            <a:gradFill flip="none" rotWithShape="1">
              <a:gsLst>
                <a:gs pos="0">
                  <a:schemeClr val="accent2"/>
                </a:gs>
                <a:gs pos="100000">
                  <a:schemeClr val="tx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1013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5" name="Group 30">
            <a:extLst>
              <a:ext uri="{FF2B5EF4-FFF2-40B4-BE49-F238E27FC236}">
                <a16:creationId xmlns:a16="http://schemas.microsoft.com/office/drawing/2014/main" id="{854E2C6F-10DA-4CB7-9331-C067959A05ED}"/>
              </a:ext>
            </a:extLst>
          </p:cNvPr>
          <p:cNvGrpSpPr>
            <a:grpSpLocks noChangeAspect="1"/>
          </p:cNvGrpSpPr>
          <p:nvPr/>
        </p:nvGrpSpPr>
        <p:grpSpPr>
          <a:xfrm>
            <a:off x="2939522" y="1866777"/>
            <a:ext cx="336905" cy="336905"/>
            <a:chOff x="628650" y="1443038"/>
            <a:chExt cx="269875" cy="269875"/>
          </a:xfrm>
        </p:grpSpPr>
        <p:sp>
          <p:nvSpPr>
            <p:cNvPr id="46" name="Oval 31">
              <a:extLst>
                <a:ext uri="{FF2B5EF4-FFF2-40B4-BE49-F238E27FC236}">
                  <a16:creationId xmlns:a16="http://schemas.microsoft.com/office/drawing/2014/main" id="{858E22C6-A2AF-4A4D-A0F2-AF1F4345A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650" y="1443038"/>
              <a:ext cx="269875" cy="2698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solidFill>
                  <a:schemeClr val="bg1"/>
                </a:solidFill>
              </a:endParaRPr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F23D8D2B-0142-4289-AE44-774D4B17E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562" y="1504950"/>
              <a:ext cx="146050" cy="146050"/>
            </a:xfrm>
            <a:custGeom>
              <a:avLst/>
              <a:gdLst>
                <a:gd name="T0" fmla="*/ 50 w 92"/>
                <a:gd name="T1" fmla="*/ 0 h 92"/>
                <a:gd name="T2" fmla="*/ 41 w 92"/>
                <a:gd name="T3" fmla="*/ 0 h 92"/>
                <a:gd name="T4" fmla="*/ 41 w 92"/>
                <a:gd name="T5" fmla="*/ 42 h 92"/>
                <a:gd name="T6" fmla="*/ 0 w 92"/>
                <a:gd name="T7" fmla="*/ 42 h 92"/>
                <a:gd name="T8" fmla="*/ 0 w 92"/>
                <a:gd name="T9" fmla="*/ 51 h 92"/>
                <a:gd name="T10" fmla="*/ 41 w 92"/>
                <a:gd name="T11" fmla="*/ 51 h 92"/>
                <a:gd name="T12" fmla="*/ 41 w 92"/>
                <a:gd name="T13" fmla="*/ 92 h 92"/>
                <a:gd name="T14" fmla="*/ 50 w 92"/>
                <a:gd name="T15" fmla="*/ 92 h 92"/>
                <a:gd name="T16" fmla="*/ 50 w 92"/>
                <a:gd name="T17" fmla="*/ 51 h 92"/>
                <a:gd name="T18" fmla="*/ 92 w 92"/>
                <a:gd name="T19" fmla="*/ 51 h 92"/>
                <a:gd name="T20" fmla="*/ 92 w 92"/>
                <a:gd name="T21" fmla="*/ 42 h 92"/>
                <a:gd name="T22" fmla="*/ 50 w 92"/>
                <a:gd name="T23" fmla="*/ 42 h 92"/>
                <a:gd name="T24" fmla="*/ 50 w 92"/>
                <a:gd name="T2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92">
                  <a:moveTo>
                    <a:pt x="50" y="0"/>
                  </a:moveTo>
                  <a:lnTo>
                    <a:pt x="41" y="0"/>
                  </a:lnTo>
                  <a:lnTo>
                    <a:pt x="41" y="42"/>
                  </a:lnTo>
                  <a:lnTo>
                    <a:pt x="0" y="42"/>
                  </a:lnTo>
                  <a:lnTo>
                    <a:pt x="0" y="51"/>
                  </a:lnTo>
                  <a:lnTo>
                    <a:pt x="41" y="51"/>
                  </a:lnTo>
                  <a:lnTo>
                    <a:pt x="41" y="92"/>
                  </a:lnTo>
                  <a:lnTo>
                    <a:pt x="50" y="92"/>
                  </a:lnTo>
                  <a:lnTo>
                    <a:pt x="50" y="51"/>
                  </a:lnTo>
                  <a:lnTo>
                    <a:pt x="92" y="51"/>
                  </a:lnTo>
                  <a:lnTo>
                    <a:pt x="92" y="42"/>
                  </a:lnTo>
                  <a:lnTo>
                    <a:pt x="50" y="4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33">
            <a:extLst>
              <a:ext uri="{FF2B5EF4-FFF2-40B4-BE49-F238E27FC236}">
                <a16:creationId xmlns:a16="http://schemas.microsoft.com/office/drawing/2014/main" id="{85078A10-DC9B-4254-8C79-9E382BE0D62A}"/>
              </a:ext>
            </a:extLst>
          </p:cNvPr>
          <p:cNvGrpSpPr>
            <a:grpSpLocks noChangeAspect="1"/>
          </p:cNvGrpSpPr>
          <p:nvPr/>
        </p:nvGrpSpPr>
        <p:grpSpPr>
          <a:xfrm>
            <a:off x="5867634" y="1866777"/>
            <a:ext cx="336905" cy="336905"/>
            <a:chOff x="628650" y="1443038"/>
            <a:chExt cx="269875" cy="269875"/>
          </a:xfrm>
        </p:grpSpPr>
        <p:sp>
          <p:nvSpPr>
            <p:cNvPr id="49" name="Oval 34">
              <a:extLst>
                <a:ext uri="{FF2B5EF4-FFF2-40B4-BE49-F238E27FC236}">
                  <a16:creationId xmlns:a16="http://schemas.microsoft.com/office/drawing/2014/main" id="{ABBEC89D-3ECF-4ECB-B128-2B6F827B6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650" y="1443038"/>
              <a:ext cx="269875" cy="2698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solidFill>
                  <a:schemeClr val="bg1"/>
                </a:solidFill>
              </a:endParaRPr>
            </a:p>
          </p:txBody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B5F6D641-4981-4E4F-AE94-B0E501D83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562" y="1504950"/>
              <a:ext cx="146050" cy="146050"/>
            </a:xfrm>
            <a:custGeom>
              <a:avLst/>
              <a:gdLst>
                <a:gd name="T0" fmla="*/ 50 w 92"/>
                <a:gd name="T1" fmla="*/ 0 h 92"/>
                <a:gd name="T2" fmla="*/ 41 w 92"/>
                <a:gd name="T3" fmla="*/ 0 h 92"/>
                <a:gd name="T4" fmla="*/ 41 w 92"/>
                <a:gd name="T5" fmla="*/ 42 h 92"/>
                <a:gd name="T6" fmla="*/ 0 w 92"/>
                <a:gd name="T7" fmla="*/ 42 h 92"/>
                <a:gd name="T8" fmla="*/ 0 w 92"/>
                <a:gd name="T9" fmla="*/ 51 h 92"/>
                <a:gd name="T10" fmla="*/ 41 w 92"/>
                <a:gd name="T11" fmla="*/ 51 h 92"/>
                <a:gd name="T12" fmla="*/ 41 w 92"/>
                <a:gd name="T13" fmla="*/ 92 h 92"/>
                <a:gd name="T14" fmla="*/ 50 w 92"/>
                <a:gd name="T15" fmla="*/ 92 h 92"/>
                <a:gd name="T16" fmla="*/ 50 w 92"/>
                <a:gd name="T17" fmla="*/ 51 h 92"/>
                <a:gd name="T18" fmla="*/ 92 w 92"/>
                <a:gd name="T19" fmla="*/ 51 h 92"/>
                <a:gd name="T20" fmla="*/ 92 w 92"/>
                <a:gd name="T21" fmla="*/ 42 h 92"/>
                <a:gd name="T22" fmla="*/ 50 w 92"/>
                <a:gd name="T23" fmla="*/ 42 h 92"/>
                <a:gd name="T24" fmla="*/ 50 w 92"/>
                <a:gd name="T2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92">
                  <a:moveTo>
                    <a:pt x="50" y="0"/>
                  </a:moveTo>
                  <a:lnTo>
                    <a:pt x="41" y="0"/>
                  </a:lnTo>
                  <a:lnTo>
                    <a:pt x="41" y="42"/>
                  </a:lnTo>
                  <a:lnTo>
                    <a:pt x="0" y="42"/>
                  </a:lnTo>
                  <a:lnTo>
                    <a:pt x="0" y="51"/>
                  </a:lnTo>
                  <a:lnTo>
                    <a:pt x="41" y="51"/>
                  </a:lnTo>
                  <a:lnTo>
                    <a:pt x="41" y="92"/>
                  </a:lnTo>
                  <a:lnTo>
                    <a:pt x="50" y="92"/>
                  </a:lnTo>
                  <a:lnTo>
                    <a:pt x="50" y="51"/>
                  </a:lnTo>
                  <a:lnTo>
                    <a:pt x="92" y="51"/>
                  </a:lnTo>
                  <a:lnTo>
                    <a:pt x="92" y="42"/>
                  </a:lnTo>
                  <a:lnTo>
                    <a:pt x="50" y="4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bcgIcons_TwoSpeedWorld">
            <a:extLst>
              <a:ext uri="{FF2B5EF4-FFF2-40B4-BE49-F238E27FC236}">
                <a16:creationId xmlns:a16="http://schemas.microsoft.com/office/drawing/2014/main" id="{29999A07-E8C1-46DE-BC24-8E4129F39AA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064318" y="1598972"/>
            <a:ext cx="871707" cy="872514"/>
            <a:chOff x="1682" y="0"/>
            <a:chExt cx="4316" cy="4320"/>
          </a:xfrm>
        </p:grpSpPr>
        <p:sp>
          <p:nvSpPr>
            <p:cNvPr id="52" name="AutoShape 9">
              <a:extLst>
                <a:ext uri="{FF2B5EF4-FFF2-40B4-BE49-F238E27FC236}">
                  <a16:creationId xmlns:a16="http://schemas.microsoft.com/office/drawing/2014/main" id="{BF06ED9E-35FB-4F8E-A3A9-5A945F1B0D9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82" y="0"/>
              <a:ext cx="431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5438" tIns="37719" rIns="75438" bIns="37719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3408B221-30B6-49D3-898B-882552084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3" y="609"/>
              <a:ext cx="2948" cy="2301"/>
            </a:xfrm>
            <a:custGeom>
              <a:avLst/>
              <a:gdLst>
                <a:gd name="T0" fmla="*/ 826 w 1574"/>
                <a:gd name="T1" fmla="*/ 0 h 1227"/>
                <a:gd name="T2" fmla="*/ 0 w 1574"/>
                <a:gd name="T3" fmla="*/ 826 h 1227"/>
                <a:gd name="T4" fmla="*/ 3 w 1574"/>
                <a:gd name="T5" fmla="*/ 902 h 1227"/>
                <a:gd name="T6" fmla="*/ 10 w 1574"/>
                <a:gd name="T7" fmla="*/ 902 h 1227"/>
                <a:gd name="T8" fmla="*/ 398 w 1574"/>
                <a:gd name="T9" fmla="*/ 886 h 1227"/>
                <a:gd name="T10" fmla="*/ 986 w 1574"/>
                <a:gd name="T11" fmla="*/ 653 h 1227"/>
                <a:gd name="T12" fmla="*/ 870 w 1574"/>
                <a:gd name="T13" fmla="*/ 645 h 1227"/>
                <a:gd name="T14" fmla="*/ 832 w 1574"/>
                <a:gd name="T15" fmla="*/ 603 h 1227"/>
                <a:gd name="T16" fmla="*/ 875 w 1574"/>
                <a:gd name="T17" fmla="*/ 566 h 1227"/>
                <a:gd name="T18" fmla="*/ 1085 w 1574"/>
                <a:gd name="T19" fmla="*/ 579 h 1227"/>
                <a:gd name="T20" fmla="*/ 1112 w 1574"/>
                <a:gd name="T21" fmla="*/ 592 h 1227"/>
                <a:gd name="T22" fmla="*/ 1122 w 1574"/>
                <a:gd name="T23" fmla="*/ 621 h 1227"/>
                <a:gd name="T24" fmla="*/ 1110 w 1574"/>
                <a:gd name="T25" fmla="*/ 829 h 1227"/>
                <a:gd name="T26" fmla="*/ 1070 w 1574"/>
                <a:gd name="T27" fmla="*/ 866 h 1227"/>
                <a:gd name="T28" fmla="*/ 1067 w 1574"/>
                <a:gd name="T29" fmla="*/ 866 h 1227"/>
                <a:gd name="T30" fmla="*/ 1030 w 1574"/>
                <a:gd name="T31" fmla="*/ 824 h 1227"/>
                <a:gd name="T32" fmla="*/ 1036 w 1574"/>
                <a:gd name="T33" fmla="*/ 715 h 1227"/>
                <a:gd name="T34" fmla="*/ 768 w 1574"/>
                <a:gd name="T35" fmla="*/ 872 h 1227"/>
                <a:gd name="T36" fmla="*/ 407 w 1574"/>
                <a:gd name="T37" fmla="*/ 966 h 1227"/>
                <a:gd name="T38" fmla="*/ 124 w 1574"/>
                <a:gd name="T39" fmla="*/ 986 h 1227"/>
                <a:gd name="T40" fmla="*/ 15 w 1574"/>
                <a:gd name="T41" fmla="*/ 982 h 1227"/>
                <a:gd name="T42" fmla="*/ 90 w 1574"/>
                <a:gd name="T43" fmla="*/ 1200 h 1227"/>
                <a:gd name="T44" fmla="*/ 358 w 1574"/>
                <a:gd name="T45" fmla="*/ 1227 h 1227"/>
                <a:gd name="T46" fmla="*/ 1574 w 1574"/>
                <a:gd name="T47" fmla="*/ 475 h 1227"/>
                <a:gd name="T48" fmla="*/ 826 w 1574"/>
                <a:gd name="T49" fmla="*/ 0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74" h="1227">
                  <a:moveTo>
                    <a:pt x="826" y="0"/>
                  </a:moveTo>
                  <a:cubicBezTo>
                    <a:pt x="371" y="0"/>
                    <a:pt x="0" y="371"/>
                    <a:pt x="0" y="826"/>
                  </a:cubicBezTo>
                  <a:cubicBezTo>
                    <a:pt x="0" y="852"/>
                    <a:pt x="1" y="877"/>
                    <a:pt x="3" y="902"/>
                  </a:cubicBezTo>
                  <a:cubicBezTo>
                    <a:pt x="5" y="902"/>
                    <a:pt x="8" y="902"/>
                    <a:pt x="10" y="902"/>
                  </a:cubicBezTo>
                  <a:cubicBezTo>
                    <a:pt x="11" y="902"/>
                    <a:pt x="183" y="917"/>
                    <a:pt x="398" y="886"/>
                  </a:cubicBezTo>
                  <a:cubicBezTo>
                    <a:pt x="571" y="861"/>
                    <a:pt x="806" y="800"/>
                    <a:pt x="986" y="653"/>
                  </a:cubicBezTo>
                  <a:cubicBezTo>
                    <a:pt x="870" y="645"/>
                    <a:pt x="870" y="645"/>
                    <a:pt x="870" y="645"/>
                  </a:cubicBezTo>
                  <a:cubicBezTo>
                    <a:pt x="848" y="644"/>
                    <a:pt x="831" y="625"/>
                    <a:pt x="832" y="603"/>
                  </a:cubicBezTo>
                  <a:cubicBezTo>
                    <a:pt x="834" y="581"/>
                    <a:pt x="853" y="564"/>
                    <a:pt x="875" y="566"/>
                  </a:cubicBezTo>
                  <a:cubicBezTo>
                    <a:pt x="1085" y="579"/>
                    <a:pt x="1085" y="579"/>
                    <a:pt x="1085" y="579"/>
                  </a:cubicBezTo>
                  <a:cubicBezTo>
                    <a:pt x="1096" y="579"/>
                    <a:pt x="1105" y="584"/>
                    <a:pt x="1112" y="592"/>
                  </a:cubicBezTo>
                  <a:cubicBezTo>
                    <a:pt x="1120" y="600"/>
                    <a:pt x="1123" y="610"/>
                    <a:pt x="1122" y="621"/>
                  </a:cubicBezTo>
                  <a:cubicBezTo>
                    <a:pt x="1110" y="829"/>
                    <a:pt x="1110" y="829"/>
                    <a:pt x="1110" y="829"/>
                  </a:cubicBezTo>
                  <a:cubicBezTo>
                    <a:pt x="1108" y="850"/>
                    <a:pt x="1091" y="866"/>
                    <a:pt x="1070" y="866"/>
                  </a:cubicBezTo>
                  <a:cubicBezTo>
                    <a:pt x="1069" y="866"/>
                    <a:pt x="1068" y="866"/>
                    <a:pt x="1067" y="866"/>
                  </a:cubicBezTo>
                  <a:cubicBezTo>
                    <a:pt x="1045" y="865"/>
                    <a:pt x="1028" y="846"/>
                    <a:pt x="1030" y="824"/>
                  </a:cubicBezTo>
                  <a:cubicBezTo>
                    <a:pt x="1036" y="715"/>
                    <a:pt x="1036" y="715"/>
                    <a:pt x="1036" y="715"/>
                  </a:cubicBezTo>
                  <a:cubicBezTo>
                    <a:pt x="960" y="778"/>
                    <a:pt x="870" y="830"/>
                    <a:pt x="768" y="872"/>
                  </a:cubicBezTo>
                  <a:cubicBezTo>
                    <a:pt x="660" y="915"/>
                    <a:pt x="539" y="947"/>
                    <a:pt x="407" y="966"/>
                  </a:cubicBezTo>
                  <a:cubicBezTo>
                    <a:pt x="296" y="982"/>
                    <a:pt x="197" y="986"/>
                    <a:pt x="124" y="986"/>
                  </a:cubicBezTo>
                  <a:cubicBezTo>
                    <a:pt x="72" y="986"/>
                    <a:pt x="34" y="984"/>
                    <a:pt x="15" y="982"/>
                  </a:cubicBezTo>
                  <a:cubicBezTo>
                    <a:pt x="30" y="1059"/>
                    <a:pt x="55" y="1133"/>
                    <a:pt x="90" y="1200"/>
                  </a:cubicBezTo>
                  <a:cubicBezTo>
                    <a:pt x="176" y="1218"/>
                    <a:pt x="266" y="1227"/>
                    <a:pt x="358" y="1227"/>
                  </a:cubicBezTo>
                  <a:cubicBezTo>
                    <a:pt x="889" y="1227"/>
                    <a:pt x="1350" y="920"/>
                    <a:pt x="1574" y="475"/>
                  </a:cubicBezTo>
                  <a:cubicBezTo>
                    <a:pt x="1441" y="195"/>
                    <a:pt x="1156" y="0"/>
                    <a:pt x="82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5438" tIns="37719" rIns="75438" bIns="37719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B4A40F1C-266E-4F06-9C80-6D958811CD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28" y="444"/>
              <a:ext cx="3424" cy="3428"/>
            </a:xfrm>
            <a:custGeom>
              <a:avLst/>
              <a:gdLst>
                <a:gd name="T0" fmla="*/ 1736 w 1828"/>
                <a:gd name="T1" fmla="*/ 997 h 1828"/>
                <a:gd name="T2" fmla="*/ 914 w 1828"/>
                <a:gd name="T3" fmla="*/ 1740 h 1828"/>
                <a:gd name="T4" fmla="*/ 206 w 1828"/>
                <a:gd name="T5" fmla="*/ 1338 h 1828"/>
                <a:gd name="T6" fmla="*/ 446 w 1828"/>
                <a:gd name="T7" fmla="*/ 1359 h 1828"/>
                <a:gd name="T8" fmla="*/ 1193 w 1828"/>
                <a:gd name="T9" fmla="*/ 1143 h 1828"/>
                <a:gd name="T10" fmla="*/ 1684 w 1828"/>
                <a:gd name="T11" fmla="*/ 615 h 1828"/>
                <a:gd name="T12" fmla="*/ 1737 w 1828"/>
                <a:gd name="T13" fmla="*/ 849 h 1828"/>
                <a:gd name="T14" fmla="*/ 1666 w 1828"/>
                <a:gd name="T15" fmla="*/ 958 h 1828"/>
                <a:gd name="T16" fmla="*/ 1189 w 1828"/>
                <a:gd name="T17" fmla="*/ 1375 h 1828"/>
                <a:gd name="T18" fmla="*/ 1236 w 1828"/>
                <a:gd name="T19" fmla="*/ 1268 h 1828"/>
                <a:gd name="T20" fmla="*/ 1215 w 1828"/>
                <a:gd name="T21" fmla="*/ 1216 h 1828"/>
                <a:gd name="T22" fmla="*/ 1162 w 1828"/>
                <a:gd name="T23" fmla="*/ 1236 h 1828"/>
                <a:gd name="T24" fmla="*/ 1078 w 1828"/>
                <a:gd name="T25" fmla="*/ 1429 h 1828"/>
                <a:gd name="T26" fmla="*/ 1078 w 1828"/>
                <a:gd name="T27" fmla="*/ 1460 h 1828"/>
                <a:gd name="T28" fmla="*/ 1099 w 1828"/>
                <a:gd name="T29" fmla="*/ 1482 h 1828"/>
                <a:gd name="T30" fmla="*/ 1290 w 1828"/>
                <a:gd name="T31" fmla="*/ 1566 h 1828"/>
                <a:gd name="T32" fmla="*/ 1306 w 1828"/>
                <a:gd name="T33" fmla="*/ 1569 h 1828"/>
                <a:gd name="T34" fmla="*/ 1342 w 1828"/>
                <a:gd name="T35" fmla="*/ 1545 h 1828"/>
                <a:gd name="T36" fmla="*/ 1322 w 1828"/>
                <a:gd name="T37" fmla="*/ 1492 h 1828"/>
                <a:gd name="T38" fmla="*/ 1222 w 1828"/>
                <a:gd name="T39" fmla="*/ 1449 h 1828"/>
                <a:gd name="T40" fmla="*/ 1484 w 1828"/>
                <a:gd name="T41" fmla="*/ 1281 h 1828"/>
                <a:gd name="T42" fmla="*/ 1732 w 1828"/>
                <a:gd name="T43" fmla="*/ 1003 h 1828"/>
                <a:gd name="T44" fmla="*/ 1736 w 1828"/>
                <a:gd name="T45" fmla="*/ 997 h 1828"/>
                <a:gd name="T46" fmla="*/ 1560 w 1828"/>
                <a:gd name="T47" fmla="*/ 1560 h 1828"/>
                <a:gd name="T48" fmla="*/ 1828 w 1828"/>
                <a:gd name="T49" fmla="*/ 914 h 1828"/>
                <a:gd name="T50" fmla="*/ 1560 w 1828"/>
                <a:gd name="T51" fmla="*/ 268 h 1828"/>
                <a:gd name="T52" fmla="*/ 914 w 1828"/>
                <a:gd name="T53" fmla="*/ 0 h 1828"/>
                <a:gd name="T54" fmla="*/ 268 w 1828"/>
                <a:gd name="T55" fmla="*/ 268 h 1828"/>
                <a:gd name="T56" fmla="*/ 0 w 1828"/>
                <a:gd name="T57" fmla="*/ 914 h 1828"/>
                <a:gd name="T58" fmla="*/ 268 w 1828"/>
                <a:gd name="T59" fmla="*/ 1560 h 1828"/>
                <a:gd name="T60" fmla="*/ 914 w 1828"/>
                <a:gd name="T61" fmla="*/ 1828 h 1828"/>
                <a:gd name="T62" fmla="*/ 1560 w 1828"/>
                <a:gd name="T63" fmla="*/ 1560 h 1828"/>
                <a:gd name="T64" fmla="*/ 1784 w 1828"/>
                <a:gd name="T65" fmla="*/ 914 h 1828"/>
                <a:gd name="T66" fmla="*/ 914 w 1828"/>
                <a:gd name="T67" fmla="*/ 1784 h 1828"/>
                <a:gd name="T68" fmla="*/ 44 w 1828"/>
                <a:gd name="T69" fmla="*/ 914 h 1828"/>
                <a:gd name="T70" fmla="*/ 914 w 1828"/>
                <a:gd name="T71" fmla="*/ 44 h 1828"/>
                <a:gd name="T72" fmla="*/ 1784 w 1828"/>
                <a:gd name="T73" fmla="*/ 914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28" h="1828">
                  <a:moveTo>
                    <a:pt x="1736" y="997"/>
                  </a:moveTo>
                  <a:cubicBezTo>
                    <a:pt x="1694" y="1414"/>
                    <a:pt x="1341" y="1740"/>
                    <a:pt x="914" y="1740"/>
                  </a:cubicBezTo>
                  <a:cubicBezTo>
                    <a:pt x="614" y="1740"/>
                    <a:pt x="350" y="1579"/>
                    <a:pt x="206" y="1338"/>
                  </a:cubicBezTo>
                  <a:cubicBezTo>
                    <a:pt x="285" y="1352"/>
                    <a:pt x="365" y="1359"/>
                    <a:pt x="446" y="1359"/>
                  </a:cubicBezTo>
                  <a:cubicBezTo>
                    <a:pt x="711" y="1359"/>
                    <a:pt x="969" y="1284"/>
                    <a:pt x="1193" y="1143"/>
                  </a:cubicBezTo>
                  <a:cubicBezTo>
                    <a:pt x="1400" y="1012"/>
                    <a:pt x="1569" y="830"/>
                    <a:pt x="1684" y="615"/>
                  </a:cubicBezTo>
                  <a:cubicBezTo>
                    <a:pt x="1713" y="689"/>
                    <a:pt x="1731" y="767"/>
                    <a:pt x="1737" y="849"/>
                  </a:cubicBezTo>
                  <a:cubicBezTo>
                    <a:pt x="1716" y="883"/>
                    <a:pt x="1692" y="920"/>
                    <a:pt x="1666" y="958"/>
                  </a:cubicBezTo>
                  <a:cubicBezTo>
                    <a:pt x="1564" y="1101"/>
                    <a:pt x="1403" y="1282"/>
                    <a:pt x="1189" y="1375"/>
                  </a:cubicBezTo>
                  <a:cubicBezTo>
                    <a:pt x="1236" y="1268"/>
                    <a:pt x="1236" y="1268"/>
                    <a:pt x="1236" y="1268"/>
                  </a:cubicBezTo>
                  <a:cubicBezTo>
                    <a:pt x="1245" y="1248"/>
                    <a:pt x="1235" y="1225"/>
                    <a:pt x="1215" y="1216"/>
                  </a:cubicBezTo>
                  <a:cubicBezTo>
                    <a:pt x="1195" y="1207"/>
                    <a:pt x="1171" y="1216"/>
                    <a:pt x="1162" y="1236"/>
                  </a:cubicBezTo>
                  <a:cubicBezTo>
                    <a:pt x="1078" y="1429"/>
                    <a:pt x="1078" y="1429"/>
                    <a:pt x="1078" y="1429"/>
                  </a:cubicBezTo>
                  <a:cubicBezTo>
                    <a:pt x="1074" y="1439"/>
                    <a:pt x="1074" y="1450"/>
                    <a:pt x="1078" y="1460"/>
                  </a:cubicBezTo>
                  <a:cubicBezTo>
                    <a:pt x="1081" y="1470"/>
                    <a:pt x="1089" y="1478"/>
                    <a:pt x="1099" y="1482"/>
                  </a:cubicBezTo>
                  <a:cubicBezTo>
                    <a:pt x="1290" y="1566"/>
                    <a:pt x="1290" y="1566"/>
                    <a:pt x="1290" y="1566"/>
                  </a:cubicBezTo>
                  <a:cubicBezTo>
                    <a:pt x="1295" y="1568"/>
                    <a:pt x="1300" y="1569"/>
                    <a:pt x="1306" y="1569"/>
                  </a:cubicBezTo>
                  <a:cubicBezTo>
                    <a:pt x="1321" y="1569"/>
                    <a:pt x="1336" y="1560"/>
                    <a:pt x="1342" y="1545"/>
                  </a:cubicBezTo>
                  <a:cubicBezTo>
                    <a:pt x="1351" y="1525"/>
                    <a:pt x="1342" y="1501"/>
                    <a:pt x="1322" y="1492"/>
                  </a:cubicBezTo>
                  <a:cubicBezTo>
                    <a:pt x="1222" y="1449"/>
                    <a:pt x="1222" y="1449"/>
                    <a:pt x="1222" y="1449"/>
                  </a:cubicBezTo>
                  <a:cubicBezTo>
                    <a:pt x="1312" y="1409"/>
                    <a:pt x="1400" y="1353"/>
                    <a:pt x="1484" y="1281"/>
                  </a:cubicBezTo>
                  <a:cubicBezTo>
                    <a:pt x="1572" y="1205"/>
                    <a:pt x="1655" y="1111"/>
                    <a:pt x="1732" y="1003"/>
                  </a:cubicBezTo>
                  <a:cubicBezTo>
                    <a:pt x="1733" y="1001"/>
                    <a:pt x="1735" y="999"/>
                    <a:pt x="1736" y="997"/>
                  </a:cubicBezTo>
                  <a:close/>
                  <a:moveTo>
                    <a:pt x="1560" y="1560"/>
                  </a:moveTo>
                  <a:cubicBezTo>
                    <a:pt x="1733" y="1388"/>
                    <a:pt x="1828" y="1158"/>
                    <a:pt x="1828" y="914"/>
                  </a:cubicBezTo>
                  <a:cubicBezTo>
                    <a:pt x="1828" y="670"/>
                    <a:pt x="1733" y="440"/>
                    <a:pt x="1560" y="268"/>
                  </a:cubicBezTo>
                  <a:cubicBezTo>
                    <a:pt x="1388" y="95"/>
                    <a:pt x="1158" y="0"/>
                    <a:pt x="914" y="0"/>
                  </a:cubicBezTo>
                  <a:cubicBezTo>
                    <a:pt x="670" y="0"/>
                    <a:pt x="440" y="95"/>
                    <a:pt x="268" y="268"/>
                  </a:cubicBezTo>
                  <a:cubicBezTo>
                    <a:pt x="95" y="440"/>
                    <a:pt x="0" y="670"/>
                    <a:pt x="0" y="914"/>
                  </a:cubicBezTo>
                  <a:cubicBezTo>
                    <a:pt x="0" y="1158"/>
                    <a:pt x="95" y="1388"/>
                    <a:pt x="268" y="1560"/>
                  </a:cubicBezTo>
                  <a:cubicBezTo>
                    <a:pt x="440" y="1733"/>
                    <a:pt x="670" y="1828"/>
                    <a:pt x="914" y="1828"/>
                  </a:cubicBezTo>
                  <a:cubicBezTo>
                    <a:pt x="1158" y="1828"/>
                    <a:pt x="1388" y="1733"/>
                    <a:pt x="1560" y="1560"/>
                  </a:cubicBezTo>
                  <a:close/>
                  <a:moveTo>
                    <a:pt x="1784" y="914"/>
                  </a:moveTo>
                  <a:cubicBezTo>
                    <a:pt x="1784" y="1394"/>
                    <a:pt x="1394" y="1784"/>
                    <a:pt x="914" y="1784"/>
                  </a:cubicBezTo>
                  <a:cubicBezTo>
                    <a:pt x="434" y="1784"/>
                    <a:pt x="44" y="1394"/>
                    <a:pt x="44" y="914"/>
                  </a:cubicBezTo>
                  <a:cubicBezTo>
                    <a:pt x="44" y="434"/>
                    <a:pt x="434" y="44"/>
                    <a:pt x="914" y="44"/>
                  </a:cubicBezTo>
                  <a:cubicBezTo>
                    <a:pt x="1394" y="44"/>
                    <a:pt x="1784" y="434"/>
                    <a:pt x="1784" y="9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5438" tIns="37719" rIns="75438" bIns="37719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</p:grpSp>
      <p:sp>
        <p:nvSpPr>
          <p:cNvPr id="55" name="Textfeld 54">
            <a:extLst>
              <a:ext uri="{FF2B5EF4-FFF2-40B4-BE49-F238E27FC236}">
                <a16:creationId xmlns:a16="http://schemas.microsoft.com/office/drawing/2014/main" id="{0D61D76D-7397-4D13-8319-B57CC7D420D1}"/>
              </a:ext>
            </a:extLst>
          </p:cNvPr>
          <p:cNvSpPr txBox="1"/>
          <p:nvPr/>
        </p:nvSpPr>
        <p:spPr>
          <a:xfrm>
            <a:off x="810461" y="3059672"/>
            <a:ext cx="166173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Datenmodell Quelle zur Zielsetzung festgelegt</a:t>
            </a:r>
            <a:endParaRPr lang="de-DE" b="1" i="1" kern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6739863B-0B91-4B9C-B314-A16EF5FD700A}"/>
              </a:ext>
            </a:extLst>
          </p:cNvPr>
          <p:cNvSpPr txBox="1"/>
          <p:nvPr/>
        </p:nvSpPr>
        <p:spPr>
          <a:xfrm>
            <a:off x="3753648" y="3059672"/>
            <a:ext cx="166173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Daten-Modellierung auf Basis Personen - Pandemiedaten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B4FF78F3-4AB9-436A-A8D4-9F3ADDFB3475}"/>
              </a:ext>
            </a:extLst>
          </p:cNvPr>
          <p:cNvSpPr txBox="1"/>
          <p:nvPr/>
        </p:nvSpPr>
        <p:spPr>
          <a:xfrm>
            <a:off x="6654561" y="3059672"/>
            <a:ext cx="166173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Validierung und Bildung der Szenarien zur Belegung</a:t>
            </a:r>
          </a:p>
        </p:txBody>
      </p:sp>
    </p:spTree>
    <p:extLst>
      <p:ext uri="{BB962C8B-B14F-4D97-AF65-F5344CB8AC3E}">
        <p14:creationId xmlns:p14="http://schemas.microsoft.com/office/powerpoint/2010/main" val="312068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2A80E10-592A-42C1-9E3D-B04C92EA13E8}"/>
              </a:ext>
            </a:extLst>
          </p:cNvPr>
          <p:cNvSpPr/>
          <p:nvPr/>
        </p:nvSpPr>
        <p:spPr>
          <a:xfrm>
            <a:off x="4570652" y="3165537"/>
            <a:ext cx="1944961" cy="1449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5" name="Zylinder 64">
            <a:extLst>
              <a:ext uri="{FF2B5EF4-FFF2-40B4-BE49-F238E27FC236}">
                <a16:creationId xmlns:a16="http://schemas.microsoft.com/office/drawing/2014/main" id="{95353A6D-BE02-4BA6-B013-6F37404FE661}"/>
              </a:ext>
            </a:extLst>
          </p:cNvPr>
          <p:cNvSpPr/>
          <p:nvPr/>
        </p:nvSpPr>
        <p:spPr>
          <a:xfrm>
            <a:off x="4535799" y="1267705"/>
            <a:ext cx="1144025" cy="1274413"/>
          </a:xfrm>
          <a:prstGeom prst="can">
            <a:avLst/>
          </a:prstGeom>
          <a:grpFill/>
          <a:ln w="76200">
            <a:gradFill flip="none" rotWithShape="1">
              <a:gsLst>
                <a:gs pos="0">
                  <a:schemeClr val="accent2"/>
                </a:gs>
                <a:gs pos="100000">
                  <a:schemeClr val="tx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de-CH" sz="1013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Zylinder 63">
            <a:extLst>
              <a:ext uri="{FF2B5EF4-FFF2-40B4-BE49-F238E27FC236}">
                <a16:creationId xmlns:a16="http://schemas.microsoft.com/office/drawing/2014/main" id="{98BF9C0C-B775-40E5-96F6-9EB092BD187D}"/>
              </a:ext>
            </a:extLst>
          </p:cNvPr>
          <p:cNvSpPr/>
          <p:nvPr/>
        </p:nvSpPr>
        <p:spPr>
          <a:xfrm>
            <a:off x="3955586" y="1445532"/>
            <a:ext cx="1144025" cy="1274413"/>
          </a:xfrm>
          <a:prstGeom prst="can">
            <a:avLst/>
          </a:prstGeom>
          <a:solidFill>
            <a:schemeClr val="bg1"/>
          </a:solidFill>
          <a:ln w="76200">
            <a:gradFill flip="none" rotWithShape="1">
              <a:gsLst>
                <a:gs pos="0">
                  <a:schemeClr val="accent2"/>
                </a:gs>
                <a:gs pos="100000">
                  <a:schemeClr val="tx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de-CH" sz="1013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5" name="Google Shape;665;p93"/>
          <p:cNvSpPr txBox="1">
            <a:spLocks noGrp="1"/>
          </p:cNvSpPr>
          <p:nvPr>
            <p:ph type="body" idx="4294967295"/>
          </p:nvPr>
        </p:nvSpPr>
        <p:spPr>
          <a:xfrm>
            <a:off x="809625" y="279900"/>
            <a:ext cx="6571200" cy="3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800" b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Modell: </a:t>
            </a:r>
            <a:r>
              <a:rPr lang="en-US" sz="2800" b="1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Inzidenz</a:t>
            </a:r>
            <a:r>
              <a:rPr lang="en-US" sz="2800" b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 </a:t>
            </a:r>
            <a:r>
              <a:rPr lang="en-US" sz="2800" b="1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Belegung</a:t>
            </a:r>
            <a:r>
              <a:rPr lang="en-US" sz="2800" b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Beatmung</a:t>
            </a:r>
            <a:endParaRPr sz="28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800" b="1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800" b="1" dirty="0">
              <a:solidFill>
                <a:srgbClr val="000000"/>
              </a:solidFill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B242BB96-6587-4DE0-953C-7C9E3C3B56C2}"/>
              </a:ext>
            </a:extLst>
          </p:cNvPr>
          <p:cNvSpPr/>
          <p:nvPr/>
        </p:nvSpPr>
        <p:spPr>
          <a:xfrm>
            <a:off x="1303953" y="1312950"/>
            <a:ext cx="1144025" cy="1274413"/>
          </a:xfrm>
          <a:prstGeom prst="can">
            <a:avLst/>
          </a:prstGeom>
          <a:grpFill/>
          <a:ln w="76200">
            <a:gradFill flip="none" rotWithShape="1">
              <a:gsLst>
                <a:gs pos="0">
                  <a:schemeClr val="accent2"/>
                </a:gs>
                <a:gs pos="100000">
                  <a:schemeClr val="tx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de-CH" sz="1013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EAEF481-F3EE-468A-A068-CD3DDA540411}"/>
              </a:ext>
            </a:extLst>
          </p:cNvPr>
          <p:cNvSpPr txBox="1"/>
          <p:nvPr/>
        </p:nvSpPr>
        <p:spPr>
          <a:xfrm>
            <a:off x="1303952" y="1745286"/>
            <a:ext cx="11440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8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gesund</a:t>
            </a:r>
            <a:endParaRPr lang="de-DE" sz="1800" b="1" i="1" kern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0" name="Zylinder 59">
            <a:extLst>
              <a:ext uri="{FF2B5EF4-FFF2-40B4-BE49-F238E27FC236}">
                <a16:creationId xmlns:a16="http://schemas.microsoft.com/office/drawing/2014/main" id="{4FAFA78A-419B-4C0A-BF4C-0DFCA3D56741}"/>
              </a:ext>
            </a:extLst>
          </p:cNvPr>
          <p:cNvSpPr/>
          <p:nvPr/>
        </p:nvSpPr>
        <p:spPr>
          <a:xfrm>
            <a:off x="3383574" y="1612967"/>
            <a:ext cx="1144025" cy="1274413"/>
          </a:xfrm>
          <a:prstGeom prst="can">
            <a:avLst/>
          </a:prstGeom>
          <a:solidFill>
            <a:schemeClr val="bg1"/>
          </a:solidFill>
          <a:ln w="76200">
            <a:gradFill flip="none" rotWithShape="1">
              <a:gsLst>
                <a:gs pos="0">
                  <a:schemeClr val="accent2"/>
                </a:gs>
                <a:gs pos="100000">
                  <a:schemeClr val="tx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de-CH" sz="1013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72604EF-1357-4E10-B2C6-8F52C19825AD}"/>
              </a:ext>
            </a:extLst>
          </p:cNvPr>
          <p:cNvSpPr txBox="1"/>
          <p:nvPr/>
        </p:nvSpPr>
        <p:spPr>
          <a:xfrm>
            <a:off x="3383573" y="2045303"/>
            <a:ext cx="11440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8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infiziert</a:t>
            </a:r>
            <a:endParaRPr lang="de-DE" sz="1800" b="1" i="1" kern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7" name="Zylinder 66">
            <a:extLst>
              <a:ext uri="{FF2B5EF4-FFF2-40B4-BE49-F238E27FC236}">
                <a16:creationId xmlns:a16="http://schemas.microsoft.com/office/drawing/2014/main" id="{A8278533-1468-449D-A066-B72BD3E8E167}"/>
              </a:ext>
            </a:extLst>
          </p:cNvPr>
          <p:cNvSpPr/>
          <p:nvPr/>
        </p:nvSpPr>
        <p:spPr>
          <a:xfrm>
            <a:off x="6704929" y="1862201"/>
            <a:ext cx="1144025" cy="1274413"/>
          </a:xfrm>
          <a:prstGeom prst="can">
            <a:avLst/>
          </a:prstGeom>
          <a:grpFill/>
          <a:ln w="76200">
            <a:gradFill flip="none" rotWithShape="1">
              <a:gsLst>
                <a:gs pos="0">
                  <a:schemeClr val="accent2"/>
                </a:gs>
                <a:gs pos="100000">
                  <a:schemeClr val="tx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de-CH" sz="1013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F8346CF-CFC9-4910-91D3-13C7C8AD8BFA}"/>
              </a:ext>
            </a:extLst>
          </p:cNvPr>
          <p:cNvSpPr txBox="1"/>
          <p:nvPr/>
        </p:nvSpPr>
        <p:spPr>
          <a:xfrm>
            <a:off x="6704928" y="2294537"/>
            <a:ext cx="11440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8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beatmet</a:t>
            </a:r>
            <a:endParaRPr lang="de-DE" sz="1800" b="1" i="1" kern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5" name="Verbinder: gekrümmt 4">
            <a:extLst>
              <a:ext uri="{FF2B5EF4-FFF2-40B4-BE49-F238E27FC236}">
                <a16:creationId xmlns:a16="http://schemas.microsoft.com/office/drawing/2014/main" id="{6316C17C-DB71-4087-9DE9-708BD70FCDE2}"/>
              </a:ext>
            </a:extLst>
          </p:cNvPr>
          <p:cNvCxnSpPr>
            <a:stCxn id="2" idx="4"/>
            <a:endCxn id="60" idx="2"/>
          </p:cNvCxnSpPr>
          <p:nvPr/>
        </p:nvCxnSpPr>
        <p:spPr>
          <a:xfrm>
            <a:off x="2447978" y="1950157"/>
            <a:ext cx="935596" cy="30001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F716B20A-537B-4D43-8C92-6CD034BEEB25}"/>
              </a:ext>
            </a:extLst>
          </p:cNvPr>
          <p:cNvCxnSpPr/>
          <p:nvPr/>
        </p:nvCxnSpPr>
        <p:spPr>
          <a:xfrm>
            <a:off x="3619349" y="2326403"/>
            <a:ext cx="67247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06AB36BD-9FB0-4256-A8B6-4D63440EE722}"/>
              </a:ext>
            </a:extLst>
          </p:cNvPr>
          <p:cNvCxnSpPr/>
          <p:nvPr/>
        </p:nvCxnSpPr>
        <p:spPr>
          <a:xfrm>
            <a:off x="6929097" y="2605907"/>
            <a:ext cx="6724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krümmt 69">
            <a:extLst>
              <a:ext uri="{FF2B5EF4-FFF2-40B4-BE49-F238E27FC236}">
                <a16:creationId xmlns:a16="http://schemas.microsoft.com/office/drawing/2014/main" id="{0CCEF1CF-DACC-4C5B-8D29-1800CFC93CE4}"/>
              </a:ext>
            </a:extLst>
          </p:cNvPr>
          <p:cNvCxnSpPr>
            <a:cxnSpLocks/>
            <a:stCxn id="60" idx="4"/>
            <a:endCxn id="67" idx="2"/>
          </p:cNvCxnSpPr>
          <p:nvPr/>
        </p:nvCxnSpPr>
        <p:spPr>
          <a:xfrm>
            <a:off x="4527599" y="2250174"/>
            <a:ext cx="2177330" cy="24923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38CAFFB6-CFC9-4685-AA86-2CF7C194F40F}"/>
              </a:ext>
            </a:extLst>
          </p:cNvPr>
          <p:cNvCxnSpPr/>
          <p:nvPr/>
        </p:nvCxnSpPr>
        <p:spPr>
          <a:xfrm>
            <a:off x="1532904" y="2045303"/>
            <a:ext cx="67247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3" name="Zylinder 72">
            <a:extLst>
              <a:ext uri="{FF2B5EF4-FFF2-40B4-BE49-F238E27FC236}">
                <a16:creationId xmlns:a16="http://schemas.microsoft.com/office/drawing/2014/main" id="{5D5E131A-A473-4EBF-B388-60636DE0FAD3}"/>
              </a:ext>
            </a:extLst>
          </p:cNvPr>
          <p:cNvSpPr/>
          <p:nvPr/>
        </p:nvSpPr>
        <p:spPr>
          <a:xfrm>
            <a:off x="4962240" y="3065207"/>
            <a:ext cx="1144025" cy="1274413"/>
          </a:xfrm>
          <a:prstGeom prst="can">
            <a:avLst/>
          </a:prstGeom>
          <a:grpFill/>
          <a:ln w="76200">
            <a:gradFill flip="none" rotWithShape="1">
              <a:gsLst>
                <a:gs pos="0">
                  <a:schemeClr val="accent2"/>
                </a:gs>
                <a:gs pos="100000">
                  <a:schemeClr val="tx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de-CH" sz="1013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A19B6B54-F331-4648-A4DA-E6455A04496A}"/>
              </a:ext>
            </a:extLst>
          </p:cNvPr>
          <p:cNvSpPr txBox="1"/>
          <p:nvPr/>
        </p:nvSpPr>
        <p:spPr>
          <a:xfrm>
            <a:off x="4962239" y="3497543"/>
            <a:ext cx="114402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8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genesen</a:t>
            </a:r>
          </a:p>
          <a:p>
            <a:pPr algn="ctr"/>
            <a:r>
              <a:rPr lang="de-CH" sz="1800" b="1" i="1" kern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verstorben</a:t>
            </a:r>
            <a:endParaRPr lang="de-DE" sz="1800" b="1" i="1" kern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B172A74F-31B0-452E-9ED0-4FE8E816D1CF}"/>
              </a:ext>
            </a:extLst>
          </p:cNvPr>
          <p:cNvCxnSpPr/>
          <p:nvPr/>
        </p:nvCxnSpPr>
        <p:spPr>
          <a:xfrm>
            <a:off x="5191191" y="3797560"/>
            <a:ext cx="67247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6" name="Verbinder: gekrümmt 75">
            <a:extLst>
              <a:ext uri="{FF2B5EF4-FFF2-40B4-BE49-F238E27FC236}">
                <a16:creationId xmlns:a16="http://schemas.microsoft.com/office/drawing/2014/main" id="{E22E8806-401F-4E06-80FC-F6D1B90E617C}"/>
              </a:ext>
            </a:extLst>
          </p:cNvPr>
          <p:cNvCxnSpPr>
            <a:cxnSpLocks/>
            <a:stCxn id="60" idx="3"/>
            <a:endCxn id="74" idx="1"/>
          </p:cNvCxnSpPr>
          <p:nvPr/>
        </p:nvCxnSpPr>
        <p:spPr>
          <a:xfrm rot="16200000" flipH="1">
            <a:off x="4015332" y="2827635"/>
            <a:ext cx="887162" cy="1006652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Verbinder: gekrümmt 76">
            <a:extLst>
              <a:ext uri="{FF2B5EF4-FFF2-40B4-BE49-F238E27FC236}">
                <a16:creationId xmlns:a16="http://schemas.microsoft.com/office/drawing/2014/main" id="{FC2BA14E-682E-4F6A-8520-DD3A5AED2CE1}"/>
              </a:ext>
            </a:extLst>
          </p:cNvPr>
          <p:cNvCxnSpPr>
            <a:cxnSpLocks/>
            <a:stCxn id="67" idx="3"/>
            <a:endCxn id="74" idx="3"/>
          </p:cNvCxnSpPr>
          <p:nvPr/>
        </p:nvCxnSpPr>
        <p:spPr>
          <a:xfrm rot="5400000">
            <a:off x="6372640" y="2870240"/>
            <a:ext cx="637928" cy="1170677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1E9CEE32-295D-4278-ABB7-35BAC7E0E4A5}"/>
              </a:ext>
            </a:extLst>
          </p:cNvPr>
          <p:cNvSpPr txBox="1"/>
          <p:nvPr/>
        </p:nvSpPr>
        <p:spPr>
          <a:xfrm>
            <a:off x="2540931" y="2371919"/>
            <a:ext cx="741490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i="1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de-CH" i="1" kern="0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nzidenz</a:t>
            </a:r>
            <a:endParaRPr lang="de-DE" sz="1800" i="1" kern="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69EA5F72-09B7-4328-AF5B-A68B22E9E237}"/>
              </a:ext>
            </a:extLst>
          </p:cNvPr>
          <p:cNvSpPr txBox="1"/>
          <p:nvPr/>
        </p:nvSpPr>
        <p:spPr>
          <a:xfrm>
            <a:off x="5186407" y="2570959"/>
            <a:ext cx="1343237" cy="430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i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 err="1"/>
              <a:t>Anteil</a:t>
            </a:r>
            <a:r>
              <a:rPr lang="en-US" dirty="0"/>
              <a:t>: </a:t>
            </a:r>
            <a:r>
              <a:rPr lang="el-GR" dirty="0"/>
              <a:t>α</a:t>
            </a:r>
            <a:br>
              <a:rPr lang="en-US" dirty="0"/>
            </a:br>
            <a:r>
              <a:rPr lang="en-US" dirty="0"/>
              <a:t>Ver</a:t>
            </a:r>
            <a:r>
              <a:rPr lang="de-CH" dirty="0" err="1"/>
              <a:t>zögerung</a:t>
            </a:r>
            <a:r>
              <a:rPr lang="de-CH" dirty="0"/>
              <a:t>: </a:t>
            </a:r>
            <a:r>
              <a:rPr lang="en-CH" dirty="0"/>
              <a:t>𝜏</a:t>
            </a:r>
            <a:r>
              <a:rPr lang="de-CH" baseline="-25000" dirty="0"/>
              <a:t>E</a:t>
            </a:r>
            <a:endParaRPr lang="de-DE" baseline="-25000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A2CD3CCF-9714-429B-9F20-867C856BBC06}"/>
              </a:ext>
            </a:extLst>
          </p:cNvPr>
          <p:cNvSpPr txBox="1"/>
          <p:nvPr/>
        </p:nvSpPr>
        <p:spPr>
          <a:xfrm>
            <a:off x="3619349" y="3327595"/>
            <a:ext cx="951303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i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de-CH" dirty="0"/>
              <a:t>Anteil</a:t>
            </a:r>
            <a:r>
              <a:rPr lang="en-US" dirty="0"/>
              <a:t>: </a:t>
            </a:r>
            <a:r>
              <a:rPr lang="de-CH" dirty="0"/>
              <a:t>1 - </a:t>
            </a:r>
            <a:r>
              <a:rPr lang="el-GR" dirty="0"/>
              <a:t>α</a:t>
            </a:r>
            <a:endParaRPr lang="de-DE" dirty="0"/>
          </a:p>
        </p:txBody>
      </p:sp>
      <p:grpSp>
        <p:nvGrpSpPr>
          <p:cNvPr id="81" name="Group 18">
            <a:extLst>
              <a:ext uri="{FF2B5EF4-FFF2-40B4-BE49-F238E27FC236}">
                <a16:creationId xmlns:a16="http://schemas.microsoft.com/office/drawing/2014/main" id="{A688B992-44F8-4576-B9A3-9AA33F7E8FC6}"/>
              </a:ext>
            </a:extLst>
          </p:cNvPr>
          <p:cNvGrpSpPr/>
          <p:nvPr/>
        </p:nvGrpSpPr>
        <p:grpSpPr>
          <a:xfrm>
            <a:off x="4588936" y="1786678"/>
            <a:ext cx="402911" cy="405131"/>
            <a:chOff x="5273803" y="2606040"/>
            <a:chExt cx="1644396" cy="1645920"/>
          </a:xfrm>
        </p:grpSpPr>
        <p:sp>
          <p:nvSpPr>
            <p:cNvPr id="82" name="AutoShape 18">
              <a:extLst>
                <a:ext uri="{FF2B5EF4-FFF2-40B4-BE49-F238E27FC236}">
                  <a16:creationId xmlns:a16="http://schemas.microsoft.com/office/drawing/2014/main" id="{73ED8A36-35EB-44F3-BD17-3DDD5502489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3803" y="2606040"/>
              <a:ext cx="1644396" cy="164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 dirty="0"/>
            </a:p>
          </p:txBody>
        </p:sp>
        <p:grpSp>
          <p:nvGrpSpPr>
            <p:cNvPr id="83" name="Group 20">
              <a:extLst>
                <a:ext uri="{FF2B5EF4-FFF2-40B4-BE49-F238E27FC236}">
                  <a16:creationId xmlns:a16="http://schemas.microsoft.com/office/drawing/2014/main" id="{FA42FC0C-1924-4242-B435-E812C126379B}"/>
                </a:ext>
              </a:extLst>
            </p:cNvPr>
            <p:cNvGrpSpPr/>
            <p:nvPr/>
          </p:nvGrpSpPr>
          <p:grpSpPr>
            <a:xfrm>
              <a:off x="5336668" y="2770251"/>
              <a:ext cx="1515999" cy="1311783"/>
              <a:chOff x="5336668" y="2770251"/>
              <a:chExt cx="1515999" cy="1311783"/>
            </a:xfrm>
          </p:grpSpPr>
          <p:sp>
            <p:nvSpPr>
              <p:cNvPr id="84" name="Freeform 21">
                <a:extLst>
                  <a:ext uri="{FF2B5EF4-FFF2-40B4-BE49-F238E27FC236}">
                    <a16:creationId xmlns:a16="http://schemas.microsoft.com/office/drawing/2014/main" id="{E69DCFC3-578C-41D6-85F0-0B3D63391C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6668" y="2770251"/>
                <a:ext cx="1515999" cy="1311783"/>
              </a:xfrm>
              <a:custGeom>
                <a:avLst/>
                <a:gdLst>
                  <a:gd name="T0" fmla="*/ 227 w 2124"/>
                  <a:gd name="T1" fmla="*/ 496 h 1836"/>
                  <a:gd name="T2" fmla="*/ 528 w 2124"/>
                  <a:gd name="T3" fmla="*/ 467 h 1836"/>
                  <a:gd name="T4" fmla="*/ 996 w 2124"/>
                  <a:gd name="T5" fmla="*/ 467 h 1836"/>
                  <a:gd name="T6" fmla="*/ 695 w 2124"/>
                  <a:gd name="T7" fmla="*/ 496 h 1836"/>
                  <a:gd name="T8" fmla="*/ 994 w 2124"/>
                  <a:gd name="T9" fmla="*/ 498 h 1836"/>
                  <a:gd name="T10" fmla="*/ 1130 w 2124"/>
                  <a:gd name="T11" fmla="*/ 467 h 1836"/>
                  <a:gd name="T12" fmla="*/ 1431 w 2124"/>
                  <a:gd name="T13" fmla="*/ 496 h 1836"/>
                  <a:gd name="T14" fmla="*/ 1933 w 2124"/>
                  <a:gd name="T15" fmla="*/ 467 h 1836"/>
                  <a:gd name="T16" fmla="*/ 1631 w 2124"/>
                  <a:gd name="T17" fmla="*/ 496 h 1836"/>
                  <a:gd name="T18" fmla="*/ 1930 w 2124"/>
                  <a:gd name="T19" fmla="*/ 498 h 1836"/>
                  <a:gd name="T20" fmla="*/ 427 w 2124"/>
                  <a:gd name="T21" fmla="*/ 273 h 1836"/>
                  <a:gd name="T22" fmla="*/ 729 w 2124"/>
                  <a:gd name="T23" fmla="*/ 301 h 1836"/>
                  <a:gd name="T24" fmla="*/ 1230 w 2124"/>
                  <a:gd name="T25" fmla="*/ 273 h 1836"/>
                  <a:gd name="T26" fmla="*/ 929 w 2124"/>
                  <a:gd name="T27" fmla="*/ 301 h 1836"/>
                  <a:gd name="T28" fmla="*/ 1228 w 2124"/>
                  <a:gd name="T29" fmla="*/ 304 h 1836"/>
                  <a:gd name="T30" fmla="*/ 1364 w 2124"/>
                  <a:gd name="T31" fmla="*/ 273 h 1836"/>
                  <a:gd name="T32" fmla="*/ 1665 w 2124"/>
                  <a:gd name="T33" fmla="*/ 301 h 1836"/>
                  <a:gd name="T34" fmla="*/ 996 w 2124"/>
                  <a:gd name="T35" fmla="*/ 78 h 1836"/>
                  <a:gd name="T36" fmla="*/ 695 w 2124"/>
                  <a:gd name="T37" fmla="*/ 107 h 1836"/>
                  <a:gd name="T38" fmla="*/ 994 w 2124"/>
                  <a:gd name="T39" fmla="*/ 109 h 1836"/>
                  <a:gd name="T40" fmla="*/ 1130 w 2124"/>
                  <a:gd name="T41" fmla="*/ 78 h 1836"/>
                  <a:gd name="T42" fmla="*/ 1431 w 2124"/>
                  <a:gd name="T43" fmla="*/ 107 h 1836"/>
                  <a:gd name="T44" fmla="*/ 1893 w 2124"/>
                  <a:gd name="T45" fmla="*/ 584 h 1836"/>
                  <a:gd name="T46" fmla="*/ 1893 w 2124"/>
                  <a:gd name="T47" fmla="*/ 628 h 1836"/>
                  <a:gd name="T48" fmla="*/ 2060 w 2124"/>
                  <a:gd name="T49" fmla="*/ 662 h 1836"/>
                  <a:gd name="T50" fmla="*/ 69 w 2124"/>
                  <a:gd name="T51" fmla="*/ 693 h 1836"/>
                  <a:gd name="T52" fmla="*/ 377 w 2124"/>
                  <a:gd name="T53" fmla="*/ 638 h 1836"/>
                  <a:gd name="T54" fmla="*/ 1533 w 2124"/>
                  <a:gd name="T55" fmla="*/ 1602 h 1836"/>
                  <a:gd name="T56" fmla="*/ 1155 w 2124"/>
                  <a:gd name="T57" fmla="*/ 1543 h 1836"/>
                  <a:gd name="T58" fmla="*/ 2102 w 2124"/>
                  <a:gd name="T59" fmla="*/ 1836 h 1836"/>
                  <a:gd name="T60" fmla="*/ 1191 w 2124"/>
                  <a:gd name="T61" fmla="*/ 1811 h 1836"/>
                  <a:gd name="T62" fmla="*/ 787 w 2124"/>
                  <a:gd name="T63" fmla="*/ 1449 h 1836"/>
                  <a:gd name="T64" fmla="*/ 404 w 2124"/>
                  <a:gd name="T65" fmla="*/ 1449 h 1836"/>
                  <a:gd name="T66" fmla="*/ 0 w 2124"/>
                  <a:gd name="T67" fmla="*/ 1814 h 1836"/>
                  <a:gd name="T68" fmla="*/ 1191 w 2124"/>
                  <a:gd name="T69" fmla="*/ 1811 h 1836"/>
                  <a:gd name="T70" fmla="*/ 896 w 2124"/>
                  <a:gd name="T71" fmla="*/ 662 h 1836"/>
                  <a:gd name="T72" fmla="*/ 1197 w 2124"/>
                  <a:gd name="T73" fmla="*/ 690 h 1836"/>
                  <a:gd name="T74" fmla="*/ 1356 w 2124"/>
                  <a:gd name="T75" fmla="*/ 1362 h 1836"/>
                  <a:gd name="T76" fmla="*/ 1407 w 2124"/>
                  <a:gd name="T77" fmla="*/ 1450 h 1836"/>
                  <a:gd name="T78" fmla="*/ 1649 w 2124"/>
                  <a:gd name="T79" fmla="*/ 1450 h 1836"/>
                  <a:gd name="T80" fmla="*/ 1701 w 2124"/>
                  <a:gd name="T81" fmla="*/ 1362 h 1836"/>
                  <a:gd name="T82" fmla="*/ 1796 w 2124"/>
                  <a:gd name="T83" fmla="*/ 1101 h 1836"/>
                  <a:gd name="T84" fmla="*/ 1528 w 2124"/>
                  <a:gd name="T85" fmla="*/ 1401 h 1836"/>
                  <a:gd name="T86" fmla="*/ 1261 w 2124"/>
                  <a:gd name="T87" fmla="*/ 1101 h 1836"/>
                  <a:gd name="T88" fmla="*/ 322 w 2124"/>
                  <a:gd name="T89" fmla="*/ 1157 h 1836"/>
                  <a:gd name="T90" fmla="*/ 440 w 2124"/>
                  <a:gd name="T91" fmla="*/ 1423 h 1836"/>
                  <a:gd name="T92" fmla="*/ 717 w 2124"/>
                  <a:gd name="T93" fmla="*/ 1399 h 1836"/>
                  <a:gd name="T94" fmla="*/ 761 w 2124"/>
                  <a:gd name="T95" fmla="*/ 1367 h 1836"/>
                  <a:gd name="T96" fmla="*/ 916 w 2124"/>
                  <a:gd name="T97" fmla="*/ 1076 h 1836"/>
                  <a:gd name="T98" fmla="*/ 738 w 2124"/>
                  <a:gd name="T99" fmla="*/ 1329 h 1836"/>
                  <a:gd name="T100" fmla="*/ 350 w 2124"/>
                  <a:gd name="T101" fmla="*/ 1122 h 1836"/>
                  <a:gd name="T102" fmla="*/ 322 w 2124"/>
                  <a:gd name="T103" fmla="*/ 1157 h 1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24" h="1836">
                    <a:moveTo>
                      <a:pt x="512" y="503"/>
                    </a:moveTo>
                    <a:cubicBezTo>
                      <a:pt x="505" y="503"/>
                      <a:pt x="499" y="501"/>
                      <a:pt x="495" y="496"/>
                    </a:cubicBezTo>
                    <a:cubicBezTo>
                      <a:pt x="461" y="456"/>
                      <a:pt x="413" y="433"/>
                      <a:pt x="361" y="433"/>
                    </a:cubicBezTo>
                    <a:cubicBezTo>
                      <a:pt x="309" y="433"/>
                      <a:pt x="260" y="456"/>
                      <a:pt x="227" y="496"/>
                    </a:cubicBezTo>
                    <a:cubicBezTo>
                      <a:pt x="219" y="505"/>
                      <a:pt x="205" y="506"/>
                      <a:pt x="196" y="498"/>
                    </a:cubicBezTo>
                    <a:cubicBezTo>
                      <a:pt x="187" y="491"/>
                      <a:pt x="186" y="477"/>
                      <a:pt x="193" y="467"/>
                    </a:cubicBezTo>
                    <a:cubicBezTo>
                      <a:pt x="235" y="418"/>
                      <a:pt x="296" y="389"/>
                      <a:pt x="361" y="389"/>
                    </a:cubicBezTo>
                    <a:cubicBezTo>
                      <a:pt x="426" y="389"/>
                      <a:pt x="487" y="418"/>
                      <a:pt x="528" y="467"/>
                    </a:cubicBezTo>
                    <a:cubicBezTo>
                      <a:pt x="536" y="477"/>
                      <a:pt x="535" y="491"/>
                      <a:pt x="526" y="498"/>
                    </a:cubicBezTo>
                    <a:cubicBezTo>
                      <a:pt x="522" y="502"/>
                      <a:pt x="516" y="503"/>
                      <a:pt x="512" y="503"/>
                    </a:cubicBezTo>
                    <a:close/>
                    <a:moveTo>
                      <a:pt x="994" y="498"/>
                    </a:moveTo>
                    <a:cubicBezTo>
                      <a:pt x="1003" y="491"/>
                      <a:pt x="1004" y="477"/>
                      <a:pt x="996" y="467"/>
                    </a:cubicBezTo>
                    <a:cubicBezTo>
                      <a:pt x="955" y="418"/>
                      <a:pt x="894" y="389"/>
                      <a:pt x="829" y="389"/>
                    </a:cubicBezTo>
                    <a:cubicBezTo>
                      <a:pt x="764" y="389"/>
                      <a:pt x="703" y="418"/>
                      <a:pt x="661" y="467"/>
                    </a:cubicBezTo>
                    <a:cubicBezTo>
                      <a:pt x="654" y="477"/>
                      <a:pt x="655" y="491"/>
                      <a:pt x="664" y="498"/>
                    </a:cubicBezTo>
                    <a:cubicBezTo>
                      <a:pt x="673" y="506"/>
                      <a:pt x="687" y="505"/>
                      <a:pt x="695" y="496"/>
                    </a:cubicBezTo>
                    <a:cubicBezTo>
                      <a:pt x="728" y="456"/>
                      <a:pt x="777" y="433"/>
                      <a:pt x="829" y="433"/>
                    </a:cubicBezTo>
                    <a:cubicBezTo>
                      <a:pt x="881" y="433"/>
                      <a:pt x="929" y="456"/>
                      <a:pt x="963" y="496"/>
                    </a:cubicBezTo>
                    <a:cubicBezTo>
                      <a:pt x="967" y="501"/>
                      <a:pt x="973" y="503"/>
                      <a:pt x="980" y="503"/>
                    </a:cubicBezTo>
                    <a:cubicBezTo>
                      <a:pt x="985" y="503"/>
                      <a:pt x="990" y="502"/>
                      <a:pt x="994" y="498"/>
                    </a:cubicBezTo>
                    <a:close/>
                    <a:moveTo>
                      <a:pt x="1462" y="498"/>
                    </a:moveTo>
                    <a:cubicBezTo>
                      <a:pt x="1471" y="491"/>
                      <a:pt x="1472" y="477"/>
                      <a:pt x="1465" y="467"/>
                    </a:cubicBezTo>
                    <a:cubicBezTo>
                      <a:pt x="1423" y="418"/>
                      <a:pt x="1362" y="389"/>
                      <a:pt x="1297" y="389"/>
                    </a:cubicBezTo>
                    <a:cubicBezTo>
                      <a:pt x="1232" y="389"/>
                      <a:pt x="1171" y="418"/>
                      <a:pt x="1130" y="467"/>
                    </a:cubicBezTo>
                    <a:cubicBezTo>
                      <a:pt x="1122" y="477"/>
                      <a:pt x="1123" y="491"/>
                      <a:pt x="1132" y="498"/>
                    </a:cubicBezTo>
                    <a:cubicBezTo>
                      <a:pt x="1142" y="506"/>
                      <a:pt x="1155" y="505"/>
                      <a:pt x="1163" y="496"/>
                    </a:cubicBezTo>
                    <a:cubicBezTo>
                      <a:pt x="1197" y="456"/>
                      <a:pt x="1245" y="433"/>
                      <a:pt x="1297" y="433"/>
                    </a:cubicBezTo>
                    <a:cubicBezTo>
                      <a:pt x="1349" y="433"/>
                      <a:pt x="1398" y="456"/>
                      <a:pt x="1431" y="496"/>
                    </a:cubicBezTo>
                    <a:cubicBezTo>
                      <a:pt x="1435" y="501"/>
                      <a:pt x="1441" y="503"/>
                      <a:pt x="1448" y="503"/>
                    </a:cubicBezTo>
                    <a:cubicBezTo>
                      <a:pt x="1453" y="503"/>
                      <a:pt x="1458" y="502"/>
                      <a:pt x="1462" y="498"/>
                    </a:cubicBezTo>
                    <a:close/>
                    <a:moveTo>
                      <a:pt x="1930" y="498"/>
                    </a:moveTo>
                    <a:cubicBezTo>
                      <a:pt x="1939" y="491"/>
                      <a:pt x="1940" y="477"/>
                      <a:pt x="1933" y="467"/>
                    </a:cubicBezTo>
                    <a:cubicBezTo>
                      <a:pt x="1891" y="418"/>
                      <a:pt x="1830" y="389"/>
                      <a:pt x="1765" y="389"/>
                    </a:cubicBezTo>
                    <a:cubicBezTo>
                      <a:pt x="1700" y="389"/>
                      <a:pt x="1639" y="418"/>
                      <a:pt x="1598" y="467"/>
                    </a:cubicBezTo>
                    <a:cubicBezTo>
                      <a:pt x="1590" y="477"/>
                      <a:pt x="1591" y="491"/>
                      <a:pt x="1600" y="498"/>
                    </a:cubicBezTo>
                    <a:cubicBezTo>
                      <a:pt x="1610" y="506"/>
                      <a:pt x="1624" y="505"/>
                      <a:pt x="1631" y="496"/>
                    </a:cubicBezTo>
                    <a:cubicBezTo>
                      <a:pt x="1665" y="456"/>
                      <a:pt x="1713" y="433"/>
                      <a:pt x="1765" y="433"/>
                    </a:cubicBezTo>
                    <a:cubicBezTo>
                      <a:pt x="1817" y="433"/>
                      <a:pt x="1866" y="456"/>
                      <a:pt x="1899" y="496"/>
                    </a:cubicBezTo>
                    <a:cubicBezTo>
                      <a:pt x="1903" y="501"/>
                      <a:pt x="1910" y="503"/>
                      <a:pt x="1916" y="503"/>
                    </a:cubicBezTo>
                    <a:cubicBezTo>
                      <a:pt x="1921" y="503"/>
                      <a:pt x="1926" y="502"/>
                      <a:pt x="1930" y="498"/>
                    </a:cubicBezTo>
                    <a:close/>
                    <a:moveTo>
                      <a:pt x="760" y="304"/>
                    </a:moveTo>
                    <a:cubicBezTo>
                      <a:pt x="769" y="296"/>
                      <a:pt x="770" y="282"/>
                      <a:pt x="762" y="273"/>
                    </a:cubicBezTo>
                    <a:cubicBezTo>
                      <a:pt x="721" y="223"/>
                      <a:pt x="660" y="195"/>
                      <a:pt x="595" y="195"/>
                    </a:cubicBezTo>
                    <a:cubicBezTo>
                      <a:pt x="530" y="195"/>
                      <a:pt x="469" y="223"/>
                      <a:pt x="427" y="273"/>
                    </a:cubicBezTo>
                    <a:cubicBezTo>
                      <a:pt x="420" y="282"/>
                      <a:pt x="421" y="296"/>
                      <a:pt x="430" y="304"/>
                    </a:cubicBezTo>
                    <a:cubicBezTo>
                      <a:pt x="439" y="312"/>
                      <a:pt x="453" y="310"/>
                      <a:pt x="461" y="301"/>
                    </a:cubicBezTo>
                    <a:cubicBezTo>
                      <a:pt x="494" y="262"/>
                      <a:pt x="543" y="239"/>
                      <a:pt x="595" y="239"/>
                    </a:cubicBezTo>
                    <a:cubicBezTo>
                      <a:pt x="647" y="239"/>
                      <a:pt x="695" y="262"/>
                      <a:pt x="729" y="301"/>
                    </a:cubicBezTo>
                    <a:cubicBezTo>
                      <a:pt x="733" y="306"/>
                      <a:pt x="739" y="309"/>
                      <a:pt x="746" y="309"/>
                    </a:cubicBezTo>
                    <a:cubicBezTo>
                      <a:pt x="751" y="309"/>
                      <a:pt x="756" y="307"/>
                      <a:pt x="760" y="304"/>
                    </a:cubicBezTo>
                    <a:close/>
                    <a:moveTo>
                      <a:pt x="1228" y="304"/>
                    </a:moveTo>
                    <a:cubicBezTo>
                      <a:pt x="1237" y="296"/>
                      <a:pt x="1238" y="282"/>
                      <a:pt x="1230" y="273"/>
                    </a:cubicBezTo>
                    <a:cubicBezTo>
                      <a:pt x="1189" y="223"/>
                      <a:pt x="1128" y="195"/>
                      <a:pt x="1063" y="195"/>
                    </a:cubicBezTo>
                    <a:cubicBezTo>
                      <a:pt x="998" y="195"/>
                      <a:pt x="937" y="223"/>
                      <a:pt x="896" y="273"/>
                    </a:cubicBezTo>
                    <a:cubicBezTo>
                      <a:pt x="888" y="282"/>
                      <a:pt x="889" y="296"/>
                      <a:pt x="898" y="304"/>
                    </a:cubicBezTo>
                    <a:cubicBezTo>
                      <a:pt x="908" y="312"/>
                      <a:pt x="921" y="310"/>
                      <a:pt x="929" y="301"/>
                    </a:cubicBezTo>
                    <a:cubicBezTo>
                      <a:pt x="963" y="262"/>
                      <a:pt x="1011" y="239"/>
                      <a:pt x="1063" y="239"/>
                    </a:cubicBezTo>
                    <a:cubicBezTo>
                      <a:pt x="1115" y="239"/>
                      <a:pt x="1163" y="262"/>
                      <a:pt x="1197" y="301"/>
                    </a:cubicBezTo>
                    <a:cubicBezTo>
                      <a:pt x="1201" y="306"/>
                      <a:pt x="1207" y="309"/>
                      <a:pt x="1214" y="309"/>
                    </a:cubicBezTo>
                    <a:cubicBezTo>
                      <a:pt x="1219" y="309"/>
                      <a:pt x="1224" y="307"/>
                      <a:pt x="1228" y="304"/>
                    </a:cubicBezTo>
                    <a:close/>
                    <a:moveTo>
                      <a:pt x="1696" y="304"/>
                    </a:moveTo>
                    <a:cubicBezTo>
                      <a:pt x="1705" y="296"/>
                      <a:pt x="1706" y="282"/>
                      <a:pt x="1699" y="273"/>
                    </a:cubicBezTo>
                    <a:cubicBezTo>
                      <a:pt x="1657" y="223"/>
                      <a:pt x="1596" y="195"/>
                      <a:pt x="1531" y="195"/>
                    </a:cubicBezTo>
                    <a:cubicBezTo>
                      <a:pt x="1466" y="195"/>
                      <a:pt x="1405" y="223"/>
                      <a:pt x="1364" y="273"/>
                    </a:cubicBezTo>
                    <a:cubicBezTo>
                      <a:pt x="1356" y="282"/>
                      <a:pt x="1357" y="296"/>
                      <a:pt x="1366" y="304"/>
                    </a:cubicBezTo>
                    <a:cubicBezTo>
                      <a:pt x="1376" y="312"/>
                      <a:pt x="1389" y="310"/>
                      <a:pt x="1397" y="301"/>
                    </a:cubicBezTo>
                    <a:cubicBezTo>
                      <a:pt x="1431" y="262"/>
                      <a:pt x="1479" y="239"/>
                      <a:pt x="1531" y="239"/>
                    </a:cubicBezTo>
                    <a:cubicBezTo>
                      <a:pt x="1583" y="239"/>
                      <a:pt x="1632" y="262"/>
                      <a:pt x="1665" y="301"/>
                    </a:cubicBezTo>
                    <a:cubicBezTo>
                      <a:pt x="1669" y="306"/>
                      <a:pt x="1675" y="309"/>
                      <a:pt x="1682" y="309"/>
                    </a:cubicBezTo>
                    <a:cubicBezTo>
                      <a:pt x="1687" y="309"/>
                      <a:pt x="1692" y="307"/>
                      <a:pt x="1696" y="304"/>
                    </a:cubicBezTo>
                    <a:close/>
                    <a:moveTo>
                      <a:pt x="994" y="109"/>
                    </a:moveTo>
                    <a:cubicBezTo>
                      <a:pt x="1003" y="101"/>
                      <a:pt x="1004" y="88"/>
                      <a:pt x="996" y="78"/>
                    </a:cubicBezTo>
                    <a:cubicBezTo>
                      <a:pt x="955" y="29"/>
                      <a:pt x="894" y="0"/>
                      <a:pt x="829" y="0"/>
                    </a:cubicBezTo>
                    <a:cubicBezTo>
                      <a:pt x="764" y="0"/>
                      <a:pt x="703" y="29"/>
                      <a:pt x="661" y="78"/>
                    </a:cubicBezTo>
                    <a:cubicBezTo>
                      <a:pt x="654" y="88"/>
                      <a:pt x="655" y="101"/>
                      <a:pt x="664" y="109"/>
                    </a:cubicBezTo>
                    <a:cubicBezTo>
                      <a:pt x="673" y="117"/>
                      <a:pt x="687" y="116"/>
                      <a:pt x="695" y="107"/>
                    </a:cubicBezTo>
                    <a:cubicBezTo>
                      <a:pt x="728" y="67"/>
                      <a:pt x="777" y="44"/>
                      <a:pt x="829" y="44"/>
                    </a:cubicBezTo>
                    <a:cubicBezTo>
                      <a:pt x="881" y="44"/>
                      <a:pt x="929" y="67"/>
                      <a:pt x="963" y="107"/>
                    </a:cubicBezTo>
                    <a:cubicBezTo>
                      <a:pt x="967" y="112"/>
                      <a:pt x="973" y="114"/>
                      <a:pt x="980" y="114"/>
                    </a:cubicBezTo>
                    <a:cubicBezTo>
                      <a:pt x="985" y="114"/>
                      <a:pt x="990" y="113"/>
                      <a:pt x="994" y="109"/>
                    </a:cubicBezTo>
                    <a:close/>
                    <a:moveTo>
                      <a:pt x="1462" y="109"/>
                    </a:moveTo>
                    <a:cubicBezTo>
                      <a:pt x="1471" y="101"/>
                      <a:pt x="1472" y="88"/>
                      <a:pt x="1465" y="78"/>
                    </a:cubicBezTo>
                    <a:cubicBezTo>
                      <a:pt x="1423" y="29"/>
                      <a:pt x="1362" y="0"/>
                      <a:pt x="1297" y="0"/>
                    </a:cubicBezTo>
                    <a:cubicBezTo>
                      <a:pt x="1232" y="0"/>
                      <a:pt x="1171" y="29"/>
                      <a:pt x="1130" y="78"/>
                    </a:cubicBezTo>
                    <a:cubicBezTo>
                      <a:pt x="1122" y="88"/>
                      <a:pt x="1123" y="101"/>
                      <a:pt x="1132" y="109"/>
                    </a:cubicBezTo>
                    <a:cubicBezTo>
                      <a:pt x="1142" y="117"/>
                      <a:pt x="1155" y="116"/>
                      <a:pt x="1163" y="107"/>
                    </a:cubicBezTo>
                    <a:cubicBezTo>
                      <a:pt x="1197" y="67"/>
                      <a:pt x="1245" y="44"/>
                      <a:pt x="1297" y="44"/>
                    </a:cubicBezTo>
                    <a:cubicBezTo>
                      <a:pt x="1349" y="44"/>
                      <a:pt x="1398" y="67"/>
                      <a:pt x="1431" y="107"/>
                    </a:cubicBezTo>
                    <a:cubicBezTo>
                      <a:pt x="1435" y="112"/>
                      <a:pt x="1441" y="114"/>
                      <a:pt x="1448" y="114"/>
                    </a:cubicBezTo>
                    <a:cubicBezTo>
                      <a:pt x="1453" y="114"/>
                      <a:pt x="1458" y="113"/>
                      <a:pt x="1462" y="109"/>
                    </a:cubicBezTo>
                    <a:close/>
                    <a:moveTo>
                      <a:pt x="2060" y="662"/>
                    </a:moveTo>
                    <a:cubicBezTo>
                      <a:pt x="2018" y="612"/>
                      <a:pt x="1957" y="584"/>
                      <a:pt x="1893" y="584"/>
                    </a:cubicBezTo>
                    <a:cubicBezTo>
                      <a:pt x="1839" y="584"/>
                      <a:pt x="1788" y="603"/>
                      <a:pt x="1749" y="638"/>
                    </a:cubicBezTo>
                    <a:cubicBezTo>
                      <a:pt x="1760" y="647"/>
                      <a:pt x="1771" y="657"/>
                      <a:pt x="1781" y="667"/>
                    </a:cubicBezTo>
                    <a:cubicBezTo>
                      <a:pt x="1781" y="667"/>
                      <a:pt x="1781" y="668"/>
                      <a:pt x="1781" y="668"/>
                    </a:cubicBezTo>
                    <a:cubicBezTo>
                      <a:pt x="1813" y="642"/>
                      <a:pt x="1852" y="628"/>
                      <a:pt x="1893" y="628"/>
                    </a:cubicBezTo>
                    <a:cubicBezTo>
                      <a:pt x="1944" y="628"/>
                      <a:pt x="1993" y="651"/>
                      <a:pt x="2026" y="690"/>
                    </a:cubicBezTo>
                    <a:cubicBezTo>
                      <a:pt x="2031" y="695"/>
                      <a:pt x="2037" y="698"/>
                      <a:pt x="2043" y="698"/>
                    </a:cubicBezTo>
                    <a:cubicBezTo>
                      <a:pt x="2048" y="698"/>
                      <a:pt x="2053" y="696"/>
                      <a:pt x="2057" y="693"/>
                    </a:cubicBezTo>
                    <a:cubicBezTo>
                      <a:pt x="2067" y="685"/>
                      <a:pt x="2068" y="671"/>
                      <a:pt x="2060" y="662"/>
                    </a:cubicBezTo>
                    <a:close/>
                    <a:moveTo>
                      <a:pt x="377" y="638"/>
                    </a:moveTo>
                    <a:cubicBezTo>
                      <a:pt x="338" y="603"/>
                      <a:pt x="287" y="584"/>
                      <a:pt x="233" y="584"/>
                    </a:cubicBezTo>
                    <a:cubicBezTo>
                      <a:pt x="169" y="584"/>
                      <a:pt x="108" y="612"/>
                      <a:pt x="66" y="662"/>
                    </a:cubicBezTo>
                    <a:cubicBezTo>
                      <a:pt x="58" y="671"/>
                      <a:pt x="59" y="685"/>
                      <a:pt x="69" y="693"/>
                    </a:cubicBezTo>
                    <a:cubicBezTo>
                      <a:pt x="78" y="701"/>
                      <a:pt x="92" y="699"/>
                      <a:pt x="100" y="690"/>
                    </a:cubicBezTo>
                    <a:cubicBezTo>
                      <a:pt x="133" y="651"/>
                      <a:pt x="182" y="628"/>
                      <a:pt x="233" y="628"/>
                    </a:cubicBezTo>
                    <a:cubicBezTo>
                      <a:pt x="274" y="628"/>
                      <a:pt x="313" y="642"/>
                      <a:pt x="344" y="667"/>
                    </a:cubicBezTo>
                    <a:cubicBezTo>
                      <a:pt x="355" y="657"/>
                      <a:pt x="366" y="647"/>
                      <a:pt x="377" y="638"/>
                    </a:cubicBezTo>
                    <a:close/>
                    <a:moveTo>
                      <a:pt x="2052" y="1567"/>
                    </a:moveTo>
                    <a:cubicBezTo>
                      <a:pt x="2030" y="1534"/>
                      <a:pt x="2004" y="1506"/>
                      <a:pt x="1974" y="1492"/>
                    </a:cubicBezTo>
                    <a:cubicBezTo>
                      <a:pt x="1885" y="1451"/>
                      <a:pt x="1720" y="1449"/>
                      <a:pt x="1720" y="1449"/>
                    </a:cubicBezTo>
                    <a:cubicBezTo>
                      <a:pt x="1720" y="1449"/>
                      <a:pt x="1614" y="1537"/>
                      <a:pt x="1533" y="1602"/>
                    </a:cubicBezTo>
                    <a:cubicBezTo>
                      <a:pt x="1530" y="1604"/>
                      <a:pt x="1527" y="1604"/>
                      <a:pt x="1524" y="1602"/>
                    </a:cubicBezTo>
                    <a:cubicBezTo>
                      <a:pt x="1464" y="1555"/>
                      <a:pt x="1337" y="1449"/>
                      <a:pt x="1337" y="1449"/>
                    </a:cubicBezTo>
                    <a:cubicBezTo>
                      <a:pt x="1337" y="1449"/>
                      <a:pt x="1197" y="1451"/>
                      <a:pt x="1105" y="1483"/>
                    </a:cubicBezTo>
                    <a:cubicBezTo>
                      <a:pt x="1123" y="1499"/>
                      <a:pt x="1139" y="1519"/>
                      <a:pt x="1155" y="1543"/>
                    </a:cubicBezTo>
                    <a:cubicBezTo>
                      <a:pt x="1208" y="1621"/>
                      <a:pt x="1235" y="1714"/>
                      <a:pt x="1235" y="1811"/>
                    </a:cubicBezTo>
                    <a:cubicBezTo>
                      <a:pt x="1235" y="1814"/>
                      <a:pt x="1235" y="1814"/>
                      <a:pt x="1235" y="1814"/>
                    </a:cubicBezTo>
                    <a:cubicBezTo>
                      <a:pt x="1235" y="1821"/>
                      <a:pt x="1234" y="1829"/>
                      <a:pt x="1231" y="1836"/>
                    </a:cubicBezTo>
                    <a:cubicBezTo>
                      <a:pt x="2102" y="1836"/>
                      <a:pt x="2102" y="1836"/>
                      <a:pt x="2102" y="1836"/>
                    </a:cubicBezTo>
                    <a:cubicBezTo>
                      <a:pt x="2114" y="1836"/>
                      <a:pt x="2124" y="1826"/>
                      <a:pt x="2124" y="1814"/>
                    </a:cubicBezTo>
                    <a:cubicBezTo>
                      <a:pt x="2124" y="1811"/>
                      <a:pt x="2124" y="1811"/>
                      <a:pt x="2124" y="1811"/>
                    </a:cubicBezTo>
                    <a:cubicBezTo>
                      <a:pt x="2124" y="1724"/>
                      <a:pt x="2100" y="1639"/>
                      <a:pt x="2052" y="1567"/>
                    </a:cubicBezTo>
                    <a:close/>
                    <a:moveTo>
                      <a:pt x="1191" y="1811"/>
                    </a:moveTo>
                    <a:cubicBezTo>
                      <a:pt x="1191" y="1724"/>
                      <a:pt x="1167" y="1639"/>
                      <a:pt x="1119" y="1567"/>
                    </a:cubicBezTo>
                    <a:cubicBezTo>
                      <a:pt x="1097" y="1534"/>
                      <a:pt x="1071" y="1506"/>
                      <a:pt x="1042" y="1492"/>
                    </a:cubicBezTo>
                    <a:cubicBezTo>
                      <a:pt x="952" y="1451"/>
                      <a:pt x="787" y="1449"/>
                      <a:pt x="787" y="1449"/>
                    </a:cubicBezTo>
                    <a:cubicBezTo>
                      <a:pt x="787" y="1449"/>
                      <a:pt x="787" y="1449"/>
                      <a:pt x="787" y="1449"/>
                    </a:cubicBezTo>
                    <a:cubicBezTo>
                      <a:pt x="787" y="1449"/>
                      <a:pt x="722" y="1541"/>
                      <a:pt x="592" y="1541"/>
                    </a:cubicBezTo>
                    <a:cubicBezTo>
                      <a:pt x="599" y="1541"/>
                      <a:pt x="599" y="1541"/>
                      <a:pt x="599" y="1541"/>
                    </a:cubicBezTo>
                    <a:cubicBezTo>
                      <a:pt x="469" y="1541"/>
                      <a:pt x="404" y="1449"/>
                      <a:pt x="404" y="1449"/>
                    </a:cubicBezTo>
                    <a:cubicBezTo>
                      <a:pt x="404" y="1449"/>
                      <a:pt x="404" y="1449"/>
                      <a:pt x="404" y="1449"/>
                    </a:cubicBezTo>
                    <a:cubicBezTo>
                      <a:pt x="404" y="1449"/>
                      <a:pt x="239" y="1451"/>
                      <a:pt x="150" y="1492"/>
                    </a:cubicBezTo>
                    <a:cubicBezTo>
                      <a:pt x="120" y="1506"/>
                      <a:pt x="94" y="1534"/>
                      <a:pt x="72" y="1567"/>
                    </a:cubicBezTo>
                    <a:cubicBezTo>
                      <a:pt x="24" y="1639"/>
                      <a:pt x="0" y="1724"/>
                      <a:pt x="0" y="1811"/>
                    </a:cubicBezTo>
                    <a:cubicBezTo>
                      <a:pt x="0" y="1814"/>
                      <a:pt x="0" y="1814"/>
                      <a:pt x="0" y="1814"/>
                    </a:cubicBezTo>
                    <a:cubicBezTo>
                      <a:pt x="0" y="1826"/>
                      <a:pt x="10" y="1836"/>
                      <a:pt x="22" y="1836"/>
                    </a:cubicBezTo>
                    <a:cubicBezTo>
                      <a:pt x="1169" y="1836"/>
                      <a:pt x="1169" y="1836"/>
                      <a:pt x="1169" y="1836"/>
                    </a:cubicBezTo>
                    <a:cubicBezTo>
                      <a:pt x="1181" y="1836"/>
                      <a:pt x="1191" y="1826"/>
                      <a:pt x="1191" y="1814"/>
                    </a:cubicBezTo>
                    <a:lnTo>
                      <a:pt x="1191" y="1811"/>
                    </a:lnTo>
                    <a:close/>
                    <a:moveTo>
                      <a:pt x="1228" y="693"/>
                    </a:moveTo>
                    <a:cubicBezTo>
                      <a:pt x="1237" y="685"/>
                      <a:pt x="1238" y="671"/>
                      <a:pt x="1230" y="662"/>
                    </a:cubicBezTo>
                    <a:cubicBezTo>
                      <a:pt x="1189" y="612"/>
                      <a:pt x="1128" y="584"/>
                      <a:pt x="1063" y="584"/>
                    </a:cubicBezTo>
                    <a:cubicBezTo>
                      <a:pt x="998" y="584"/>
                      <a:pt x="937" y="612"/>
                      <a:pt x="896" y="662"/>
                    </a:cubicBezTo>
                    <a:cubicBezTo>
                      <a:pt x="888" y="671"/>
                      <a:pt x="889" y="685"/>
                      <a:pt x="898" y="693"/>
                    </a:cubicBezTo>
                    <a:cubicBezTo>
                      <a:pt x="908" y="701"/>
                      <a:pt x="921" y="699"/>
                      <a:pt x="929" y="690"/>
                    </a:cubicBezTo>
                    <a:cubicBezTo>
                      <a:pt x="963" y="651"/>
                      <a:pt x="1011" y="628"/>
                      <a:pt x="1063" y="628"/>
                    </a:cubicBezTo>
                    <a:cubicBezTo>
                      <a:pt x="1115" y="628"/>
                      <a:pt x="1163" y="651"/>
                      <a:pt x="1197" y="690"/>
                    </a:cubicBezTo>
                    <a:cubicBezTo>
                      <a:pt x="1201" y="695"/>
                      <a:pt x="1207" y="698"/>
                      <a:pt x="1214" y="698"/>
                    </a:cubicBezTo>
                    <a:cubicBezTo>
                      <a:pt x="1219" y="698"/>
                      <a:pt x="1224" y="696"/>
                      <a:pt x="1228" y="693"/>
                    </a:cubicBezTo>
                    <a:close/>
                    <a:moveTo>
                      <a:pt x="1255" y="1157"/>
                    </a:moveTo>
                    <a:cubicBezTo>
                      <a:pt x="1275" y="1207"/>
                      <a:pt x="1328" y="1336"/>
                      <a:pt x="1356" y="1362"/>
                    </a:cubicBezTo>
                    <a:cubicBezTo>
                      <a:pt x="1358" y="1363"/>
                      <a:pt x="1361" y="1365"/>
                      <a:pt x="1363" y="1367"/>
                    </a:cubicBezTo>
                    <a:cubicBezTo>
                      <a:pt x="1363" y="1414"/>
                      <a:pt x="1363" y="1414"/>
                      <a:pt x="1363" y="1414"/>
                    </a:cubicBezTo>
                    <a:cubicBezTo>
                      <a:pt x="1365" y="1415"/>
                      <a:pt x="1365" y="1415"/>
                      <a:pt x="1365" y="1415"/>
                    </a:cubicBezTo>
                    <a:cubicBezTo>
                      <a:pt x="1365" y="1416"/>
                      <a:pt x="1383" y="1430"/>
                      <a:pt x="1407" y="1450"/>
                    </a:cubicBezTo>
                    <a:cubicBezTo>
                      <a:pt x="1407" y="1399"/>
                      <a:pt x="1407" y="1399"/>
                      <a:pt x="1407" y="1399"/>
                    </a:cubicBezTo>
                    <a:cubicBezTo>
                      <a:pt x="1444" y="1422"/>
                      <a:pt x="1492" y="1445"/>
                      <a:pt x="1528" y="1445"/>
                    </a:cubicBezTo>
                    <a:cubicBezTo>
                      <a:pt x="1565" y="1445"/>
                      <a:pt x="1613" y="1422"/>
                      <a:pt x="1649" y="1399"/>
                    </a:cubicBezTo>
                    <a:cubicBezTo>
                      <a:pt x="1649" y="1450"/>
                      <a:pt x="1649" y="1450"/>
                      <a:pt x="1649" y="1450"/>
                    </a:cubicBezTo>
                    <a:cubicBezTo>
                      <a:pt x="1675" y="1430"/>
                      <a:pt x="1692" y="1415"/>
                      <a:pt x="1692" y="1415"/>
                    </a:cubicBezTo>
                    <a:cubicBezTo>
                      <a:pt x="1693" y="1414"/>
                      <a:pt x="1693" y="1414"/>
                      <a:pt x="1693" y="1414"/>
                    </a:cubicBezTo>
                    <a:cubicBezTo>
                      <a:pt x="1693" y="1368"/>
                      <a:pt x="1693" y="1368"/>
                      <a:pt x="1693" y="1368"/>
                    </a:cubicBezTo>
                    <a:cubicBezTo>
                      <a:pt x="1696" y="1365"/>
                      <a:pt x="1699" y="1363"/>
                      <a:pt x="1701" y="1362"/>
                    </a:cubicBezTo>
                    <a:cubicBezTo>
                      <a:pt x="1729" y="1336"/>
                      <a:pt x="1782" y="1207"/>
                      <a:pt x="1802" y="1157"/>
                    </a:cubicBezTo>
                    <a:cubicBezTo>
                      <a:pt x="1837" y="1135"/>
                      <a:pt x="1846" y="1097"/>
                      <a:pt x="1849" y="1081"/>
                    </a:cubicBezTo>
                    <a:cubicBezTo>
                      <a:pt x="1849" y="1079"/>
                      <a:pt x="1849" y="1078"/>
                      <a:pt x="1849" y="1076"/>
                    </a:cubicBezTo>
                    <a:cubicBezTo>
                      <a:pt x="1796" y="1101"/>
                      <a:pt x="1796" y="1101"/>
                      <a:pt x="1796" y="1101"/>
                    </a:cubicBezTo>
                    <a:cubicBezTo>
                      <a:pt x="1791" y="1109"/>
                      <a:pt x="1784" y="1117"/>
                      <a:pt x="1774" y="1122"/>
                    </a:cubicBezTo>
                    <a:cubicBezTo>
                      <a:pt x="1769" y="1124"/>
                      <a:pt x="1766" y="1129"/>
                      <a:pt x="1764" y="1134"/>
                    </a:cubicBezTo>
                    <a:cubicBezTo>
                      <a:pt x="1731" y="1217"/>
                      <a:pt x="1687" y="1315"/>
                      <a:pt x="1671" y="1329"/>
                    </a:cubicBezTo>
                    <a:cubicBezTo>
                      <a:pt x="1644" y="1353"/>
                      <a:pt x="1568" y="1401"/>
                      <a:pt x="1528" y="1401"/>
                    </a:cubicBezTo>
                    <a:cubicBezTo>
                      <a:pt x="1489" y="1401"/>
                      <a:pt x="1413" y="1353"/>
                      <a:pt x="1385" y="1329"/>
                    </a:cubicBezTo>
                    <a:cubicBezTo>
                      <a:pt x="1370" y="1315"/>
                      <a:pt x="1326" y="1217"/>
                      <a:pt x="1293" y="1134"/>
                    </a:cubicBezTo>
                    <a:cubicBezTo>
                      <a:pt x="1291" y="1129"/>
                      <a:pt x="1287" y="1124"/>
                      <a:pt x="1283" y="1122"/>
                    </a:cubicBezTo>
                    <a:cubicBezTo>
                      <a:pt x="1273" y="1117"/>
                      <a:pt x="1266" y="1109"/>
                      <a:pt x="1261" y="1101"/>
                    </a:cubicBezTo>
                    <a:cubicBezTo>
                      <a:pt x="1208" y="1076"/>
                      <a:pt x="1208" y="1076"/>
                      <a:pt x="1208" y="1076"/>
                    </a:cubicBezTo>
                    <a:cubicBezTo>
                      <a:pt x="1208" y="1078"/>
                      <a:pt x="1208" y="1080"/>
                      <a:pt x="1208" y="1083"/>
                    </a:cubicBezTo>
                    <a:cubicBezTo>
                      <a:pt x="1212" y="1102"/>
                      <a:pt x="1222" y="1136"/>
                      <a:pt x="1255" y="1157"/>
                    </a:cubicBezTo>
                    <a:close/>
                    <a:moveTo>
                      <a:pt x="322" y="1157"/>
                    </a:moveTo>
                    <a:cubicBezTo>
                      <a:pt x="342" y="1207"/>
                      <a:pt x="395" y="1336"/>
                      <a:pt x="423" y="1362"/>
                    </a:cubicBezTo>
                    <a:cubicBezTo>
                      <a:pt x="425" y="1363"/>
                      <a:pt x="428" y="1365"/>
                      <a:pt x="431" y="1368"/>
                    </a:cubicBezTo>
                    <a:cubicBezTo>
                      <a:pt x="431" y="1411"/>
                      <a:pt x="431" y="1411"/>
                      <a:pt x="431" y="1411"/>
                    </a:cubicBezTo>
                    <a:cubicBezTo>
                      <a:pt x="440" y="1423"/>
                      <a:pt x="440" y="1423"/>
                      <a:pt x="440" y="1423"/>
                    </a:cubicBezTo>
                    <a:cubicBezTo>
                      <a:pt x="441" y="1425"/>
                      <a:pt x="452" y="1440"/>
                      <a:pt x="475" y="1457"/>
                    </a:cubicBezTo>
                    <a:cubicBezTo>
                      <a:pt x="475" y="1399"/>
                      <a:pt x="475" y="1399"/>
                      <a:pt x="475" y="1399"/>
                    </a:cubicBezTo>
                    <a:cubicBezTo>
                      <a:pt x="511" y="1422"/>
                      <a:pt x="559" y="1445"/>
                      <a:pt x="595" y="1445"/>
                    </a:cubicBezTo>
                    <a:cubicBezTo>
                      <a:pt x="632" y="1445"/>
                      <a:pt x="680" y="1422"/>
                      <a:pt x="717" y="1399"/>
                    </a:cubicBezTo>
                    <a:cubicBezTo>
                      <a:pt x="717" y="1457"/>
                      <a:pt x="717" y="1457"/>
                      <a:pt x="717" y="1457"/>
                    </a:cubicBezTo>
                    <a:cubicBezTo>
                      <a:pt x="740" y="1440"/>
                      <a:pt x="751" y="1424"/>
                      <a:pt x="751" y="1423"/>
                    </a:cubicBezTo>
                    <a:cubicBezTo>
                      <a:pt x="761" y="1411"/>
                      <a:pt x="761" y="1411"/>
                      <a:pt x="761" y="1411"/>
                    </a:cubicBezTo>
                    <a:cubicBezTo>
                      <a:pt x="761" y="1367"/>
                      <a:pt x="761" y="1367"/>
                      <a:pt x="761" y="1367"/>
                    </a:cubicBezTo>
                    <a:cubicBezTo>
                      <a:pt x="763" y="1365"/>
                      <a:pt x="766" y="1363"/>
                      <a:pt x="768" y="1362"/>
                    </a:cubicBezTo>
                    <a:cubicBezTo>
                      <a:pt x="796" y="1336"/>
                      <a:pt x="849" y="1207"/>
                      <a:pt x="869" y="1157"/>
                    </a:cubicBezTo>
                    <a:cubicBezTo>
                      <a:pt x="904" y="1135"/>
                      <a:pt x="913" y="1097"/>
                      <a:pt x="916" y="1081"/>
                    </a:cubicBezTo>
                    <a:cubicBezTo>
                      <a:pt x="916" y="1079"/>
                      <a:pt x="916" y="1078"/>
                      <a:pt x="916" y="1076"/>
                    </a:cubicBezTo>
                    <a:cubicBezTo>
                      <a:pt x="863" y="1101"/>
                      <a:pt x="863" y="1101"/>
                      <a:pt x="863" y="1101"/>
                    </a:cubicBezTo>
                    <a:cubicBezTo>
                      <a:pt x="858" y="1109"/>
                      <a:pt x="851" y="1117"/>
                      <a:pt x="841" y="1122"/>
                    </a:cubicBezTo>
                    <a:cubicBezTo>
                      <a:pt x="836" y="1124"/>
                      <a:pt x="833" y="1129"/>
                      <a:pt x="831" y="1134"/>
                    </a:cubicBezTo>
                    <a:cubicBezTo>
                      <a:pt x="798" y="1217"/>
                      <a:pt x="754" y="1315"/>
                      <a:pt x="738" y="1329"/>
                    </a:cubicBezTo>
                    <a:cubicBezTo>
                      <a:pt x="711" y="1353"/>
                      <a:pt x="635" y="1401"/>
                      <a:pt x="595" y="1401"/>
                    </a:cubicBezTo>
                    <a:cubicBezTo>
                      <a:pt x="556" y="1401"/>
                      <a:pt x="480" y="1353"/>
                      <a:pt x="452" y="1329"/>
                    </a:cubicBezTo>
                    <a:cubicBezTo>
                      <a:pt x="437" y="1315"/>
                      <a:pt x="393" y="1217"/>
                      <a:pt x="360" y="1134"/>
                    </a:cubicBezTo>
                    <a:cubicBezTo>
                      <a:pt x="358" y="1129"/>
                      <a:pt x="354" y="1124"/>
                      <a:pt x="350" y="1122"/>
                    </a:cubicBezTo>
                    <a:cubicBezTo>
                      <a:pt x="339" y="1117"/>
                      <a:pt x="333" y="1109"/>
                      <a:pt x="328" y="1101"/>
                    </a:cubicBezTo>
                    <a:cubicBezTo>
                      <a:pt x="275" y="1076"/>
                      <a:pt x="275" y="1076"/>
                      <a:pt x="275" y="1076"/>
                    </a:cubicBezTo>
                    <a:cubicBezTo>
                      <a:pt x="275" y="1078"/>
                      <a:pt x="275" y="1080"/>
                      <a:pt x="275" y="1083"/>
                    </a:cubicBezTo>
                    <a:cubicBezTo>
                      <a:pt x="279" y="1102"/>
                      <a:pt x="289" y="1136"/>
                      <a:pt x="322" y="11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 dirty="0"/>
              </a:p>
            </p:txBody>
          </p:sp>
          <p:sp>
            <p:nvSpPr>
              <p:cNvPr id="85" name="Freeform 22">
                <a:extLst>
                  <a:ext uri="{FF2B5EF4-FFF2-40B4-BE49-F238E27FC236}">
                    <a16:creationId xmlns:a16="http://schemas.microsoft.com/office/drawing/2014/main" id="{EEADE2DE-D91A-4AE0-8A3C-8C181C49E3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40884" y="3203448"/>
                <a:ext cx="1150239" cy="575691"/>
              </a:xfrm>
              <a:custGeom>
                <a:avLst/>
                <a:gdLst>
                  <a:gd name="T0" fmla="*/ 1542 w 1612"/>
                  <a:gd name="T1" fmla="*/ 422 h 806"/>
                  <a:gd name="T2" fmla="*/ 1542 w 1612"/>
                  <a:gd name="T3" fmla="*/ 421 h 806"/>
                  <a:gd name="T4" fmla="*/ 1508 w 1612"/>
                  <a:gd name="T5" fmla="*/ 469 h 806"/>
                  <a:gd name="T6" fmla="*/ 1505 w 1612"/>
                  <a:gd name="T7" fmla="*/ 470 h 806"/>
                  <a:gd name="T8" fmla="*/ 1485 w 1612"/>
                  <a:gd name="T9" fmla="*/ 470 h 806"/>
                  <a:gd name="T10" fmla="*/ 1483 w 1612"/>
                  <a:gd name="T11" fmla="*/ 470 h 806"/>
                  <a:gd name="T12" fmla="*/ 1074 w 1612"/>
                  <a:gd name="T13" fmla="*/ 253 h 806"/>
                  <a:gd name="T14" fmla="*/ 1070 w 1612"/>
                  <a:gd name="T15" fmla="*/ 253 h 806"/>
                  <a:gd name="T16" fmla="*/ 949 w 1612"/>
                  <a:gd name="T17" fmla="*/ 445 h 806"/>
                  <a:gd name="T18" fmla="*/ 949 w 1612"/>
                  <a:gd name="T19" fmla="*/ 444 h 806"/>
                  <a:gd name="T20" fmla="*/ 932 w 1612"/>
                  <a:gd name="T21" fmla="*/ 315 h 806"/>
                  <a:gd name="T22" fmla="*/ 1242 w 1612"/>
                  <a:gd name="T23" fmla="*/ 0 h 806"/>
                  <a:gd name="T24" fmla="*/ 1553 w 1612"/>
                  <a:gd name="T25" fmla="*/ 315 h 806"/>
                  <a:gd name="T26" fmla="*/ 1542 w 1612"/>
                  <a:gd name="T27" fmla="*/ 422 h 806"/>
                  <a:gd name="T28" fmla="*/ 619 w 1612"/>
                  <a:gd name="T29" fmla="*/ 317 h 806"/>
                  <a:gd name="T30" fmla="*/ 310 w 1612"/>
                  <a:gd name="T31" fmla="*/ 0 h 806"/>
                  <a:gd name="T32" fmla="*/ 0 w 1612"/>
                  <a:gd name="T33" fmla="*/ 317 h 806"/>
                  <a:gd name="T34" fmla="*/ 12 w 1612"/>
                  <a:gd name="T35" fmla="*/ 427 h 806"/>
                  <a:gd name="T36" fmla="*/ 12 w 1612"/>
                  <a:gd name="T37" fmla="*/ 428 h 806"/>
                  <a:gd name="T38" fmla="*/ 43 w 1612"/>
                  <a:gd name="T39" fmla="*/ 467 h 806"/>
                  <a:gd name="T40" fmla="*/ 64 w 1612"/>
                  <a:gd name="T41" fmla="*/ 469 h 806"/>
                  <a:gd name="T42" fmla="*/ 140 w 1612"/>
                  <a:gd name="T43" fmla="*/ 254 h 806"/>
                  <a:gd name="T44" fmla="*/ 547 w 1612"/>
                  <a:gd name="T45" fmla="*/ 240 h 806"/>
                  <a:gd name="T46" fmla="*/ 550 w 1612"/>
                  <a:gd name="T47" fmla="*/ 473 h 806"/>
                  <a:gd name="T48" fmla="*/ 573 w 1612"/>
                  <a:gd name="T49" fmla="*/ 473 h 806"/>
                  <a:gd name="T50" fmla="*/ 608 w 1612"/>
                  <a:gd name="T51" fmla="*/ 424 h 806"/>
                  <a:gd name="T52" fmla="*/ 608 w 1612"/>
                  <a:gd name="T53" fmla="*/ 424 h 806"/>
                  <a:gd name="T54" fmla="*/ 619 w 1612"/>
                  <a:gd name="T55" fmla="*/ 317 h 806"/>
                  <a:gd name="T56" fmla="*/ 1033 w 1612"/>
                  <a:gd name="T57" fmla="*/ 780 h 806"/>
                  <a:gd name="T58" fmla="*/ 946 w 1612"/>
                  <a:gd name="T59" fmla="*/ 612 h 806"/>
                  <a:gd name="T60" fmla="*/ 872 w 1612"/>
                  <a:gd name="T61" fmla="*/ 756 h 806"/>
                  <a:gd name="T62" fmla="*/ 949 w 1612"/>
                  <a:gd name="T63" fmla="*/ 806 h 806"/>
                  <a:gd name="T64" fmla="*/ 1033 w 1612"/>
                  <a:gd name="T65" fmla="*/ 799 h 806"/>
                  <a:gd name="T66" fmla="*/ 1033 w 1612"/>
                  <a:gd name="T67" fmla="*/ 780 h 806"/>
                  <a:gd name="T68" fmla="*/ 1538 w 1612"/>
                  <a:gd name="T69" fmla="*/ 613 h 806"/>
                  <a:gd name="T70" fmla="*/ 1451 w 1612"/>
                  <a:gd name="T71" fmla="*/ 781 h 806"/>
                  <a:gd name="T72" fmla="*/ 1451 w 1612"/>
                  <a:gd name="T73" fmla="*/ 799 h 806"/>
                  <a:gd name="T74" fmla="*/ 1536 w 1612"/>
                  <a:gd name="T75" fmla="*/ 806 h 806"/>
                  <a:gd name="T76" fmla="*/ 1612 w 1612"/>
                  <a:gd name="T77" fmla="*/ 756 h 806"/>
                  <a:gd name="T78" fmla="*/ 1538 w 1612"/>
                  <a:gd name="T79" fmla="*/ 613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12" h="806">
                    <a:moveTo>
                      <a:pt x="1542" y="422"/>
                    </a:moveTo>
                    <a:cubicBezTo>
                      <a:pt x="1542" y="422"/>
                      <a:pt x="1542" y="421"/>
                      <a:pt x="1542" y="421"/>
                    </a:cubicBezTo>
                    <a:cubicBezTo>
                      <a:pt x="1541" y="422"/>
                      <a:pt x="1536" y="437"/>
                      <a:pt x="1508" y="469"/>
                    </a:cubicBezTo>
                    <a:cubicBezTo>
                      <a:pt x="1507" y="470"/>
                      <a:pt x="1506" y="470"/>
                      <a:pt x="1505" y="470"/>
                    </a:cubicBezTo>
                    <a:cubicBezTo>
                      <a:pt x="1485" y="470"/>
                      <a:pt x="1485" y="470"/>
                      <a:pt x="1485" y="470"/>
                    </a:cubicBezTo>
                    <a:cubicBezTo>
                      <a:pt x="1484" y="470"/>
                      <a:pt x="1484" y="470"/>
                      <a:pt x="1483" y="470"/>
                    </a:cubicBezTo>
                    <a:cubicBezTo>
                      <a:pt x="1074" y="253"/>
                      <a:pt x="1074" y="253"/>
                      <a:pt x="1074" y="253"/>
                    </a:cubicBezTo>
                    <a:cubicBezTo>
                      <a:pt x="1073" y="253"/>
                      <a:pt x="1071" y="253"/>
                      <a:pt x="1070" y="253"/>
                    </a:cubicBezTo>
                    <a:cubicBezTo>
                      <a:pt x="979" y="283"/>
                      <a:pt x="980" y="472"/>
                      <a:pt x="949" y="445"/>
                    </a:cubicBezTo>
                    <a:cubicBezTo>
                      <a:pt x="949" y="444"/>
                      <a:pt x="949" y="444"/>
                      <a:pt x="949" y="444"/>
                    </a:cubicBezTo>
                    <a:cubicBezTo>
                      <a:pt x="936" y="410"/>
                      <a:pt x="932" y="354"/>
                      <a:pt x="932" y="315"/>
                    </a:cubicBezTo>
                    <a:cubicBezTo>
                      <a:pt x="932" y="141"/>
                      <a:pt x="1067" y="0"/>
                      <a:pt x="1242" y="0"/>
                    </a:cubicBezTo>
                    <a:cubicBezTo>
                      <a:pt x="1418" y="0"/>
                      <a:pt x="1553" y="141"/>
                      <a:pt x="1553" y="315"/>
                    </a:cubicBezTo>
                    <a:cubicBezTo>
                      <a:pt x="1553" y="353"/>
                      <a:pt x="1554" y="389"/>
                      <a:pt x="1542" y="422"/>
                    </a:cubicBezTo>
                    <a:close/>
                    <a:moveTo>
                      <a:pt x="619" y="317"/>
                    </a:moveTo>
                    <a:cubicBezTo>
                      <a:pt x="619" y="142"/>
                      <a:pt x="485" y="0"/>
                      <a:pt x="310" y="0"/>
                    </a:cubicBezTo>
                    <a:cubicBezTo>
                      <a:pt x="134" y="0"/>
                      <a:pt x="0" y="142"/>
                      <a:pt x="0" y="317"/>
                    </a:cubicBezTo>
                    <a:cubicBezTo>
                      <a:pt x="0" y="356"/>
                      <a:pt x="0" y="393"/>
                      <a:pt x="12" y="427"/>
                    </a:cubicBezTo>
                    <a:cubicBezTo>
                      <a:pt x="12" y="428"/>
                      <a:pt x="12" y="428"/>
                      <a:pt x="12" y="428"/>
                    </a:cubicBezTo>
                    <a:cubicBezTo>
                      <a:pt x="43" y="456"/>
                      <a:pt x="43" y="467"/>
                      <a:pt x="43" y="467"/>
                    </a:cubicBezTo>
                    <a:cubicBezTo>
                      <a:pt x="64" y="469"/>
                      <a:pt x="64" y="469"/>
                      <a:pt x="64" y="469"/>
                    </a:cubicBezTo>
                    <a:cubicBezTo>
                      <a:pt x="64" y="469"/>
                      <a:pt x="47" y="283"/>
                      <a:pt x="140" y="254"/>
                    </a:cubicBezTo>
                    <a:cubicBezTo>
                      <a:pt x="140" y="254"/>
                      <a:pt x="512" y="418"/>
                      <a:pt x="547" y="240"/>
                    </a:cubicBezTo>
                    <a:cubicBezTo>
                      <a:pt x="550" y="462"/>
                      <a:pt x="550" y="473"/>
                      <a:pt x="550" y="473"/>
                    </a:cubicBezTo>
                    <a:cubicBezTo>
                      <a:pt x="573" y="473"/>
                      <a:pt x="573" y="473"/>
                      <a:pt x="573" y="473"/>
                    </a:cubicBezTo>
                    <a:cubicBezTo>
                      <a:pt x="602" y="440"/>
                      <a:pt x="607" y="424"/>
                      <a:pt x="608" y="424"/>
                    </a:cubicBezTo>
                    <a:cubicBezTo>
                      <a:pt x="608" y="424"/>
                      <a:pt x="608" y="424"/>
                      <a:pt x="608" y="424"/>
                    </a:cubicBezTo>
                    <a:cubicBezTo>
                      <a:pt x="620" y="391"/>
                      <a:pt x="619" y="355"/>
                      <a:pt x="619" y="317"/>
                    </a:cubicBezTo>
                    <a:close/>
                    <a:moveTo>
                      <a:pt x="1033" y="780"/>
                    </a:moveTo>
                    <a:cubicBezTo>
                      <a:pt x="1011" y="755"/>
                      <a:pt x="982" y="699"/>
                      <a:pt x="946" y="612"/>
                    </a:cubicBezTo>
                    <a:cubicBezTo>
                      <a:pt x="943" y="671"/>
                      <a:pt x="933" y="750"/>
                      <a:pt x="872" y="756"/>
                    </a:cubicBezTo>
                    <a:cubicBezTo>
                      <a:pt x="899" y="783"/>
                      <a:pt x="925" y="798"/>
                      <a:pt x="949" y="806"/>
                    </a:cubicBezTo>
                    <a:cubicBezTo>
                      <a:pt x="984" y="802"/>
                      <a:pt x="1015" y="800"/>
                      <a:pt x="1033" y="799"/>
                    </a:cubicBezTo>
                    <a:lnTo>
                      <a:pt x="1033" y="780"/>
                    </a:lnTo>
                    <a:close/>
                    <a:moveTo>
                      <a:pt x="1538" y="613"/>
                    </a:moveTo>
                    <a:cubicBezTo>
                      <a:pt x="1502" y="699"/>
                      <a:pt x="1473" y="755"/>
                      <a:pt x="1451" y="781"/>
                    </a:cubicBezTo>
                    <a:cubicBezTo>
                      <a:pt x="1451" y="799"/>
                      <a:pt x="1451" y="799"/>
                      <a:pt x="1451" y="799"/>
                    </a:cubicBezTo>
                    <a:cubicBezTo>
                      <a:pt x="1469" y="800"/>
                      <a:pt x="1501" y="802"/>
                      <a:pt x="1536" y="806"/>
                    </a:cubicBezTo>
                    <a:cubicBezTo>
                      <a:pt x="1560" y="798"/>
                      <a:pt x="1586" y="783"/>
                      <a:pt x="1612" y="756"/>
                    </a:cubicBezTo>
                    <a:cubicBezTo>
                      <a:pt x="1552" y="750"/>
                      <a:pt x="1542" y="672"/>
                      <a:pt x="1538" y="61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 dirty="0"/>
              </a:p>
            </p:txBody>
          </p:sp>
        </p:grpSp>
      </p:grpSp>
      <p:grpSp>
        <p:nvGrpSpPr>
          <p:cNvPr id="86" name="Group 18">
            <a:extLst>
              <a:ext uri="{FF2B5EF4-FFF2-40B4-BE49-F238E27FC236}">
                <a16:creationId xmlns:a16="http://schemas.microsoft.com/office/drawing/2014/main" id="{D2879B09-62BD-4725-8648-5ED8032D6081}"/>
              </a:ext>
            </a:extLst>
          </p:cNvPr>
          <p:cNvGrpSpPr/>
          <p:nvPr/>
        </p:nvGrpSpPr>
        <p:grpSpPr>
          <a:xfrm>
            <a:off x="5188262" y="1645288"/>
            <a:ext cx="402911" cy="405131"/>
            <a:chOff x="5273803" y="2606040"/>
            <a:chExt cx="1644396" cy="1645920"/>
          </a:xfrm>
        </p:grpSpPr>
        <p:sp>
          <p:nvSpPr>
            <p:cNvPr id="87" name="AutoShape 18">
              <a:extLst>
                <a:ext uri="{FF2B5EF4-FFF2-40B4-BE49-F238E27FC236}">
                  <a16:creationId xmlns:a16="http://schemas.microsoft.com/office/drawing/2014/main" id="{E3BD61BA-8C36-4BC5-8784-C0F5DFFCA1F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3803" y="2606040"/>
              <a:ext cx="1644396" cy="164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 dirty="0"/>
            </a:p>
          </p:txBody>
        </p:sp>
        <p:grpSp>
          <p:nvGrpSpPr>
            <p:cNvPr id="88" name="Group 20">
              <a:extLst>
                <a:ext uri="{FF2B5EF4-FFF2-40B4-BE49-F238E27FC236}">
                  <a16:creationId xmlns:a16="http://schemas.microsoft.com/office/drawing/2014/main" id="{FEB908F9-F2A1-48D9-8E89-92E07CF1A2E5}"/>
                </a:ext>
              </a:extLst>
            </p:cNvPr>
            <p:cNvGrpSpPr/>
            <p:nvPr/>
          </p:nvGrpSpPr>
          <p:grpSpPr>
            <a:xfrm>
              <a:off x="5336668" y="2770251"/>
              <a:ext cx="1515999" cy="1311783"/>
              <a:chOff x="5336668" y="2770251"/>
              <a:chExt cx="1515999" cy="1311783"/>
            </a:xfrm>
          </p:grpSpPr>
          <p:sp>
            <p:nvSpPr>
              <p:cNvPr id="89" name="Freeform 21">
                <a:extLst>
                  <a:ext uri="{FF2B5EF4-FFF2-40B4-BE49-F238E27FC236}">
                    <a16:creationId xmlns:a16="http://schemas.microsoft.com/office/drawing/2014/main" id="{0BFCB40E-9BC7-463B-9138-F74502F84D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6668" y="2770251"/>
                <a:ext cx="1515999" cy="1311783"/>
              </a:xfrm>
              <a:custGeom>
                <a:avLst/>
                <a:gdLst>
                  <a:gd name="T0" fmla="*/ 227 w 2124"/>
                  <a:gd name="T1" fmla="*/ 496 h 1836"/>
                  <a:gd name="T2" fmla="*/ 528 w 2124"/>
                  <a:gd name="T3" fmla="*/ 467 h 1836"/>
                  <a:gd name="T4" fmla="*/ 996 w 2124"/>
                  <a:gd name="T5" fmla="*/ 467 h 1836"/>
                  <a:gd name="T6" fmla="*/ 695 w 2124"/>
                  <a:gd name="T7" fmla="*/ 496 h 1836"/>
                  <a:gd name="T8" fmla="*/ 994 w 2124"/>
                  <a:gd name="T9" fmla="*/ 498 h 1836"/>
                  <a:gd name="T10" fmla="*/ 1130 w 2124"/>
                  <a:gd name="T11" fmla="*/ 467 h 1836"/>
                  <a:gd name="T12" fmla="*/ 1431 w 2124"/>
                  <a:gd name="T13" fmla="*/ 496 h 1836"/>
                  <a:gd name="T14" fmla="*/ 1933 w 2124"/>
                  <a:gd name="T15" fmla="*/ 467 h 1836"/>
                  <a:gd name="T16" fmla="*/ 1631 w 2124"/>
                  <a:gd name="T17" fmla="*/ 496 h 1836"/>
                  <a:gd name="T18" fmla="*/ 1930 w 2124"/>
                  <a:gd name="T19" fmla="*/ 498 h 1836"/>
                  <a:gd name="T20" fmla="*/ 427 w 2124"/>
                  <a:gd name="T21" fmla="*/ 273 h 1836"/>
                  <a:gd name="T22" fmla="*/ 729 w 2124"/>
                  <a:gd name="T23" fmla="*/ 301 h 1836"/>
                  <a:gd name="T24" fmla="*/ 1230 w 2124"/>
                  <a:gd name="T25" fmla="*/ 273 h 1836"/>
                  <a:gd name="T26" fmla="*/ 929 w 2124"/>
                  <a:gd name="T27" fmla="*/ 301 h 1836"/>
                  <a:gd name="T28" fmla="*/ 1228 w 2124"/>
                  <a:gd name="T29" fmla="*/ 304 h 1836"/>
                  <a:gd name="T30" fmla="*/ 1364 w 2124"/>
                  <a:gd name="T31" fmla="*/ 273 h 1836"/>
                  <a:gd name="T32" fmla="*/ 1665 w 2124"/>
                  <a:gd name="T33" fmla="*/ 301 h 1836"/>
                  <a:gd name="T34" fmla="*/ 996 w 2124"/>
                  <a:gd name="T35" fmla="*/ 78 h 1836"/>
                  <a:gd name="T36" fmla="*/ 695 w 2124"/>
                  <a:gd name="T37" fmla="*/ 107 h 1836"/>
                  <a:gd name="T38" fmla="*/ 994 w 2124"/>
                  <a:gd name="T39" fmla="*/ 109 h 1836"/>
                  <a:gd name="T40" fmla="*/ 1130 w 2124"/>
                  <a:gd name="T41" fmla="*/ 78 h 1836"/>
                  <a:gd name="T42" fmla="*/ 1431 w 2124"/>
                  <a:gd name="T43" fmla="*/ 107 h 1836"/>
                  <a:gd name="T44" fmla="*/ 1893 w 2124"/>
                  <a:gd name="T45" fmla="*/ 584 h 1836"/>
                  <a:gd name="T46" fmla="*/ 1893 w 2124"/>
                  <a:gd name="T47" fmla="*/ 628 h 1836"/>
                  <a:gd name="T48" fmla="*/ 2060 w 2124"/>
                  <a:gd name="T49" fmla="*/ 662 h 1836"/>
                  <a:gd name="T50" fmla="*/ 69 w 2124"/>
                  <a:gd name="T51" fmla="*/ 693 h 1836"/>
                  <a:gd name="T52" fmla="*/ 377 w 2124"/>
                  <a:gd name="T53" fmla="*/ 638 h 1836"/>
                  <a:gd name="T54" fmla="*/ 1533 w 2124"/>
                  <a:gd name="T55" fmla="*/ 1602 h 1836"/>
                  <a:gd name="T56" fmla="*/ 1155 w 2124"/>
                  <a:gd name="T57" fmla="*/ 1543 h 1836"/>
                  <a:gd name="T58" fmla="*/ 2102 w 2124"/>
                  <a:gd name="T59" fmla="*/ 1836 h 1836"/>
                  <a:gd name="T60" fmla="*/ 1191 w 2124"/>
                  <a:gd name="T61" fmla="*/ 1811 h 1836"/>
                  <a:gd name="T62" fmla="*/ 787 w 2124"/>
                  <a:gd name="T63" fmla="*/ 1449 h 1836"/>
                  <a:gd name="T64" fmla="*/ 404 w 2124"/>
                  <a:gd name="T65" fmla="*/ 1449 h 1836"/>
                  <a:gd name="T66" fmla="*/ 0 w 2124"/>
                  <a:gd name="T67" fmla="*/ 1814 h 1836"/>
                  <a:gd name="T68" fmla="*/ 1191 w 2124"/>
                  <a:gd name="T69" fmla="*/ 1811 h 1836"/>
                  <a:gd name="T70" fmla="*/ 896 w 2124"/>
                  <a:gd name="T71" fmla="*/ 662 h 1836"/>
                  <a:gd name="T72" fmla="*/ 1197 w 2124"/>
                  <a:gd name="T73" fmla="*/ 690 h 1836"/>
                  <a:gd name="T74" fmla="*/ 1356 w 2124"/>
                  <a:gd name="T75" fmla="*/ 1362 h 1836"/>
                  <a:gd name="T76" fmla="*/ 1407 w 2124"/>
                  <a:gd name="T77" fmla="*/ 1450 h 1836"/>
                  <a:gd name="T78" fmla="*/ 1649 w 2124"/>
                  <a:gd name="T79" fmla="*/ 1450 h 1836"/>
                  <a:gd name="T80" fmla="*/ 1701 w 2124"/>
                  <a:gd name="T81" fmla="*/ 1362 h 1836"/>
                  <a:gd name="T82" fmla="*/ 1796 w 2124"/>
                  <a:gd name="T83" fmla="*/ 1101 h 1836"/>
                  <a:gd name="T84" fmla="*/ 1528 w 2124"/>
                  <a:gd name="T85" fmla="*/ 1401 h 1836"/>
                  <a:gd name="T86" fmla="*/ 1261 w 2124"/>
                  <a:gd name="T87" fmla="*/ 1101 h 1836"/>
                  <a:gd name="T88" fmla="*/ 322 w 2124"/>
                  <a:gd name="T89" fmla="*/ 1157 h 1836"/>
                  <a:gd name="T90" fmla="*/ 440 w 2124"/>
                  <a:gd name="T91" fmla="*/ 1423 h 1836"/>
                  <a:gd name="T92" fmla="*/ 717 w 2124"/>
                  <a:gd name="T93" fmla="*/ 1399 h 1836"/>
                  <a:gd name="T94" fmla="*/ 761 w 2124"/>
                  <a:gd name="T95" fmla="*/ 1367 h 1836"/>
                  <a:gd name="T96" fmla="*/ 916 w 2124"/>
                  <a:gd name="T97" fmla="*/ 1076 h 1836"/>
                  <a:gd name="T98" fmla="*/ 738 w 2124"/>
                  <a:gd name="T99" fmla="*/ 1329 h 1836"/>
                  <a:gd name="T100" fmla="*/ 350 w 2124"/>
                  <a:gd name="T101" fmla="*/ 1122 h 1836"/>
                  <a:gd name="T102" fmla="*/ 322 w 2124"/>
                  <a:gd name="T103" fmla="*/ 1157 h 1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24" h="1836">
                    <a:moveTo>
                      <a:pt x="512" y="503"/>
                    </a:moveTo>
                    <a:cubicBezTo>
                      <a:pt x="505" y="503"/>
                      <a:pt x="499" y="501"/>
                      <a:pt x="495" y="496"/>
                    </a:cubicBezTo>
                    <a:cubicBezTo>
                      <a:pt x="461" y="456"/>
                      <a:pt x="413" y="433"/>
                      <a:pt x="361" y="433"/>
                    </a:cubicBezTo>
                    <a:cubicBezTo>
                      <a:pt x="309" y="433"/>
                      <a:pt x="260" y="456"/>
                      <a:pt x="227" y="496"/>
                    </a:cubicBezTo>
                    <a:cubicBezTo>
                      <a:pt x="219" y="505"/>
                      <a:pt x="205" y="506"/>
                      <a:pt x="196" y="498"/>
                    </a:cubicBezTo>
                    <a:cubicBezTo>
                      <a:pt x="187" y="491"/>
                      <a:pt x="186" y="477"/>
                      <a:pt x="193" y="467"/>
                    </a:cubicBezTo>
                    <a:cubicBezTo>
                      <a:pt x="235" y="418"/>
                      <a:pt x="296" y="389"/>
                      <a:pt x="361" y="389"/>
                    </a:cubicBezTo>
                    <a:cubicBezTo>
                      <a:pt x="426" y="389"/>
                      <a:pt x="487" y="418"/>
                      <a:pt x="528" y="467"/>
                    </a:cubicBezTo>
                    <a:cubicBezTo>
                      <a:pt x="536" y="477"/>
                      <a:pt x="535" y="491"/>
                      <a:pt x="526" y="498"/>
                    </a:cubicBezTo>
                    <a:cubicBezTo>
                      <a:pt x="522" y="502"/>
                      <a:pt x="516" y="503"/>
                      <a:pt x="512" y="503"/>
                    </a:cubicBezTo>
                    <a:close/>
                    <a:moveTo>
                      <a:pt x="994" y="498"/>
                    </a:moveTo>
                    <a:cubicBezTo>
                      <a:pt x="1003" y="491"/>
                      <a:pt x="1004" y="477"/>
                      <a:pt x="996" y="467"/>
                    </a:cubicBezTo>
                    <a:cubicBezTo>
                      <a:pt x="955" y="418"/>
                      <a:pt x="894" y="389"/>
                      <a:pt x="829" y="389"/>
                    </a:cubicBezTo>
                    <a:cubicBezTo>
                      <a:pt x="764" y="389"/>
                      <a:pt x="703" y="418"/>
                      <a:pt x="661" y="467"/>
                    </a:cubicBezTo>
                    <a:cubicBezTo>
                      <a:pt x="654" y="477"/>
                      <a:pt x="655" y="491"/>
                      <a:pt x="664" y="498"/>
                    </a:cubicBezTo>
                    <a:cubicBezTo>
                      <a:pt x="673" y="506"/>
                      <a:pt x="687" y="505"/>
                      <a:pt x="695" y="496"/>
                    </a:cubicBezTo>
                    <a:cubicBezTo>
                      <a:pt x="728" y="456"/>
                      <a:pt x="777" y="433"/>
                      <a:pt x="829" y="433"/>
                    </a:cubicBezTo>
                    <a:cubicBezTo>
                      <a:pt x="881" y="433"/>
                      <a:pt x="929" y="456"/>
                      <a:pt x="963" y="496"/>
                    </a:cubicBezTo>
                    <a:cubicBezTo>
                      <a:pt x="967" y="501"/>
                      <a:pt x="973" y="503"/>
                      <a:pt x="980" y="503"/>
                    </a:cubicBezTo>
                    <a:cubicBezTo>
                      <a:pt x="985" y="503"/>
                      <a:pt x="990" y="502"/>
                      <a:pt x="994" y="498"/>
                    </a:cubicBezTo>
                    <a:close/>
                    <a:moveTo>
                      <a:pt x="1462" y="498"/>
                    </a:moveTo>
                    <a:cubicBezTo>
                      <a:pt x="1471" y="491"/>
                      <a:pt x="1472" y="477"/>
                      <a:pt x="1465" y="467"/>
                    </a:cubicBezTo>
                    <a:cubicBezTo>
                      <a:pt x="1423" y="418"/>
                      <a:pt x="1362" y="389"/>
                      <a:pt x="1297" y="389"/>
                    </a:cubicBezTo>
                    <a:cubicBezTo>
                      <a:pt x="1232" y="389"/>
                      <a:pt x="1171" y="418"/>
                      <a:pt x="1130" y="467"/>
                    </a:cubicBezTo>
                    <a:cubicBezTo>
                      <a:pt x="1122" y="477"/>
                      <a:pt x="1123" y="491"/>
                      <a:pt x="1132" y="498"/>
                    </a:cubicBezTo>
                    <a:cubicBezTo>
                      <a:pt x="1142" y="506"/>
                      <a:pt x="1155" y="505"/>
                      <a:pt x="1163" y="496"/>
                    </a:cubicBezTo>
                    <a:cubicBezTo>
                      <a:pt x="1197" y="456"/>
                      <a:pt x="1245" y="433"/>
                      <a:pt x="1297" y="433"/>
                    </a:cubicBezTo>
                    <a:cubicBezTo>
                      <a:pt x="1349" y="433"/>
                      <a:pt x="1398" y="456"/>
                      <a:pt x="1431" y="496"/>
                    </a:cubicBezTo>
                    <a:cubicBezTo>
                      <a:pt x="1435" y="501"/>
                      <a:pt x="1441" y="503"/>
                      <a:pt x="1448" y="503"/>
                    </a:cubicBezTo>
                    <a:cubicBezTo>
                      <a:pt x="1453" y="503"/>
                      <a:pt x="1458" y="502"/>
                      <a:pt x="1462" y="498"/>
                    </a:cubicBezTo>
                    <a:close/>
                    <a:moveTo>
                      <a:pt x="1930" y="498"/>
                    </a:moveTo>
                    <a:cubicBezTo>
                      <a:pt x="1939" y="491"/>
                      <a:pt x="1940" y="477"/>
                      <a:pt x="1933" y="467"/>
                    </a:cubicBezTo>
                    <a:cubicBezTo>
                      <a:pt x="1891" y="418"/>
                      <a:pt x="1830" y="389"/>
                      <a:pt x="1765" y="389"/>
                    </a:cubicBezTo>
                    <a:cubicBezTo>
                      <a:pt x="1700" y="389"/>
                      <a:pt x="1639" y="418"/>
                      <a:pt x="1598" y="467"/>
                    </a:cubicBezTo>
                    <a:cubicBezTo>
                      <a:pt x="1590" y="477"/>
                      <a:pt x="1591" y="491"/>
                      <a:pt x="1600" y="498"/>
                    </a:cubicBezTo>
                    <a:cubicBezTo>
                      <a:pt x="1610" y="506"/>
                      <a:pt x="1624" y="505"/>
                      <a:pt x="1631" y="496"/>
                    </a:cubicBezTo>
                    <a:cubicBezTo>
                      <a:pt x="1665" y="456"/>
                      <a:pt x="1713" y="433"/>
                      <a:pt x="1765" y="433"/>
                    </a:cubicBezTo>
                    <a:cubicBezTo>
                      <a:pt x="1817" y="433"/>
                      <a:pt x="1866" y="456"/>
                      <a:pt x="1899" y="496"/>
                    </a:cubicBezTo>
                    <a:cubicBezTo>
                      <a:pt x="1903" y="501"/>
                      <a:pt x="1910" y="503"/>
                      <a:pt x="1916" y="503"/>
                    </a:cubicBezTo>
                    <a:cubicBezTo>
                      <a:pt x="1921" y="503"/>
                      <a:pt x="1926" y="502"/>
                      <a:pt x="1930" y="498"/>
                    </a:cubicBezTo>
                    <a:close/>
                    <a:moveTo>
                      <a:pt x="760" y="304"/>
                    </a:moveTo>
                    <a:cubicBezTo>
                      <a:pt x="769" y="296"/>
                      <a:pt x="770" y="282"/>
                      <a:pt x="762" y="273"/>
                    </a:cubicBezTo>
                    <a:cubicBezTo>
                      <a:pt x="721" y="223"/>
                      <a:pt x="660" y="195"/>
                      <a:pt x="595" y="195"/>
                    </a:cubicBezTo>
                    <a:cubicBezTo>
                      <a:pt x="530" y="195"/>
                      <a:pt x="469" y="223"/>
                      <a:pt x="427" y="273"/>
                    </a:cubicBezTo>
                    <a:cubicBezTo>
                      <a:pt x="420" y="282"/>
                      <a:pt x="421" y="296"/>
                      <a:pt x="430" y="304"/>
                    </a:cubicBezTo>
                    <a:cubicBezTo>
                      <a:pt x="439" y="312"/>
                      <a:pt x="453" y="310"/>
                      <a:pt x="461" y="301"/>
                    </a:cubicBezTo>
                    <a:cubicBezTo>
                      <a:pt x="494" y="262"/>
                      <a:pt x="543" y="239"/>
                      <a:pt x="595" y="239"/>
                    </a:cubicBezTo>
                    <a:cubicBezTo>
                      <a:pt x="647" y="239"/>
                      <a:pt x="695" y="262"/>
                      <a:pt x="729" y="301"/>
                    </a:cubicBezTo>
                    <a:cubicBezTo>
                      <a:pt x="733" y="306"/>
                      <a:pt x="739" y="309"/>
                      <a:pt x="746" y="309"/>
                    </a:cubicBezTo>
                    <a:cubicBezTo>
                      <a:pt x="751" y="309"/>
                      <a:pt x="756" y="307"/>
                      <a:pt x="760" y="304"/>
                    </a:cubicBezTo>
                    <a:close/>
                    <a:moveTo>
                      <a:pt x="1228" y="304"/>
                    </a:moveTo>
                    <a:cubicBezTo>
                      <a:pt x="1237" y="296"/>
                      <a:pt x="1238" y="282"/>
                      <a:pt x="1230" y="273"/>
                    </a:cubicBezTo>
                    <a:cubicBezTo>
                      <a:pt x="1189" y="223"/>
                      <a:pt x="1128" y="195"/>
                      <a:pt x="1063" y="195"/>
                    </a:cubicBezTo>
                    <a:cubicBezTo>
                      <a:pt x="998" y="195"/>
                      <a:pt x="937" y="223"/>
                      <a:pt x="896" y="273"/>
                    </a:cubicBezTo>
                    <a:cubicBezTo>
                      <a:pt x="888" y="282"/>
                      <a:pt x="889" y="296"/>
                      <a:pt x="898" y="304"/>
                    </a:cubicBezTo>
                    <a:cubicBezTo>
                      <a:pt x="908" y="312"/>
                      <a:pt x="921" y="310"/>
                      <a:pt x="929" y="301"/>
                    </a:cubicBezTo>
                    <a:cubicBezTo>
                      <a:pt x="963" y="262"/>
                      <a:pt x="1011" y="239"/>
                      <a:pt x="1063" y="239"/>
                    </a:cubicBezTo>
                    <a:cubicBezTo>
                      <a:pt x="1115" y="239"/>
                      <a:pt x="1163" y="262"/>
                      <a:pt x="1197" y="301"/>
                    </a:cubicBezTo>
                    <a:cubicBezTo>
                      <a:pt x="1201" y="306"/>
                      <a:pt x="1207" y="309"/>
                      <a:pt x="1214" y="309"/>
                    </a:cubicBezTo>
                    <a:cubicBezTo>
                      <a:pt x="1219" y="309"/>
                      <a:pt x="1224" y="307"/>
                      <a:pt x="1228" y="304"/>
                    </a:cubicBezTo>
                    <a:close/>
                    <a:moveTo>
                      <a:pt x="1696" y="304"/>
                    </a:moveTo>
                    <a:cubicBezTo>
                      <a:pt x="1705" y="296"/>
                      <a:pt x="1706" y="282"/>
                      <a:pt x="1699" y="273"/>
                    </a:cubicBezTo>
                    <a:cubicBezTo>
                      <a:pt x="1657" y="223"/>
                      <a:pt x="1596" y="195"/>
                      <a:pt x="1531" y="195"/>
                    </a:cubicBezTo>
                    <a:cubicBezTo>
                      <a:pt x="1466" y="195"/>
                      <a:pt x="1405" y="223"/>
                      <a:pt x="1364" y="273"/>
                    </a:cubicBezTo>
                    <a:cubicBezTo>
                      <a:pt x="1356" y="282"/>
                      <a:pt x="1357" y="296"/>
                      <a:pt x="1366" y="304"/>
                    </a:cubicBezTo>
                    <a:cubicBezTo>
                      <a:pt x="1376" y="312"/>
                      <a:pt x="1389" y="310"/>
                      <a:pt x="1397" y="301"/>
                    </a:cubicBezTo>
                    <a:cubicBezTo>
                      <a:pt x="1431" y="262"/>
                      <a:pt x="1479" y="239"/>
                      <a:pt x="1531" y="239"/>
                    </a:cubicBezTo>
                    <a:cubicBezTo>
                      <a:pt x="1583" y="239"/>
                      <a:pt x="1632" y="262"/>
                      <a:pt x="1665" y="301"/>
                    </a:cubicBezTo>
                    <a:cubicBezTo>
                      <a:pt x="1669" y="306"/>
                      <a:pt x="1675" y="309"/>
                      <a:pt x="1682" y="309"/>
                    </a:cubicBezTo>
                    <a:cubicBezTo>
                      <a:pt x="1687" y="309"/>
                      <a:pt x="1692" y="307"/>
                      <a:pt x="1696" y="304"/>
                    </a:cubicBezTo>
                    <a:close/>
                    <a:moveTo>
                      <a:pt x="994" y="109"/>
                    </a:moveTo>
                    <a:cubicBezTo>
                      <a:pt x="1003" y="101"/>
                      <a:pt x="1004" y="88"/>
                      <a:pt x="996" y="78"/>
                    </a:cubicBezTo>
                    <a:cubicBezTo>
                      <a:pt x="955" y="29"/>
                      <a:pt x="894" y="0"/>
                      <a:pt x="829" y="0"/>
                    </a:cubicBezTo>
                    <a:cubicBezTo>
                      <a:pt x="764" y="0"/>
                      <a:pt x="703" y="29"/>
                      <a:pt x="661" y="78"/>
                    </a:cubicBezTo>
                    <a:cubicBezTo>
                      <a:pt x="654" y="88"/>
                      <a:pt x="655" y="101"/>
                      <a:pt x="664" y="109"/>
                    </a:cubicBezTo>
                    <a:cubicBezTo>
                      <a:pt x="673" y="117"/>
                      <a:pt x="687" y="116"/>
                      <a:pt x="695" y="107"/>
                    </a:cubicBezTo>
                    <a:cubicBezTo>
                      <a:pt x="728" y="67"/>
                      <a:pt x="777" y="44"/>
                      <a:pt x="829" y="44"/>
                    </a:cubicBezTo>
                    <a:cubicBezTo>
                      <a:pt x="881" y="44"/>
                      <a:pt x="929" y="67"/>
                      <a:pt x="963" y="107"/>
                    </a:cubicBezTo>
                    <a:cubicBezTo>
                      <a:pt x="967" y="112"/>
                      <a:pt x="973" y="114"/>
                      <a:pt x="980" y="114"/>
                    </a:cubicBezTo>
                    <a:cubicBezTo>
                      <a:pt x="985" y="114"/>
                      <a:pt x="990" y="113"/>
                      <a:pt x="994" y="109"/>
                    </a:cubicBezTo>
                    <a:close/>
                    <a:moveTo>
                      <a:pt x="1462" y="109"/>
                    </a:moveTo>
                    <a:cubicBezTo>
                      <a:pt x="1471" y="101"/>
                      <a:pt x="1472" y="88"/>
                      <a:pt x="1465" y="78"/>
                    </a:cubicBezTo>
                    <a:cubicBezTo>
                      <a:pt x="1423" y="29"/>
                      <a:pt x="1362" y="0"/>
                      <a:pt x="1297" y="0"/>
                    </a:cubicBezTo>
                    <a:cubicBezTo>
                      <a:pt x="1232" y="0"/>
                      <a:pt x="1171" y="29"/>
                      <a:pt x="1130" y="78"/>
                    </a:cubicBezTo>
                    <a:cubicBezTo>
                      <a:pt x="1122" y="88"/>
                      <a:pt x="1123" y="101"/>
                      <a:pt x="1132" y="109"/>
                    </a:cubicBezTo>
                    <a:cubicBezTo>
                      <a:pt x="1142" y="117"/>
                      <a:pt x="1155" y="116"/>
                      <a:pt x="1163" y="107"/>
                    </a:cubicBezTo>
                    <a:cubicBezTo>
                      <a:pt x="1197" y="67"/>
                      <a:pt x="1245" y="44"/>
                      <a:pt x="1297" y="44"/>
                    </a:cubicBezTo>
                    <a:cubicBezTo>
                      <a:pt x="1349" y="44"/>
                      <a:pt x="1398" y="67"/>
                      <a:pt x="1431" y="107"/>
                    </a:cubicBezTo>
                    <a:cubicBezTo>
                      <a:pt x="1435" y="112"/>
                      <a:pt x="1441" y="114"/>
                      <a:pt x="1448" y="114"/>
                    </a:cubicBezTo>
                    <a:cubicBezTo>
                      <a:pt x="1453" y="114"/>
                      <a:pt x="1458" y="113"/>
                      <a:pt x="1462" y="109"/>
                    </a:cubicBezTo>
                    <a:close/>
                    <a:moveTo>
                      <a:pt x="2060" y="662"/>
                    </a:moveTo>
                    <a:cubicBezTo>
                      <a:pt x="2018" y="612"/>
                      <a:pt x="1957" y="584"/>
                      <a:pt x="1893" y="584"/>
                    </a:cubicBezTo>
                    <a:cubicBezTo>
                      <a:pt x="1839" y="584"/>
                      <a:pt x="1788" y="603"/>
                      <a:pt x="1749" y="638"/>
                    </a:cubicBezTo>
                    <a:cubicBezTo>
                      <a:pt x="1760" y="647"/>
                      <a:pt x="1771" y="657"/>
                      <a:pt x="1781" y="667"/>
                    </a:cubicBezTo>
                    <a:cubicBezTo>
                      <a:pt x="1781" y="667"/>
                      <a:pt x="1781" y="668"/>
                      <a:pt x="1781" y="668"/>
                    </a:cubicBezTo>
                    <a:cubicBezTo>
                      <a:pt x="1813" y="642"/>
                      <a:pt x="1852" y="628"/>
                      <a:pt x="1893" y="628"/>
                    </a:cubicBezTo>
                    <a:cubicBezTo>
                      <a:pt x="1944" y="628"/>
                      <a:pt x="1993" y="651"/>
                      <a:pt x="2026" y="690"/>
                    </a:cubicBezTo>
                    <a:cubicBezTo>
                      <a:pt x="2031" y="695"/>
                      <a:pt x="2037" y="698"/>
                      <a:pt x="2043" y="698"/>
                    </a:cubicBezTo>
                    <a:cubicBezTo>
                      <a:pt x="2048" y="698"/>
                      <a:pt x="2053" y="696"/>
                      <a:pt x="2057" y="693"/>
                    </a:cubicBezTo>
                    <a:cubicBezTo>
                      <a:pt x="2067" y="685"/>
                      <a:pt x="2068" y="671"/>
                      <a:pt x="2060" y="662"/>
                    </a:cubicBezTo>
                    <a:close/>
                    <a:moveTo>
                      <a:pt x="377" y="638"/>
                    </a:moveTo>
                    <a:cubicBezTo>
                      <a:pt x="338" y="603"/>
                      <a:pt x="287" y="584"/>
                      <a:pt x="233" y="584"/>
                    </a:cubicBezTo>
                    <a:cubicBezTo>
                      <a:pt x="169" y="584"/>
                      <a:pt x="108" y="612"/>
                      <a:pt x="66" y="662"/>
                    </a:cubicBezTo>
                    <a:cubicBezTo>
                      <a:pt x="58" y="671"/>
                      <a:pt x="59" y="685"/>
                      <a:pt x="69" y="693"/>
                    </a:cubicBezTo>
                    <a:cubicBezTo>
                      <a:pt x="78" y="701"/>
                      <a:pt x="92" y="699"/>
                      <a:pt x="100" y="690"/>
                    </a:cubicBezTo>
                    <a:cubicBezTo>
                      <a:pt x="133" y="651"/>
                      <a:pt x="182" y="628"/>
                      <a:pt x="233" y="628"/>
                    </a:cubicBezTo>
                    <a:cubicBezTo>
                      <a:pt x="274" y="628"/>
                      <a:pt x="313" y="642"/>
                      <a:pt x="344" y="667"/>
                    </a:cubicBezTo>
                    <a:cubicBezTo>
                      <a:pt x="355" y="657"/>
                      <a:pt x="366" y="647"/>
                      <a:pt x="377" y="638"/>
                    </a:cubicBezTo>
                    <a:close/>
                    <a:moveTo>
                      <a:pt x="2052" y="1567"/>
                    </a:moveTo>
                    <a:cubicBezTo>
                      <a:pt x="2030" y="1534"/>
                      <a:pt x="2004" y="1506"/>
                      <a:pt x="1974" y="1492"/>
                    </a:cubicBezTo>
                    <a:cubicBezTo>
                      <a:pt x="1885" y="1451"/>
                      <a:pt x="1720" y="1449"/>
                      <a:pt x="1720" y="1449"/>
                    </a:cubicBezTo>
                    <a:cubicBezTo>
                      <a:pt x="1720" y="1449"/>
                      <a:pt x="1614" y="1537"/>
                      <a:pt x="1533" y="1602"/>
                    </a:cubicBezTo>
                    <a:cubicBezTo>
                      <a:pt x="1530" y="1604"/>
                      <a:pt x="1527" y="1604"/>
                      <a:pt x="1524" y="1602"/>
                    </a:cubicBezTo>
                    <a:cubicBezTo>
                      <a:pt x="1464" y="1555"/>
                      <a:pt x="1337" y="1449"/>
                      <a:pt x="1337" y="1449"/>
                    </a:cubicBezTo>
                    <a:cubicBezTo>
                      <a:pt x="1337" y="1449"/>
                      <a:pt x="1197" y="1451"/>
                      <a:pt x="1105" y="1483"/>
                    </a:cubicBezTo>
                    <a:cubicBezTo>
                      <a:pt x="1123" y="1499"/>
                      <a:pt x="1139" y="1519"/>
                      <a:pt x="1155" y="1543"/>
                    </a:cubicBezTo>
                    <a:cubicBezTo>
                      <a:pt x="1208" y="1621"/>
                      <a:pt x="1235" y="1714"/>
                      <a:pt x="1235" y="1811"/>
                    </a:cubicBezTo>
                    <a:cubicBezTo>
                      <a:pt x="1235" y="1814"/>
                      <a:pt x="1235" y="1814"/>
                      <a:pt x="1235" y="1814"/>
                    </a:cubicBezTo>
                    <a:cubicBezTo>
                      <a:pt x="1235" y="1821"/>
                      <a:pt x="1234" y="1829"/>
                      <a:pt x="1231" y="1836"/>
                    </a:cubicBezTo>
                    <a:cubicBezTo>
                      <a:pt x="2102" y="1836"/>
                      <a:pt x="2102" y="1836"/>
                      <a:pt x="2102" y="1836"/>
                    </a:cubicBezTo>
                    <a:cubicBezTo>
                      <a:pt x="2114" y="1836"/>
                      <a:pt x="2124" y="1826"/>
                      <a:pt x="2124" y="1814"/>
                    </a:cubicBezTo>
                    <a:cubicBezTo>
                      <a:pt x="2124" y="1811"/>
                      <a:pt x="2124" y="1811"/>
                      <a:pt x="2124" y="1811"/>
                    </a:cubicBezTo>
                    <a:cubicBezTo>
                      <a:pt x="2124" y="1724"/>
                      <a:pt x="2100" y="1639"/>
                      <a:pt x="2052" y="1567"/>
                    </a:cubicBezTo>
                    <a:close/>
                    <a:moveTo>
                      <a:pt x="1191" y="1811"/>
                    </a:moveTo>
                    <a:cubicBezTo>
                      <a:pt x="1191" y="1724"/>
                      <a:pt x="1167" y="1639"/>
                      <a:pt x="1119" y="1567"/>
                    </a:cubicBezTo>
                    <a:cubicBezTo>
                      <a:pt x="1097" y="1534"/>
                      <a:pt x="1071" y="1506"/>
                      <a:pt x="1042" y="1492"/>
                    </a:cubicBezTo>
                    <a:cubicBezTo>
                      <a:pt x="952" y="1451"/>
                      <a:pt x="787" y="1449"/>
                      <a:pt x="787" y="1449"/>
                    </a:cubicBezTo>
                    <a:cubicBezTo>
                      <a:pt x="787" y="1449"/>
                      <a:pt x="787" y="1449"/>
                      <a:pt x="787" y="1449"/>
                    </a:cubicBezTo>
                    <a:cubicBezTo>
                      <a:pt x="787" y="1449"/>
                      <a:pt x="722" y="1541"/>
                      <a:pt x="592" y="1541"/>
                    </a:cubicBezTo>
                    <a:cubicBezTo>
                      <a:pt x="599" y="1541"/>
                      <a:pt x="599" y="1541"/>
                      <a:pt x="599" y="1541"/>
                    </a:cubicBezTo>
                    <a:cubicBezTo>
                      <a:pt x="469" y="1541"/>
                      <a:pt x="404" y="1449"/>
                      <a:pt x="404" y="1449"/>
                    </a:cubicBezTo>
                    <a:cubicBezTo>
                      <a:pt x="404" y="1449"/>
                      <a:pt x="404" y="1449"/>
                      <a:pt x="404" y="1449"/>
                    </a:cubicBezTo>
                    <a:cubicBezTo>
                      <a:pt x="404" y="1449"/>
                      <a:pt x="239" y="1451"/>
                      <a:pt x="150" y="1492"/>
                    </a:cubicBezTo>
                    <a:cubicBezTo>
                      <a:pt x="120" y="1506"/>
                      <a:pt x="94" y="1534"/>
                      <a:pt x="72" y="1567"/>
                    </a:cubicBezTo>
                    <a:cubicBezTo>
                      <a:pt x="24" y="1639"/>
                      <a:pt x="0" y="1724"/>
                      <a:pt x="0" y="1811"/>
                    </a:cubicBezTo>
                    <a:cubicBezTo>
                      <a:pt x="0" y="1814"/>
                      <a:pt x="0" y="1814"/>
                      <a:pt x="0" y="1814"/>
                    </a:cubicBezTo>
                    <a:cubicBezTo>
                      <a:pt x="0" y="1826"/>
                      <a:pt x="10" y="1836"/>
                      <a:pt x="22" y="1836"/>
                    </a:cubicBezTo>
                    <a:cubicBezTo>
                      <a:pt x="1169" y="1836"/>
                      <a:pt x="1169" y="1836"/>
                      <a:pt x="1169" y="1836"/>
                    </a:cubicBezTo>
                    <a:cubicBezTo>
                      <a:pt x="1181" y="1836"/>
                      <a:pt x="1191" y="1826"/>
                      <a:pt x="1191" y="1814"/>
                    </a:cubicBezTo>
                    <a:lnTo>
                      <a:pt x="1191" y="1811"/>
                    </a:lnTo>
                    <a:close/>
                    <a:moveTo>
                      <a:pt x="1228" y="693"/>
                    </a:moveTo>
                    <a:cubicBezTo>
                      <a:pt x="1237" y="685"/>
                      <a:pt x="1238" y="671"/>
                      <a:pt x="1230" y="662"/>
                    </a:cubicBezTo>
                    <a:cubicBezTo>
                      <a:pt x="1189" y="612"/>
                      <a:pt x="1128" y="584"/>
                      <a:pt x="1063" y="584"/>
                    </a:cubicBezTo>
                    <a:cubicBezTo>
                      <a:pt x="998" y="584"/>
                      <a:pt x="937" y="612"/>
                      <a:pt x="896" y="662"/>
                    </a:cubicBezTo>
                    <a:cubicBezTo>
                      <a:pt x="888" y="671"/>
                      <a:pt x="889" y="685"/>
                      <a:pt x="898" y="693"/>
                    </a:cubicBezTo>
                    <a:cubicBezTo>
                      <a:pt x="908" y="701"/>
                      <a:pt x="921" y="699"/>
                      <a:pt x="929" y="690"/>
                    </a:cubicBezTo>
                    <a:cubicBezTo>
                      <a:pt x="963" y="651"/>
                      <a:pt x="1011" y="628"/>
                      <a:pt x="1063" y="628"/>
                    </a:cubicBezTo>
                    <a:cubicBezTo>
                      <a:pt x="1115" y="628"/>
                      <a:pt x="1163" y="651"/>
                      <a:pt x="1197" y="690"/>
                    </a:cubicBezTo>
                    <a:cubicBezTo>
                      <a:pt x="1201" y="695"/>
                      <a:pt x="1207" y="698"/>
                      <a:pt x="1214" y="698"/>
                    </a:cubicBezTo>
                    <a:cubicBezTo>
                      <a:pt x="1219" y="698"/>
                      <a:pt x="1224" y="696"/>
                      <a:pt x="1228" y="693"/>
                    </a:cubicBezTo>
                    <a:close/>
                    <a:moveTo>
                      <a:pt x="1255" y="1157"/>
                    </a:moveTo>
                    <a:cubicBezTo>
                      <a:pt x="1275" y="1207"/>
                      <a:pt x="1328" y="1336"/>
                      <a:pt x="1356" y="1362"/>
                    </a:cubicBezTo>
                    <a:cubicBezTo>
                      <a:pt x="1358" y="1363"/>
                      <a:pt x="1361" y="1365"/>
                      <a:pt x="1363" y="1367"/>
                    </a:cubicBezTo>
                    <a:cubicBezTo>
                      <a:pt x="1363" y="1414"/>
                      <a:pt x="1363" y="1414"/>
                      <a:pt x="1363" y="1414"/>
                    </a:cubicBezTo>
                    <a:cubicBezTo>
                      <a:pt x="1365" y="1415"/>
                      <a:pt x="1365" y="1415"/>
                      <a:pt x="1365" y="1415"/>
                    </a:cubicBezTo>
                    <a:cubicBezTo>
                      <a:pt x="1365" y="1416"/>
                      <a:pt x="1383" y="1430"/>
                      <a:pt x="1407" y="1450"/>
                    </a:cubicBezTo>
                    <a:cubicBezTo>
                      <a:pt x="1407" y="1399"/>
                      <a:pt x="1407" y="1399"/>
                      <a:pt x="1407" y="1399"/>
                    </a:cubicBezTo>
                    <a:cubicBezTo>
                      <a:pt x="1444" y="1422"/>
                      <a:pt x="1492" y="1445"/>
                      <a:pt x="1528" y="1445"/>
                    </a:cubicBezTo>
                    <a:cubicBezTo>
                      <a:pt x="1565" y="1445"/>
                      <a:pt x="1613" y="1422"/>
                      <a:pt x="1649" y="1399"/>
                    </a:cubicBezTo>
                    <a:cubicBezTo>
                      <a:pt x="1649" y="1450"/>
                      <a:pt x="1649" y="1450"/>
                      <a:pt x="1649" y="1450"/>
                    </a:cubicBezTo>
                    <a:cubicBezTo>
                      <a:pt x="1675" y="1430"/>
                      <a:pt x="1692" y="1415"/>
                      <a:pt x="1692" y="1415"/>
                    </a:cubicBezTo>
                    <a:cubicBezTo>
                      <a:pt x="1693" y="1414"/>
                      <a:pt x="1693" y="1414"/>
                      <a:pt x="1693" y="1414"/>
                    </a:cubicBezTo>
                    <a:cubicBezTo>
                      <a:pt x="1693" y="1368"/>
                      <a:pt x="1693" y="1368"/>
                      <a:pt x="1693" y="1368"/>
                    </a:cubicBezTo>
                    <a:cubicBezTo>
                      <a:pt x="1696" y="1365"/>
                      <a:pt x="1699" y="1363"/>
                      <a:pt x="1701" y="1362"/>
                    </a:cubicBezTo>
                    <a:cubicBezTo>
                      <a:pt x="1729" y="1336"/>
                      <a:pt x="1782" y="1207"/>
                      <a:pt x="1802" y="1157"/>
                    </a:cubicBezTo>
                    <a:cubicBezTo>
                      <a:pt x="1837" y="1135"/>
                      <a:pt x="1846" y="1097"/>
                      <a:pt x="1849" y="1081"/>
                    </a:cubicBezTo>
                    <a:cubicBezTo>
                      <a:pt x="1849" y="1079"/>
                      <a:pt x="1849" y="1078"/>
                      <a:pt x="1849" y="1076"/>
                    </a:cubicBezTo>
                    <a:cubicBezTo>
                      <a:pt x="1796" y="1101"/>
                      <a:pt x="1796" y="1101"/>
                      <a:pt x="1796" y="1101"/>
                    </a:cubicBezTo>
                    <a:cubicBezTo>
                      <a:pt x="1791" y="1109"/>
                      <a:pt x="1784" y="1117"/>
                      <a:pt x="1774" y="1122"/>
                    </a:cubicBezTo>
                    <a:cubicBezTo>
                      <a:pt x="1769" y="1124"/>
                      <a:pt x="1766" y="1129"/>
                      <a:pt x="1764" y="1134"/>
                    </a:cubicBezTo>
                    <a:cubicBezTo>
                      <a:pt x="1731" y="1217"/>
                      <a:pt x="1687" y="1315"/>
                      <a:pt x="1671" y="1329"/>
                    </a:cubicBezTo>
                    <a:cubicBezTo>
                      <a:pt x="1644" y="1353"/>
                      <a:pt x="1568" y="1401"/>
                      <a:pt x="1528" y="1401"/>
                    </a:cubicBezTo>
                    <a:cubicBezTo>
                      <a:pt x="1489" y="1401"/>
                      <a:pt x="1413" y="1353"/>
                      <a:pt x="1385" y="1329"/>
                    </a:cubicBezTo>
                    <a:cubicBezTo>
                      <a:pt x="1370" y="1315"/>
                      <a:pt x="1326" y="1217"/>
                      <a:pt x="1293" y="1134"/>
                    </a:cubicBezTo>
                    <a:cubicBezTo>
                      <a:pt x="1291" y="1129"/>
                      <a:pt x="1287" y="1124"/>
                      <a:pt x="1283" y="1122"/>
                    </a:cubicBezTo>
                    <a:cubicBezTo>
                      <a:pt x="1273" y="1117"/>
                      <a:pt x="1266" y="1109"/>
                      <a:pt x="1261" y="1101"/>
                    </a:cubicBezTo>
                    <a:cubicBezTo>
                      <a:pt x="1208" y="1076"/>
                      <a:pt x="1208" y="1076"/>
                      <a:pt x="1208" y="1076"/>
                    </a:cubicBezTo>
                    <a:cubicBezTo>
                      <a:pt x="1208" y="1078"/>
                      <a:pt x="1208" y="1080"/>
                      <a:pt x="1208" y="1083"/>
                    </a:cubicBezTo>
                    <a:cubicBezTo>
                      <a:pt x="1212" y="1102"/>
                      <a:pt x="1222" y="1136"/>
                      <a:pt x="1255" y="1157"/>
                    </a:cubicBezTo>
                    <a:close/>
                    <a:moveTo>
                      <a:pt x="322" y="1157"/>
                    </a:moveTo>
                    <a:cubicBezTo>
                      <a:pt x="342" y="1207"/>
                      <a:pt x="395" y="1336"/>
                      <a:pt x="423" y="1362"/>
                    </a:cubicBezTo>
                    <a:cubicBezTo>
                      <a:pt x="425" y="1363"/>
                      <a:pt x="428" y="1365"/>
                      <a:pt x="431" y="1368"/>
                    </a:cubicBezTo>
                    <a:cubicBezTo>
                      <a:pt x="431" y="1411"/>
                      <a:pt x="431" y="1411"/>
                      <a:pt x="431" y="1411"/>
                    </a:cubicBezTo>
                    <a:cubicBezTo>
                      <a:pt x="440" y="1423"/>
                      <a:pt x="440" y="1423"/>
                      <a:pt x="440" y="1423"/>
                    </a:cubicBezTo>
                    <a:cubicBezTo>
                      <a:pt x="441" y="1425"/>
                      <a:pt x="452" y="1440"/>
                      <a:pt x="475" y="1457"/>
                    </a:cubicBezTo>
                    <a:cubicBezTo>
                      <a:pt x="475" y="1399"/>
                      <a:pt x="475" y="1399"/>
                      <a:pt x="475" y="1399"/>
                    </a:cubicBezTo>
                    <a:cubicBezTo>
                      <a:pt x="511" y="1422"/>
                      <a:pt x="559" y="1445"/>
                      <a:pt x="595" y="1445"/>
                    </a:cubicBezTo>
                    <a:cubicBezTo>
                      <a:pt x="632" y="1445"/>
                      <a:pt x="680" y="1422"/>
                      <a:pt x="717" y="1399"/>
                    </a:cubicBezTo>
                    <a:cubicBezTo>
                      <a:pt x="717" y="1457"/>
                      <a:pt x="717" y="1457"/>
                      <a:pt x="717" y="1457"/>
                    </a:cubicBezTo>
                    <a:cubicBezTo>
                      <a:pt x="740" y="1440"/>
                      <a:pt x="751" y="1424"/>
                      <a:pt x="751" y="1423"/>
                    </a:cubicBezTo>
                    <a:cubicBezTo>
                      <a:pt x="761" y="1411"/>
                      <a:pt x="761" y="1411"/>
                      <a:pt x="761" y="1411"/>
                    </a:cubicBezTo>
                    <a:cubicBezTo>
                      <a:pt x="761" y="1367"/>
                      <a:pt x="761" y="1367"/>
                      <a:pt x="761" y="1367"/>
                    </a:cubicBezTo>
                    <a:cubicBezTo>
                      <a:pt x="763" y="1365"/>
                      <a:pt x="766" y="1363"/>
                      <a:pt x="768" y="1362"/>
                    </a:cubicBezTo>
                    <a:cubicBezTo>
                      <a:pt x="796" y="1336"/>
                      <a:pt x="849" y="1207"/>
                      <a:pt x="869" y="1157"/>
                    </a:cubicBezTo>
                    <a:cubicBezTo>
                      <a:pt x="904" y="1135"/>
                      <a:pt x="913" y="1097"/>
                      <a:pt x="916" y="1081"/>
                    </a:cubicBezTo>
                    <a:cubicBezTo>
                      <a:pt x="916" y="1079"/>
                      <a:pt x="916" y="1078"/>
                      <a:pt x="916" y="1076"/>
                    </a:cubicBezTo>
                    <a:cubicBezTo>
                      <a:pt x="863" y="1101"/>
                      <a:pt x="863" y="1101"/>
                      <a:pt x="863" y="1101"/>
                    </a:cubicBezTo>
                    <a:cubicBezTo>
                      <a:pt x="858" y="1109"/>
                      <a:pt x="851" y="1117"/>
                      <a:pt x="841" y="1122"/>
                    </a:cubicBezTo>
                    <a:cubicBezTo>
                      <a:pt x="836" y="1124"/>
                      <a:pt x="833" y="1129"/>
                      <a:pt x="831" y="1134"/>
                    </a:cubicBezTo>
                    <a:cubicBezTo>
                      <a:pt x="798" y="1217"/>
                      <a:pt x="754" y="1315"/>
                      <a:pt x="738" y="1329"/>
                    </a:cubicBezTo>
                    <a:cubicBezTo>
                      <a:pt x="711" y="1353"/>
                      <a:pt x="635" y="1401"/>
                      <a:pt x="595" y="1401"/>
                    </a:cubicBezTo>
                    <a:cubicBezTo>
                      <a:pt x="556" y="1401"/>
                      <a:pt x="480" y="1353"/>
                      <a:pt x="452" y="1329"/>
                    </a:cubicBezTo>
                    <a:cubicBezTo>
                      <a:pt x="437" y="1315"/>
                      <a:pt x="393" y="1217"/>
                      <a:pt x="360" y="1134"/>
                    </a:cubicBezTo>
                    <a:cubicBezTo>
                      <a:pt x="358" y="1129"/>
                      <a:pt x="354" y="1124"/>
                      <a:pt x="350" y="1122"/>
                    </a:cubicBezTo>
                    <a:cubicBezTo>
                      <a:pt x="339" y="1117"/>
                      <a:pt x="333" y="1109"/>
                      <a:pt x="328" y="1101"/>
                    </a:cubicBezTo>
                    <a:cubicBezTo>
                      <a:pt x="275" y="1076"/>
                      <a:pt x="275" y="1076"/>
                      <a:pt x="275" y="1076"/>
                    </a:cubicBezTo>
                    <a:cubicBezTo>
                      <a:pt x="275" y="1078"/>
                      <a:pt x="275" y="1080"/>
                      <a:pt x="275" y="1083"/>
                    </a:cubicBezTo>
                    <a:cubicBezTo>
                      <a:pt x="279" y="1102"/>
                      <a:pt x="289" y="1136"/>
                      <a:pt x="322" y="11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 dirty="0"/>
              </a:p>
            </p:txBody>
          </p:sp>
          <p:sp>
            <p:nvSpPr>
              <p:cNvPr id="90" name="Freeform 22">
                <a:extLst>
                  <a:ext uri="{FF2B5EF4-FFF2-40B4-BE49-F238E27FC236}">
                    <a16:creationId xmlns:a16="http://schemas.microsoft.com/office/drawing/2014/main" id="{25A6C55E-C66E-4EB7-9129-7CD2284F8C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40884" y="3203448"/>
                <a:ext cx="1150239" cy="575691"/>
              </a:xfrm>
              <a:custGeom>
                <a:avLst/>
                <a:gdLst>
                  <a:gd name="T0" fmla="*/ 1542 w 1612"/>
                  <a:gd name="T1" fmla="*/ 422 h 806"/>
                  <a:gd name="T2" fmla="*/ 1542 w 1612"/>
                  <a:gd name="T3" fmla="*/ 421 h 806"/>
                  <a:gd name="T4" fmla="*/ 1508 w 1612"/>
                  <a:gd name="T5" fmla="*/ 469 h 806"/>
                  <a:gd name="T6" fmla="*/ 1505 w 1612"/>
                  <a:gd name="T7" fmla="*/ 470 h 806"/>
                  <a:gd name="T8" fmla="*/ 1485 w 1612"/>
                  <a:gd name="T9" fmla="*/ 470 h 806"/>
                  <a:gd name="T10" fmla="*/ 1483 w 1612"/>
                  <a:gd name="T11" fmla="*/ 470 h 806"/>
                  <a:gd name="T12" fmla="*/ 1074 w 1612"/>
                  <a:gd name="T13" fmla="*/ 253 h 806"/>
                  <a:gd name="T14" fmla="*/ 1070 w 1612"/>
                  <a:gd name="T15" fmla="*/ 253 h 806"/>
                  <a:gd name="T16" fmla="*/ 949 w 1612"/>
                  <a:gd name="T17" fmla="*/ 445 h 806"/>
                  <a:gd name="T18" fmla="*/ 949 w 1612"/>
                  <a:gd name="T19" fmla="*/ 444 h 806"/>
                  <a:gd name="T20" fmla="*/ 932 w 1612"/>
                  <a:gd name="T21" fmla="*/ 315 h 806"/>
                  <a:gd name="T22" fmla="*/ 1242 w 1612"/>
                  <a:gd name="T23" fmla="*/ 0 h 806"/>
                  <a:gd name="T24" fmla="*/ 1553 w 1612"/>
                  <a:gd name="T25" fmla="*/ 315 h 806"/>
                  <a:gd name="T26" fmla="*/ 1542 w 1612"/>
                  <a:gd name="T27" fmla="*/ 422 h 806"/>
                  <a:gd name="T28" fmla="*/ 619 w 1612"/>
                  <a:gd name="T29" fmla="*/ 317 h 806"/>
                  <a:gd name="T30" fmla="*/ 310 w 1612"/>
                  <a:gd name="T31" fmla="*/ 0 h 806"/>
                  <a:gd name="T32" fmla="*/ 0 w 1612"/>
                  <a:gd name="T33" fmla="*/ 317 h 806"/>
                  <a:gd name="T34" fmla="*/ 12 w 1612"/>
                  <a:gd name="T35" fmla="*/ 427 h 806"/>
                  <a:gd name="T36" fmla="*/ 12 w 1612"/>
                  <a:gd name="T37" fmla="*/ 428 h 806"/>
                  <a:gd name="T38" fmla="*/ 43 w 1612"/>
                  <a:gd name="T39" fmla="*/ 467 h 806"/>
                  <a:gd name="T40" fmla="*/ 64 w 1612"/>
                  <a:gd name="T41" fmla="*/ 469 h 806"/>
                  <a:gd name="T42" fmla="*/ 140 w 1612"/>
                  <a:gd name="T43" fmla="*/ 254 h 806"/>
                  <a:gd name="T44" fmla="*/ 547 w 1612"/>
                  <a:gd name="T45" fmla="*/ 240 h 806"/>
                  <a:gd name="T46" fmla="*/ 550 w 1612"/>
                  <a:gd name="T47" fmla="*/ 473 h 806"/>
                  <a:gd name="T48" fmla="*/ 573 w 1612"/>
                  <a:gd name="T49" fmla="*/ 473 h 806"/>
                  <a:gd name="T50" fmla="*/ 608 w 1612"/>
                  <a:gd name="T51" fmla="*/ 424 h 806"/>
                  <a:gd name="T52" fmla="*/ 608 w 1612"/>
                  <a:gd name="T53" fmla="*/ 424 h 806"/>
                  <a:gd name="T54" fmla="*/ 619 w 1612"/>
                  <a:gd name="T55" fmla="*/ 317 h 806"/>
                  <a:gd name="T56" fmla="*/ 1033 w 1612"/>
                  <a:gd name="T57" fmla="*/ 780 h 806"/>
                  <a:gd name="T58" fmla="*/ 946 w 1612"/>
                  <a:gd name="T59" fmla="*/ 612 h 806"/>
                  <a:gd name="T60" fmla="*/ 872 w 1612"/>
                  <a:gd name="T61" fmla="*/ 756 h 806"/>
                  <a:gd name="T62" fmla="*/ 949 w 1612"/>
                  <a:gd name="T63" fmla="*/ 806 h 806"/>
                  <a:gd name="T64" fmla="*/ 1033 w 1612"/>
                  <a:gd name="T65" fmla="*/ 799 h 806"/>
                  <a:gd name="T66" fmla="*/ 1033 w 1612"/>
                  <a:gd name="T67" fmla="*/ 780 h 806"/>
                  <a:gd name="T68" fmla="*/ 1538 w 1612"/>
                  <a:gd name="T69" fmla="*/ 613 h 806"/>
                  <a:gd name="T70" fmla="*/ 1451 w 1612"/>
                  <a:gd name="T71" fmla="*/ 781 h 806"/>
                  <a:gd name="T72" fmla="*/ 1451 w 1612"/>
                  <a:gd name="T73" fmla="*/ 799 h 806"/>
                  <a:gd name="T74" fmla="*/ 1536 w 1612"/>
                  <a:gd name="T75" fmla="*/ 806 h 806"/>
                  <a:gd name="T76" fmla="*/ 1612 w 1612"/>
                  <a:gd name="T77" fmla="*/ 756 h 806"/>
                  <a:gd name="T78" fmla="*/ 1538 w 1612"/>
                  <a:gd name="T79" fmla="*/ 613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12" h="806">
                    <a:moveTo>
                      <a:pt x="1542" y="422"/>
                    </a:moveTo>
                    <a:cubicBezTo>
                      <a:pt x="1542" y="422"/>
                      <a:pt x="1542" y="421"/>
                      <a:pt x="1542" y="421"/>
                    </a:cubicBezTo>
                    <a:cubicBezTo>
                      <a:pt x="1541" y="422"/>
                      <a:pt x="1536" y="437"/>
                      <a:pt x="1508" y="469"/>
                    </a:cubicBezTo>
                    <a:cubicBezTo>
                      <a:pt x="1507" y="470"/>
                      <a:pt x="1506" y="470"/>
                      <a:pt x="1505" y="470"/>
                    </a:cubicBezTo>
                    <a:cubicBezTo>
                      <a:pt x="1485" y="470"/>
                      <a:pt x="1485" y="470"/>
                      <a:pt x="1485" y="470"/>
                    </a:cubicBezTo>
                    <a:cubicBezTo>
                      <a:pt x="1484" y="470"/>
                      <a:pt x="1484" y="470"/>
                      <a:pt x="1483" y="470"/>
                    </a:cubicBezTo>
                    <a:cubicBezTo>
                      <a:pt x="1074" y="253"/>
                      <a:pt x="1074" y="253"/>
                      <a:pt x="1074" y="253"/>
                    </a:cubicBezTo>
                    <a:cubicBezTo>
                      <a:pt x="1073" y="253"/>
                      <a:pt x="1071" y="253"/>
                      <a:pt x="1070" y="253"/>
                    </a:cubicBezTo>
                    <a:cubicBezTo>
                      <a:pt x="979" y="283"/>
                      <a:pt x="980" y="472"/>
                      <a:pt x="949" y="445"/>
                    </a:cubicBezTo>
                    <a:cubicBezTo>
                      <a:pt x="949" y="444"/>
                      <a:pt x="949" y="444"/>
                      <a:pt x="949" y="444"/>
                    </a:cubicBezTo>
                    <a:cubicBezTo>
                      <a:pt x="936" y="410"/>
                      <a:pt x="932" y="354"/>
                      <a:pt x="932" y="315"/>
                    </a:cubicBezTo>
                    <a:cubicBezTo>
                      <a:pt x="932" y="141"/>
                      <a:pt x="1067" y="0"/>
                      <a:pt x="1242" y="0"/>
                    </a:cubicBezTo>
                    <a:cubicBezTo>
                      <a:pt x="1418" y="0"/>
                      <a:pt x="1553" y="141"/>
                      <a:pt x="1553" y="315"/>
                    </a:cubicBezTo>
                    <a:cubicBezTo>
                      <a:pt x="1553" y="353"/>
                      <a:pt x="1554" y="389"/>
                      <a:pt x="1542" y="422"/>
                    </a:cubicBezTo>
                    <a:close/>
                    <a:moveTo>
                      <a:pt x="619" y="317"/>
                    </a:moveTo>
                    <a:cubicBezTo>
                      <a:pt x="619" y="142"/>
                      <a:pt x="485" y="0"/>
                      <a:pt x="310" y="0"/>
                    </a:cubicBezTo>
                    <a:cubicBezTo>
                      <a:pt x="134" y="0"/>
                      <a:pt x="0" y="142"/>
                      <a:pt x="0" y="317"/>
                    </a:cubicBezTo>
                    <a:cubicBezTo>
                      <a:pt x="0" y="356"/>
                      <a:pt x="0" y="393"/>
                      <a:pt x="12" y="427"/>
                    </a:cubicBezTo>
                    <a:cubicBezTo>
                      <a:pt x="12" y="428"/>
                      <a:pt x="12" y="428"/>
                      <a:pt x="12" y="428"/>
                    </a:cubicBezTo>
                    <a:cubicBezTo>
                      <a:pt x="43" y="456"/>
                      <a:pt x="43" y="467"/>
                      <a:pt x="43" y="467"/>
                    </a:cubicBezTo>
                    <a:cubicBezTo>
                      <a:pt x="64" y="469"/>
                      <a:pt x="64" y="469"/>
                      <a:pt x="64" y="469"/>
                    </a:cubicBezTo>
                    <a:cubicBezTo>
                      <a:pt x="64" y="469"/>
                      <a:pt x="47" y="283"/>
                      <a:pt x="140" y="254"/>
                    </a:cubicBezTo>
                    <a:cubicBezTo>
                      <a:pt x="140" y="254"/>
                      <a:pt x="512" y="418"/>
                      <a:pt x="547" y="240"/>
                    </a:cubicBezTo>
                    <a:cubicBezTo>
                      <a:pt x="550" y="462"/>
                      <a:pt x="550" y="473"/>
                      <a:pt x="550" y="473"/>
                    </a:cubicBezTo>
                    <a:cubicBezTo>
                      <a:pt x="573" y="473"/>
                      <a:pt x="573" y="473"/>
                      <a:pt x="573" y="473"/>
                    </a:cubicBezTo>
                    <a:cubicBezTo>
                      <a:pt x="602" y="440"/>
                      <a:pt x="607" y="424"/>
                      <a:pt x="608" y="424"/>
                    </a:cubicBezTo>
                    <a:cubicBezTo>
                      <a:pt x="608" y="424"/>
                      <a:pt x="608" y="424"/>
                      <a:pt x="608" y="424"/>
                    </a:cubicBezTo>
                    <a:cubicBezTo>
                      <a:pt x="620" y="391"/>
                      <a:pt x="619" y="355"/>
                      <a:pt x="619" y="317"/>
                    </a:cubicBezTo>
                    <a:close/>
                    <a:moveTo>
                      <a:pt x="1033" y="780"/>
                    </a:moveTo>
                    <a:cubicBezTo>
                      <a:pt x="1011" y="755"/>
                      <a:pt x="982" y="699"/>
                      <a:pt x="946" y="612"/>
                    </a:cubicBezTo>
                    <a:cubicBezTo>
                      <a:pt x="943" y="671"/>
                      <a:pt x="933" y="750"/>
                      <a:pt x="872" y="756"/>
                    </a:cubicBezTo>
                    <a:cubicBezTo>
                      <a:pt x="899" y="783"/>
                      <a:pt x="925" y="798"/>
                      <a:pt x="949" y="806"/>
                    </a:cubicBezTo>
                    <a:cubicBezTo>
                      <a:pt x="984" y="802"/>
                      <a:pt x="1015" y="800"/>
                      <a:pt x="1033" y="799"/>
                    </a:cubicBezTo>
                    <a:lnTo>
                      <a:pt x="1033" y="780"/>
                    </a:lnTo>
                    <a:close/>
                    <a:moveTo>
                      <a:pt x="1538" y="613"/>
                    </a:moveTo>
                    <a:cubicBezTo>
                      <a:pt x="1502" y="699"/>
                      <a:pt x="1473" y="755"/>
                      <a:pt x="1451" y="781"/>
                    </a:cubicBezTo>
                    <a:cubicBezTo>
                      <a:pt x="1451" y="799"/>
                      <a:pt x="1451" y="799"/>
                      <a:pt x="1451" y="799"/>
                    </a:cubicBezTo>
                    <a:cubicBezTo>
                      <a:pt x="1469" y="800"/>
                      <a:pt x="1501" y="802"/>
                      <a:pt x="1536" y="806"/>
                    </a:cubicBezTo>
                    <a:cubicBezTo>
                      <a:pt x="1560" y="798"/>
                      <a:pt x="1586" y="783"/>
                      <a:pt x="1612" y="756"/>
                    </a:cubicBezTo>
                    <a:cubicBezTo>
                      <a:pt x="1552" y="750"/>
                      <a:pt x="1542" y="672"/>
                      <a:pt x="1538" y="61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 dirty="0"/>
              </a:p>
            </p:txBody>
          </p:sp>
        </p:grpSp>
      </p:grpSp>
      <p:sp>
        <p:nvSpPr>
          <p:cNvPr id="91" name="Textfeld 90">
            <a:extLst>
              <a:ext uri="{FF2B5EF4-FFF2-40B4-BE49-F238E27FC236}">
                <a16:creationId xmlns:a16="http://schemas.microsoft.com/office/drawing/2014/main" id="{2AE90368-78F6-4378-A35C-74E14D4AED3B}"/>
              </a:ext>
            </a:extLst>
          </p:cNvPr>
          <p:cNvSpPr txBox="1"/>
          <p:nvPr/>
        </p:nvSpPr>
        <p:spPr>
          <a:xfrm>
            <a:off x="5888329" y="1150463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600" i="1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Alter &amp; Impfstatus</a:t>
            </a:r>
            <a:endParaRPr lang="de-CH" sz="1600" dirty="0">
              <a:solidFill>
                <a:srgbClr val="C00000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7B9D772-467F-4F2A-8FE4-1B2A6AD1D223}"/>
              </a:ext>
            </a:extLst>
          </p:cNvPr>
          <p:cNvCxnSpPr>
            <a:cxnSpLocks/>
          </p:cNvCxnSpPr>
          <p:nvPr/>
        </p:nvCxnSpPr>
        <p:spPr>
          <a:xfrm flipV="1">
            <a:off x="5484723" y="1440564"/>
            <a:ext cx="437464" cy="27648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479C6391-6332-4E9E-9597-AA5015A2A04A}"/>
              </a:ext>
            </a:extLst>
          </p:cNvPr>
          <p:cNvCxnSpPr>
            <a:cxnSpLocks/>
          </p:cNvCxnSpPr>
          <p:nvPr/>
        </p:nvCxnSpPr>
        <p:spPr>
          <a:xfrm flipV="1">
            <a:off x="4846702" y="1437701"/>
            <a:ext cx="1075485" cy="39348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6D468BE1-40C4-49C6-90CB-D189088FF1E8}"/>
              </a:ext>
            </a:extLst>
          </p:cNvPr>
          <p:cNvSpPr txBox="1"/>
          <p:nvPr/>
        </p:nvSpPr>
        <p:spPr>
          <a:xfrm>
            <a:off x="7070881" y="3538880"/>
            <a:ext cx="1343237" cy="430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i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 err="1"/>
              <a:t>Anteil</a:t>
            </a:r>
            <a:r>
              <a:rPr lang="en-US" dirty="0"/>
              <a:t>: 100%</a:t>
            </a:r>
            <a:br>
              <a:rPr lang="en-US" dirty="0"/>
            </a:br>
            <a:r>
              <a:rPr lang="en-US" dirty="0"/>
              <a:t>Ver</a:t>
            </a:r>
            <a:r>
              <a:rPr lang="de-CH" dirty="0" err="1"/>
              <a:t>zögerung</a:t>
            </a:r>
            <a:r>
              <a:rPr lang="de-CH" dirty="0"/>
              <a:t>: </a:t>
            </a:r>
            <a:r>
              <a:rPr lang="en-CH" dirty="0"/>
              <a:t>𝜏</a:t>
            </a:r>
            <a:r>
              <a:rPr lang="de-CH" baseline="-25000" dirty="0"/>
              <a:t>A</a:t>
            </a:r>
            <a:endParaRPr lang="de-DE" baseline="-25000" dirty="0"/>
          </a:p>
        </p:txBody>
      </p:sp>
    </p:spTree>
    <p:extLst>
      <p:ext uri="{BB962C8B-B14F-4D97-AF65-F5344CB8AC3E}">
        <p14:creationId xmlns:p14="http://schemas.microsoft.com/office/powerpoint/2010/main" val="3878277796"/>
      </p:ext>
    </p:extLst>
  </p:cSld>
  <p:clrMapOvr>
    <a:masterClrMapping/>
  </p:clrMapOvr>
</p:sld>
</file>

<file path=ppt/theme/theme1.xml><?xml version="1.0" encoding="utf-8"?>
<a:theme xmlns:a="http://schemas.openxmlformats.org/drawingml/2006/main" name="Temporary Light">
  <a:themeElements>
    <a:clrScheme name="Simple Light">
      <a:dk1>
        <a:srgbClr val="000000"/>
      </a:dk1>
      <a:lt1>
        <a:srgbClr val="FFFFFF"/>
      </a:lt1>
      <a:dk2>
        <a:srgbClr val="2B2B2B"/>
      </a:dk2>
      <a:lt2>
        <a:srgbClr val="464646"/>
      </a:lt2>
      <a:accent1>
        <a:srgbClr val="BD2738"/>
      </a:accent1>
      <a:accent2>
        <a:srgbClr val="EAB53D"/>
      </a:accent2>
      <a:accent3>
        <a:srgbClr val="EE6F2D"/>
      </a:accent3>
      <a:accent4>
        <a:srgbClr val="4C19AF"/>
      </a:accent4>
      <a:accent5>
        <a:srgbClr val="439642"/>
      </a:accent5>
      <a:accent6>
        <a:srgbClr val="27A8E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102</Words>
  <Application>Microsoft Office PowerPoint</Application>
  <PresentationFormat>Bildschirmpräsentation (16:9)</PresentationFormat>
  <Paragraphs>24</Paragraphs>
  <Slides>4</Slides>
  <Notes>4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4" baseType="lpstr">
      <vt:lpstr>Arial</vt:lpstr>
      <vt:lpstr>Helvetica Neue</vt:lpstr>
      <vt:lpstr>Helvetica Neue Light</vt:lpstr>
      <vt:lpstr>Lato</vt:lpstr>
      <vt:lpstr>Open Sans</vt:lpstr>
      <vt:lpstr>Roboto</vt:lpstr>
      <vt:lpstr>Roboto Black</vt:lpstr>
      <vt:lpstr>Roboto Light</vt:lpstr>
      <vt:lpstr>Symbol</vt:lpstr>
      <vt:lpstr>Temporary Light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Vazquez</dc:creator>
  <cp:lastModifiedBy>Wild Michael</cp:lastModifiedBy>
  <cp:revision>8</cp:revision>
  <dcterms:modified xsi:type="dcterms:W3CDTF">2021-11-13T14:43:45Z</dcterms:modified>
</cp:coreProperties>
</file>