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97" r:id="rId3"/>
    <p:sldId id="293" r:id="rId4"/>
    <p:sldId id="286" r:id="rId5"/>
    <p:sldId id="287" r:id="rId6"/>
    <p:sldId id="288" r:id="rId7"/>
    <p:sldId id="289" r:id="rId8"/>
    <p:sldId id="290" r:id="rId9"/>
    <p:sldId id="291" r:id="rId10"/>
    <p:sldId id="274" r:id="rId11"/>
    <p:sldId id="270" r:id="rId12"/>
    <p:sldId id="298" r:id="rId13"/>
    <p:sldId id="271" r:id="rId14"/>
    <p:sldId id="273" r:id="rId15"/>
    <p:sldId id="280" r:id="rId16"/>
    <p:sldId id="282" r:id="rId17"/>
    <p:sldId id="296" r:id="rId18"/>
    <p:sldId id="272" r:id="rId19"/>
    <p:sldId id="264" r:id="rId20"/>
    <p:sldId id="267" r:id="rId21"/>
    <p:sldId id="277" r:id="rId22"/>
    <p:sldId id="276" r:id="rId23"/>
    <p:sldId id="283" r:id="rId24"/>
    <p:sldId id="281" r:id="rId25"/>
    <p:sldId id="2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har Wilner" initials="SW" lastIdx="2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972"/>
    <a:srgbClr val="585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6-09-19T18:19:07.968" idx="4">
    <p:pos x="6981" y="2166"/>
    <p:text>We can derive several important conclusions from Bloom’s research. First, given the right setting most students are capable of high levels of learning. Second, personalized instruction can lead to large learning gains. Third, personalized instruction can also help to close the achievement gap between high and low learners. Fourth, we have yet to devise scalable learning systems and solutions that can lead to one sigma and beyond of learning gains.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6-09-19T20:25:19.933" idx="14">
    <p:pos x="3241" y="1248"/>
    <p:text>Children's Online Privacy Protection Rule
(under 13 years of age)</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6-09-14T13:25:20.923" idx="15">
    <p:pos x="1871" y="1216"/>
    <p:text>WriteLab combines machine learning and natural language processing with proven pedagogical principles to identify patterns in your writing, provide specific feedback, and suggest revisions.</p:text>
  </p:cm>
  <p:cm authorId="0" dt="2016-09-21T22:42:05.003" idx="16">
    <p:pos x="4449" y="1965"/>
    <p:text>Knewton makes recommendations in real time based on what that student knows, what they’re struggling with, and what they are ready for, as well as the goals set for them by an instructor.
$157 million!!</p:text>
  </p:cm>
  <p:cm authorId="0" dt="2016-09-19T11:16:11.317" idx="17">
    <p:pos x="6249" y="3042"/>
    <p:text>allows publishers, school districts and teachers to work together to deliver personalized learning while using classroom data to make content and learning more effective
grant of $3 million from the Gates Foundation</p:text>
  </p:cm>
  <p:cm authorId="0" dt="2016-09-21T22:41:29.465" idx="18">
    <p:pos x="2464" y="2540"/>
    <p:text>forming an interdisciplinary, cross-company team that will train [IBM] Watson to understand how kids learn that can engage and adapt to an individual child’s skills and abilities
The Watson technology, coupled with Sesame content, offers the potential to help teachers and parents deliver personalized learning experiences
The main challenges is to build intelligent tutoring systems that analyze natural language dialogue to help the computer understand what the human knows, and deliver much better learning experiences</p:text>
  </p:cm>
  <p:cm authorId="0" dt="2016-09-21T22:40:23.153" idx="19">
    <p:pos x="6903" y="1261"/>
    <p:text>deliver the right content, at
the right time, so that students can learn more and learn at their own pace
</p:text>
  </p:cm>
  <p:cm authorId="0" dt="2016-09-19T22:15:40.098" idx="20">
    <p:pos x="4197" y="518"/>
    <p:text>providing a dynamic profile of
what the learner knows and how long they will be proficient with
that knowledge</p:text>
  </p:cm>
  <p:cm authorId="0" dt="2016-09-19T22:19:07.134" idx="21">
    <p:pos x="1269" y="188"/>
    <p:text>competency-based learning through
a combination of big data and algorithms, which credit hour
model allows the student to operate outside the traditional credit
hour</p:text>
  </p:cm>
  <p:cm authorId="0" dt="2016-09-19T23:01:11.401" idx="22">
    <p:pos x="3898" y="3253"/>
    <p:text>deep profiles of individuals to  help employers match job vacancies</p:text>
  </p:cm>
  <p:cm authorId="0" dt="2016-09-21T22:41:07.442" idx="23">
    <p:pos x="6272" y="2075"/>
    <p:text>Collect &amp; share knowledge from the web in simple playlists for learning. Curate a library for your team with articles, videos, presentations, PDFs, Github Repos and truly everything else you can find on the web!
</p:text>
  </p:cm>
  <p:cm authorId="0" dt="2016-09-21T09:15:31.642" idx="24">
    <p:pos x="3099" y="410"/>
    <p:text>incorporate school grades, test scores, extracurricular activities and even internships into a complex algorithm that can determine a student's chances of acceptance.</p:text>
  </p:cm>
</p:cmLst>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88A82C-E77C-4388-B2CF-0AD7A6BA8AD1}" type="doc">
      <dgm:prSet loTypeId="urn:microsoft.com/office/officeart/2005/8/layout/radial2" loCatId="relationship" qsTypeId="urn:microsoft.com/office/officeart/2005/8/quickstyle/simple1" qsCatId="simple" csTypeId="urn:microsoft.com/office/officeart/2005/8/colors/colorful4" csCatId="colorful" phldr="1"/>
      <dgm:spPr/>
      <dgm:t>
        <a:bodyPr/>
        <a:lstStyle/>
        <a:p>
          <a:endParaRPr lang="en-US"/>
        </a:p>
      </dgm:t>
    </dgm:pt>
    <dgm:pt modelId="{AE0102DD-706E-4134-BF4C-D7855BFD5F1D}">
      <dgm:prSet phldrT="[Text]" custT="1"/>
      <dgm:spPr>
        <a:solidFill>
          <a:schemeClr val="accent4">
            <a:lumMod val="60000"/>
            <a:lumOff val="40000"/>
          </a:schemeClr>
        </a:solidFill>
      </dgm:spPr>
      <dgm:t>
        <a:bodyPr/>
        <a:lstStyle/>
        <a:p>
          <a:r>
            <a:rPr lang="en-US" sz="1800" b="1" dirty="0" smtClean="0">
              <a:solidFill>
                <a:schemeClr val="tx1"/>
              </a:solidFill>
            </a:rPr>
            <a:t>Anything</a:t>
          </a:r>
          <a:endParaRPr lang="en-US" sz="1800" b="1" dirty="0">
            <a:solidFill>
              <a:schemeClr val="tx1"/>
            </a:solidFill>
          </a:endParaRPr>
        </a:p>
      </dgm:t>
    </dgm:pt>
    <dgm:pt modelId="{B0FC338F-B2B1-4E55-8CBA-545ADDAA79C1}" type="parTrans" cxnId="{D33DA310-EA9A-48F5-ACF2-4CF155CDA8E3}">
      <dgm:prSet/>
      <dgm:spPr/>
      <dgm:t>
        <a:bodyPr/>
        <a:lstStyle/>
        <a:p>
          <a:endParaRPr lang="en-US"/>
        </a:p>
      </dgm:t>
    </dgm:pt>
    <dgm:pt modelId="{2DF66021-0237-4EF2-B473-E6202C204F43}" type="sibTrans" cxnId="{D33DA310-EA9A-48F5-ACF2-4CF155CDA8E3}">
      <dgm:prSet/>
      <dgm:spPr/>
      <dgm:t>
        <a:bodyPr/>
        <a:lstStyle/>
        <a:p>
          <a:endParaRPr lang="en-US"/>
        </a:p>
      </dgm:t>
    </dgm:pt>
    <dgm:pt modelId="{84E3D690-5466-4580-9711-D3E3ABAF8241}">
      <dgm:prSet phldrT="[Text]" custT="1"/>
      <dgm:spPr/>
      <dgm:t>
        <a:bodyPr/>
        <a:lstStyle/>
        <a:p>
          <a:r>
            <a:rPr lang="en-US" sz="1800" b="0" dirty="0" smtClean="0"/>
            <a:t>From knowledge to skills</a:t>
          </a:r>
          <a:endParaRPr lang="en-US" sz="1800" b="0" dirty="0"/>
        </a:p>
      </dgm:t>
    </dgm:pt>
    <dgm:pt modelId="{7D9DD011-A39D-4135-9294-BA091F14F9C2}" type="parTrans" cxnId="{DD7B3663-C5A9-43CB-B34D-595803690E3C}">
      <dgm:prSet/>
      <dgm:spPr/>
      <dgm:t>
        <a:bodyPr/>
        <a:lstStyle/>
        <a:p>
          <a:endParaRPr lang="en-US"/>
        </a:p>
      </dgm:t>
    </dgm:pt>
    <dgm:pt modelId="{D9F90916-298A-424B-BE5F-00FA4119A909}" type="sibTrans" cxnId="{DD7B3663-C5A9-43CB-B34D-595803690E3C}">
      <dgm:prSet/>
      <dgm:spPr/>
      <dgm:t>
        <a:bodyPr/>
        <a:lstStyle/>
        <a:p>
          <a:endParaRPr lang="en-US"/>
        </a:p>
      </dgm:t>
    </dgm:pt>
    <dgm:pt modelId="{C300E688-5F1B-4CA3-9A8D-90B29205B090}">
      <dgm:prSet phldrT="[Text]" custT="1"/>
      <dgm:spPr/>
      <dgm:t>
        <a:bodyPr/>
        <a:lstStyle/>
        <a:p>
          <a:r>
            <a:rPr lang="en-US" sz="1800" b="0" dirty="0" smtClean="0"/>
            <a:t>New professions</a:t>
          </a:r>
          <a:endParaRPr lang="en-US" sz="1800" b="0" dirty="0"/>
        </a:p>
      </dgm:t>
    </dgm:pt>
    <dgm:pt modelId="{5923E015-760E-4B36-A08E-8FD0B2D23819}" type="parTrans" cxnId="{DF0E62A6-E219-498B-A3C8-6A854F14403A}">
      <dgm:prSet/>
      <dgm:spPr/>
      <dgm:t>
        <a:bodyPr/>
        <a:lstStyle/>
        <a:p>
          <a:endParaRPr lang="en-US"/>
        </a:p>
      </dgm:t>
    </dgm:pt>
    <dgm:pt modelId="{5506C1E5-8F93-45CC-894F-EC5C2CC8CD0C}" type="sibTrans" cxnId="{DF0E62A6-E219-498B-A3C8-6A854F14403A}">
      <dgm:prSet/>
      <dgm:spPr/>
      <dgm:t>
        <a:bodyPr/>
        <a:lstStyle/>
        <a:p>
          <a:endParaRPr lang="en-US"/>
        </a:p>
      </dgm:t>
    </dgm:pt>
    <dgm:pt modelId="{C7745631-A500-4CC1-9BFF-DF0AB1E6B24F}">
      <dgm:prSet phldrT="[Text]" custT="1"/>
      <dgm:spPr>
        <a:solidFill>
          <a:schemeClr val="accent4">
            <a:lumMod val="60000"/>
            <a:lumOff val="40000"/>
          </a:schemeClr>
        </a:solidFill>
      </dgm:spPr>
      <dgm:t>
        <a:bodyPr/>
        <a:lstStyle/>
        <a:p>
          <a:r>
            <a:rPr lang="en-US" sz="1800" b="1" dirty="0" smtClean="0">
              <a:solidFill>
                <a:schemeClr val="tx1"/>
              </a:solidFill>
            </a:rPr>
            <a:t>Anyone</a:t>
          </a:r>
          <a:endParaRPr lang="en-US" sz="1600" b="1" dirty="0">
            <a:solidFill>
              <a:schemeClr val="tx1"/>
            </a:solidFill>
          </a:endParaRPr>
        </a:p>
      </dgm:t>
    </dgm:pt>
    <dgm:pt modelId="{34F32533-5366-4271-A915-123410A87E7F}" type="parTrans" cxnId="{B2575CF1-089F-475A-8A6D-91F7E1B591BC}">
      <dgm:prSet/>
      <dgm:spPr/>
      <dgm:t>
        <a:bodyPr/>
        <a:lstStyle/>
        <a:p>
          <a:endParaRPr lang="en-US"/>
        </a:p>
      </dgm:t>
    </dgm:pt>
    <dgm:pt modelId="{2BAE384B-463F-455C-B0BD-A442763C87C3}" type="sibTrans" cxnId="{B2575CF1-089F-475A-8A6D-91F7E1B591BC}">
      <dgm:prSet/>
      <dgm:spPr/>
      <dgm:t>
        <a:bodyPr/>
        <a:lstStyle/>
        <a:p>
          <a:endParaRPr lang="en-US"/>
        </a:p>
      </dgm:t>
    </dgm:pt>
    <dgm:pt modelId="{ADC81936-FFF1-4FB9-A845-512306DC503D}">
      <dgm:prSet phldrT="[Text]" custT="1"/>
      <dgm:spPr/>
      <dgm:t>
        <a:bodyPr/>
        <a:lstStyle/>
        <a:p>
          <a:r>
            <a:rPr lang="en-US" sz="1400" b="0" dirty="0" smtClean="0"/>
            <a:t> </a:t>
          </a:r>
          <a:r>
            <a:rPr lang="en-US" sz="1800" b="0" dirty="0" smtClean="0"/>
            <a:t>K-12</a:t>
          </a:r>
          <a:endParaRPr lang="en-US" sz="1800" b="0" dirty="0"/>
        </a:p>
      </dgm:t>
    </dgm:pt>
    <dgm:pt modelId="{9FDD08CA-AB4A-4131-A2EF-FA9660A7EFEB}" type="parTrans" cxnId="{A7016BE5-E81B-4C5D-9E41-C58F999EFC35}">
      <dgm:prSet/>
      <dgm:spPr/>
      <dgm:t>
        <a:bodyPr/>
        <a:lstStyle/>
        <a:p>
          <a:endParaRPr lang="en-US"/>
        </a:p>
      </dgm:t>
    </dgm:pt>
    <dgm:pt modelId="{2CD16E35-DE9E-4FE4-B39B-E28A33133B71}" type="sibTrans" cxnId="{A7016BE5-E81B-4C5D-9E41-C58F999EFC35}">
      <dgm:prSet/>
      <dgm:spPr/>
      <dgm:t>
        <a:bodyPr/>
        <a:lstStyle/>
        <a:p>
          <a:endParaRPr lang="en-US"/>
        </a:p>
      </dgm:t>
    </dgm:pt>
    <dgm:pt modelId="{8C795F17-748F-4AB2-886A-F835CFE7BDEC}">
      <dgm:prSet phldrT="[Text]" custT="1"/>
      <dgm:spPr/>
      <dgm:t>
        <a:bodyPr/>
        <a:lstStyle/>
        <a:p>
          <a:r>
            <a:rPr lang="en-US" sz="1800" b="0" dirty="0" smtClean="0"/>
            <a:t> Corporate</a:t>
          </a:r>
          <a:endParaRPr lang="en-US" sz="1800" b="0" dirty="0"/>
        </a:p>
      </dgm:t>
    </dgm:pt>
    <dgm:pt modelId="{D2076559-5723-42BA-87CE-A43CDBF883AE}" type="parTrans" cxnId="{FC6EECD3-64BB-4965-91E9-C518FD814082}">
      <dgm:prSet/>
      <dgm:spPr/>
      <dgm:t>
        <a:bodyPr/>
        <a:lstStyle/>
        <a:p>
          <a:endParaRPr lang="en-US"/>
        </a:p>
      </dgm:t>
    </dgm:pt>
    <dgm:pt modelId="{74B158C1-9C86-40F5-BDF1-7D300D799847}" type="sibTrans" cxnId="{FC6EECD3-64BB-4965-91E9-C518FD814082}">
      <dgm:prSet/>
      <dgm:spPr/>
      <dgm:t>
        <a:bodyPr/>
        <a:lstStyle/>
        <a:p>
          <a:endParaRPr lang="en-US"/>
        </a:p>
      </dgm:t>
    </dgm:pt>
    <dgm:pt modelId="{9DFFC8D3-CCF7-4092-A230-476BD9D722C3}">
      <dgm:prSet phldrT="[Text]" custT="1"/>
      <dgm:spPr>
        <a:solidFill>
          <a:schemeClr val="accent4">
            <a:lumMod val="60000"/>
            <a:lumOff val="40000"/>
          </a:schemeClr>
        </a:solidFill>
      </dgm:spPr>
      <dgm:t>
        <a:bodyPr/>
        <a:lstStyle/>
        <a:p>
          <a:r>
            <a:rPr lang="en-US" sz="1800" b="1" dirty="0" smtClean="0">
              <a:solidFill>
                <a:schemeClr val="tx1"/>
              </a:solidFill>
            </a:rPr>
            <a:t>Anytime</a:t>
          </a:r>
          <a:endParaRPr lang="en-US" sz="1900" b="1" dirty="0">
            <a:solidFill>
              <a:schemeClr val="tx1"/>
            </a:solidFill>
          </a:endParaRPr>
        </a:p>
      </dgm:t>
    </dgm:pt>
    <dgm:pt modelId="{A4019CE9-2118-437C-BA33-4EC5A66E006F}" type="parTrans" cxnId="{7D570E78-6CFC-431D-B4E6-D0E82DBC15A8}">
      <dgm:prSet/>
      <dgm:spPr/>
      <dgm:t>
        <a:bodyPr/>
        <a:lstStyle/>
        <a:p>
          <a:endParaRPr lang="en-US"/>
        </a:p>
      </dgm:t>
    </dgm:pt>
    <dgm:pt modelId="{619D005C-263C-4413-A559-5E5405428BD3}" type="sibTrans" cxnId="{7D570E78-6CFC-431D-B4E6-D0E82DBC15A8}">
      <dgm:prSet/>
      <dgm:spPr/>
      <dgm:t>
        <a:bodyPr/>
        <a:lstStyle/>
        <a:p>
          <a:endParaRPr lang="en-US"/>
        </a:p>
      </dgm:t>
    </dgm:pt>
    <dgm:pt modelId="{D3CFA25C-9A41-4F64-9B4D-36AAFC110EBF}">
      <dgm:prSet phldrT="[Text]" custT="1"/>
      <dgm:spPr/>
      <dgm:t>
        <a:bodyPr/>
        <a:lstStyle/>
        <a:p>
          <a:r>
            <a:rPr lang="en-US" sz="1800" b="0" dirty="0" smtClean="0"/>
            <a:t>On demand</a:t>
          </a:r>
          <a:endParaRPr lang="en-US" sz="1800" b="0" dirty="0"/>
        </a:p>
      </dgm:t>
    </dgm:pt>
    <dgm:pt modelId="{DB80B2FD-ACAC-42A4-A5ED-3A45F9E63BC2}" type="parTrans" cxnId="{096A144A-FB2D-4EEC-8A84-CF546FB9D42C}">
      <dgm:prSet/>
      <dgm:spPr/>
      <dgm:t>
        <a:bodyPr/>
        <a:lstStyle/>
        <a:p>
          <a:endParaRPr lang="en-US"/>
        </a:p>
      </dgm:t>
    </dgm:pt>
    <dgm:pt modelId="{2C89C8AA-F114-4C23-A33C-18E79EAF0EBA}" type="sibTrans" cxnId="{096A144A-FB2D-4EEC-8A84-CF546FB9D42C}">
      <dgm:prSet/>
      <dgm:spPr/>
      <dgm:t>
        <a:bodyPr/>
        <a:lstStyle/>
        <a:p>
          <a:endParaRPr lang="en-US"/>
        </a:p>
      </dgm:t>
    </dgm:pt>
    <dgm:pt modelId="{5EA3DF4E-C2EA-4758-9780-21F31E3E5AD0}">
      <dgm:prSet phldrT="[Text]" custT="1"/>
      <dgm:spPr/>
      <dgm:t>
        <a:bodyPr/>
        <a:lstStyle/>
        <a:p>
          <a:r>
            <a:rPr lang="en-US" sz="1800" b="0" dirty="0" smtClean="0"/>
            <a:t>Leisure</a:t>
          </a:r>
          <a:endParaRPr lang="en-US" sz="1800" b="0" dirty="0"/>
        </a:p>
      </dgm:t>
    </dgm:pt>
    <dgm:pt modelId="{A1E17069-776E-4A77-AAC3-0C42B1E4DC09}" type="parTrans" cxnId="{EDCC620B-C187-4023-A545-25FFCC49950C}">
      <dgm:prSet/>
      <dgm:spPr/>
      <dgm:t>
        <a:bodyPr/>
        <a:lstStyle/>
        <a:p>
          <a:endParaRPr lang="en-US"/>
        </a:p>
      </dgm:t>
    </dgm:pt>
    <dgm:pt modelId="{9A082E7F-8422-4460-8B95-42F677FEAFE0}" type="sibTrans" cxnId="{EDCC620B-C187-4023-A545-25FFCC49950C}">
      <dgm:prSet/>
      <dgm:spPr/>
      <dgm:t>
        <a:bodyPr/>
        <a:lstStyle/>
        <a:p>
          <a:endParaRPr lang="en-US"/>
        </a:p>
      </dgm:t>
    </dgm:pt>
    <dgm:pt modelId="{B199D0F9-1E68-4F57-860B-4E131AC98009}">
      <dgm:prSet phldrT="[Text]" custT="1"/>
      <dgm:spPr>
        <a:solidFill>
          <a:schemeClr val="accent4">
            <a:lumMod val="60000"/>
            <a:lumOff val="40000"/>
          </a:schemeClr>
        </a:solidFill>
      </dgm:spPr>
      <dgm:t>
        <a:bodyPr/>
        <a:lstStyle/>
        <a:p>
          <a:r>
            <a:rPr lang="en-US" sz="1800" b="1" dirty="0" smtClean="0">
              <a:solidFill>
                <a:schemeClr val="tx1"/>
              </a:solidFill>
            </a:rPr>
            <a:t>Anywhere</a:t>
          </a:r>
          <a:endParaRPr lang="en-US" sz="1600" b="1" dirty="0">
            <a:solidFill>
              <a:schemeClr val="tx1"/>
            </a:solidFill>
          </a:endParaRPr>
        </a:p>
      </dgm:t>
    </dgm:pt>
    <dgm:pt modelId="{BB50F06B-D5D0-43EF-BF9A-8EC35C6F6654}" type="parTrans" cxnId="{BDD501B6-1129-412F-AE34-8CD2523364B5}">
      <dgm:prSet/>
      <dgm:spPr/>
      <dgm:t>
        <a:bodyPr/>
        <a:lstStyle/>
        <a:p>
          <a:endParaRPr lang="en-US"/>
        </a:p>
      </dgm:t>
    </dgm:pt>
    <dgm:pt modelId="{C927737A-5A85-4A5C-92F2-CF30FDA136B9}" type="sibTrans" cxnId="{BDD501B6-1129-412F-AE34-8CD2523364B5}">
      <dgm:prSet/>
      <dgm:spPr/>
      <dgm:t>
        <a:bodyPr/>
        <a:lstStyle/>
        <a:p>
          <a:endParaRPr lang="en-US"/>
        </a:p>
      </dgm:t>
    </dgm:pt>
    <dgm:pt modelId="{0EE9A8B9-8303-4879-BD56-7A1AF7B3A3D8}">
      <dgm:prSet phldrT="[Text]" custT="1"/>
      <dgm:spPr/>
      <dgm:t>
        <a:bodyPr/>
        <a:lstStyle/>
        <a:p>
          <a:r>
            <a:rPr lang="en-US" sz="1800" b="0" dirty="0" smtClean="0"/>
            <a:t> Higher-Ed</a:t>
          </a:r>
          <a:endParaRPr lang="en-US" sz="1800" b="0" dirty="0"/>
        </a:p>
      </dgm:t>
    </dgm:pt>
    <dgm:pt modelId="{4C698875-A4EE-4C08-B332-69E96BC79618}" type="parTrans" cxnId="{8B57AD87-C74E-4C4A-A83F-46058C64EF12}">
      <dgm:prSet/>
      <dgm:spPr/>
      <dgm:t>
        <a:bodyPr/>
        <a:lstStyle/>
        <a:p>
          <a:endParaRPr lang="en-US"/>
        </a:p>
      </dgm:t>
    </dgm:pt>
    <dgm:pt modelId="{97325F46-6539-4380-8BFA-0E1A4EBE6DB0}" type="sibTrans" cxnId="{8B57AD87-C74E-4C4A-A83F-46058C64EF12}">
      <dgm:prSet/>
      <dgm:spPr/>
      <dgm:t>
        <a:bodyPr/>
        <a:lstStyle/>
        <a:p>
          <a:endParaRPr lang="en-US"/>
        </a:p>
      </dgm:t>
    </dgm:pt>
    <dgm:pt modelId="{92A210F5-1F79-4130-AE31-A02DD23B7003}">
      <dgm:prSet phldrT="[Text]" custT="1"/>
      <dgm:spPr/>
      <dgm:t>
        <a:bodyPr/>
        <a:lstStyle/>
        <a:p>
          <a:r>
            <a:rPr lang="en-US" sz="1800" b="0" dirty="0" smtClean="0"/>
            <a:t> Vocational</a:t>
          </a:r>
          <a:endParaRPr lang="en-US" sz="1800" b="0" dirty="0"/>
        </a:p>
      </dgm:t>
    </dgm:pt>
    <dgm:pt modelId="{FF79C963-4906-4AEE-9AB6-A48EEEA83F9D}" type="parTrans" cxnId="{E6E129BE-0A0A-437D-B849-0AC12E2633CD}">
      <dgm:prSet/>
      <dgm:spPr/>
      <dgm:t>
        <a:bodyPr/>
        <a:lstStyle/>
        <a:p>
          <a:endParaRPr lang="en-US"/>
        </a:p>
      </dgm:t>
    </dgm:pt>
    <dgm:pt modelId="{6591BC9F-F7C5-46E7-94E3-B979C8B33DA1}" type="sibTrans" cxnId="{E6E129BE-0A0A-437D-B849-0AC12E2633CD}">
      <dgm:prSet/>
      <dgm:spPr/>
      <dgm:t>
        <a:bodyPr/>
        <a:lstStyle/>
        <a:p>
          <a:endParaRPr lang="en-US"/>
        </a:p>
      </dgm:t>
    </dgm:pt>
    <dgm:pt modelId="{708FA541-2C27-46D6-BC21-B0DDFAEEA1B6}">
      <dgm:prSet phldrT="[Text]" custT="1"/>
      <dgm:spPr/>
      <dgm:t>
        <a:bodyPr/>
        <a:lstStyle/>
        <a:p>
          <a:r>
            <a:rPr lang="en-US" sz="1800" b="0" dirty="0" smtClean="0"/>
            <a:t> Life long learner</a:t>
          </a:r>
          <a:endParaRPr lang="en-US" sz="1800" b="0" dirty="0"/>
        </a:p>
      </dgm:t>
    </dgm:pt>
    <dgm:pt modelId="{0CE24604-7FA1-4741-99D4-04D21B094EE0}" type="parTrans" cxnId="{3D737E7F-8E52-467F-A4C2-01C696B62263}">
      <dgm:prSet/>
      <dgm:spPr/>
      <dgm:t>
        <a:bodyPr/>
        <a:lstStyle/>
        <a:p>
          <a:endParaRPr lang="en-US"/>
        </a:p>
      </dgm:t>
    </dgm:pt>
    <dgm:pt modelId="{2EFF5299-001A-45BB-B795-7F99B0EED24E}" type="sibTrans" cxnId="{3D737E7F-8E52-467F-A4C2-01C696B62263}">
      <dgm:prSet/>
      <dgm:spPr/>
      <dgm:t>
        <a:bodyPr/>
        <a:lstStyle/>
        <a:p>
          <a:endParaRPr lang="en-US"/>
        </a:p>
      </dgm:t>
    </dgm:pt>
    <dgm:pt modelId="{D67BC096-7A42-4A88-A969-2BBED81EA9DE}">
      <dgm:prSet phldrT="[Text]" custT="1"/>
      <dgm:spPr/>
      <dgm:t>
        <a:bodyPr/>
        <a:lstStyle/>
        <a:p>
          <a:r>
            <a:rPr lang="en-US" sz="1800" b="0" dirty="0" smtClean="0"/>
            <a:t>New skills</a:t>
          </a:r>
          <a:endParaRPr lang="en-US" sz="1800" b="0" dirty="0"/>
        </a:p>
      </dgm:t>
    </dgm:pt>
    <dgm:pt modelId="{7B56B487-AE7B-49CC-BD68-623A1FF197B6}" type="parTrans" cxnId="{F77248B3-BE92-4619-9912-ED259A6F4419}">
      <dgm:prSet/>
      <dgm:spPr/>
      <dgm:t>
        <a:bodyPr/>
        <a:lstStyle/>
        <a:p>
          <a:endParaRPr lang="en-US"/>
        </a:p>
      </dgm:t>
    </dgm:pt>
    <dgm:pt modelId="{91D8E73A-FCA1-4A0F-8762-BAB42DAB7FC4}" type="sibTrans" cxnId="{F77248B3-BE92-4619-9912-ED259A6F4419}">
      <dgm:prSet/>
      <dgm:spPr/>
      <dgm:t>
        <a:bodyPr/>
        <a:lstStyle/>
        <a:p>
          <a:endParaRPr lang="en-US"/>
        </a:p>
      </dgm:t>
    </dgm:pt>
    <dgm:pt modelId="{9371C5C0-E59B-4313-9BB0-680E6A87AF4E}" type="pres">
      <dgm:prSet presAssocID="{B188A82C-E77C-4388-B2CF-0AD7A6BA8AD1}" presName="composite" presStyleCnt="0">
        <dgm:presLayoutVars>
          <dgm:chMax val="5"/>
          <dgm:dir/>
          <dgm:animLvl val="ctr"/>
          <dgm:resizeHandles val="exact"/>
        </dgm:presLayoutVars>
      </dgm:prSet>
      <dgm:spPr/>
      <dgm:t>
        <a:bodyPr/>
        <a:lstStyle/>
        <a:p>
          <a:endParaRPr lang="en-US"/>
        </a:p>
      </dgm:t>
    </dgm:pt>
    <dgm:pt modelId="{26FB1723-4335-424B-AC29-9435D4513217}" type="pres">
      <dgm:prSet presAssocID="{B188A82C-E77C-4388-B2CF-0AD7A6BA8AD1}" presName="cycle" presStyleCnt="0"/>
      <dgm:spPr/>
      <dgm:t>
        <a:bodyPr/>
        <a:lstStyle/>
        <a:p>
          <a:endParaRPr lang="en-US"/>
        </a:p>
      </dgm:t>
    </dgm:pt>
    <dgm:pt modelId="{EAA69D31-BA37-4913-88F5-E17795BB0EC2}" type="pres">
      <dgm:prSet presAssocID="{B188A82C-E77C-4388-B2CF-0AD7A6BA8AD1}" presName="centerShape" presStyleCnt="0"/>
      <dgm:spPr/>
      <dgm:t>
        <a:bodyPr/>
        <a:lstStyle/>
        <a:p>
          <a:endParaRPr lang="en-US"/>
        </a:p>
      </dgm:t>
    </dgm:pt>
    <dgm:pt modelId="{B9C46909-20FF-4CA0-AEFF-6229331242C3}" type="pres">
      <dgm:prSet presAssocID="{B188A82C-E77C-4388-B2CF-0AD7A6BA8AD1}" presName="connSite" presStyleLbl="node1" presStyleIdx="0" presStyleCnt="5"/>
      <dgm:spPr/>
      <dgm:t>
        <a:bodyPr/>
        <a:lstStyle/>
        <a:p>
          <a:endParaRPr lang="en-US"/>
        </a:p>
      </dgm:t>
    </dgm:pt>
    <dgm:pt modelId="{C41B393C-58A2-4D2C-B46E-29ABE5698389}" type="pres">
      <dgm:prSet presAssocID="{B188A82C-E77C-4388-B2CF-0AD7A6BA8AD1}" presName="visible" presStyleLbl="node1" presStyleIdx="0" presStyleCnt="5" custScaleX="183453" custScaleY="153162" custLinFactNeighborX="-56172" custLinFactNeighborY="-5358"/>
      <dgm:spPr>
        <a:blipFill rotWithShape="1">
          <a:blip xmlns:r="http://schemas.openxmlformats.org/officeDocument/2006/relationships" r:embed="rId1"/>
          <a:stretch>
            <a:fillRect/>
          </a:stretch>
        </a:blipFill>
      </dgm:spPr>
      <dgm:t>
        <a:bodyPr/>
        <a:lstStyle/>
        <a:p>
          <a:endParaRPr lang="en-US"/>
        </a:p>
      </dgm:t>
    </dgm:pt>
    <dgm:pt modelId="{AEC26BE0-A52E-4B50-AE4C-3D3987D4FE6C}" type="pres">
      <dgm:prSet presAssocID="{B0FC338F-B2B1-4E55-8CBA-545ADDAA79C1}" presName="Name25" presStyleLbl="parChTrans1D1" presStyleIdx="0" presStyleCnt="4"/>
      <dgm:spPr/>
      <dgm:t>
        <a:bodyPr/>
        <a:lstStyle/>
        <a:p>
          <a:endParaRPr lang="en-US"/>
        </a:p>
      </dgm:t>
    </dgm:pt>
    <dgm:pt modelId="{4FEB559C-54C6-49FD-98C1-590C77082E30}" type="pres">
      <dgm:prSet presAssocID="{AE0102DD-706E-4134-BF4C-D7855BFD5F1D}" presName="node" presStyleCnt="0"/>
      <dgm:spPr/>
      <dgm:t>
        <a:bodyPr/>
        <a:lstStyle/>
        <a:p>
          <a:endParaRPr lang="en-US"/>
        </a:p>
      </dgm:t>
    </dgm:pt>
    <dgm:pt modelId="{8F0390FA-C634-45FD-A172-970E4EE6DA1E}" type="pres">
      <dgm:prSet presAssocID="{AE0102DD-706E-4134-BF4C-D7855BFD5F1D}" presName="parentNode" presStyleLbl="node1" presStyleIdx="1" presStyleCnt="5" custFlipHor="1" custScaleX="109005" custScaleY="87735" custLinFactNeighborX="86054" custLinFactNeighborY="21702">
        <dgm:presLayoutVars>
          <dgm:chMax val="1"/>
          <dgm:bulletEnabled val="1"/>
        </dgm:presLayoutVars>
      </dgm:prSet>
      <dgm:spPr/>
      <dgm:t>
        <a:bodyPr/>
        <a:lstStyle/>
        <a:p>
          <a:endParaRPr lang="en-US"/>
        </a:p>
      </dgm:t>
    </dgm:pt>
    <dgm:pt modelId="{F9226DFA-46BB-4643-9292-DF461BA240F0}" type="pres">
      <dgm:prSet presAssocID="{AE0102DD-706E-4134-BF4C-D7855BFD5F1D}" presName="childNode" presStyleLbl="revTx" presStyleIdx="0" presStyleCnt="3">
        <dgm:presLayoutVars>
          <dgm:bulletEnabled val="1"/>
        </dgm:presLayoutVars>
      </dgm:prSet>
      <dgm:spPr/>
      <dgm:t>
        <a:bodyPr/>
        <a:lstStyle/>
        <a:p>
          <a:endParaRPr lang="en-US"/>
        </a:p>
      </dgm:t>
    </dgm:pt>
    <dgm:pt modelId="{35DD0394-6DA8-43BF-8837-8E42ED7C139A}" type="pres">
      <dgm:prSet presAssocID="{34F32533-5366-4271-A915-123410A87E7F}" presName="Name25" presStyleLbl="parChTrans1D1" presStyleIdx="1" presStyleCnt="4"/>
      <dgm:spPr/>
      <dgm:t>
        <a:bodyPr/>
        <a:lstStyle/>
        <a:p>
          <a:endParaRPr lang="en-US"/>
        </a:p>
      </dgm:t>
    </dgm:pt>
    <dgm:pt modelId="{B7DDEB22-82FA-4FC0-8787-5A20CA99AD7F}" type="pres">
      <dgm:prSet presAssocID="{C7745631-A500-4CC1-9BFF-DF0AB1E6B24F}" presName="node" presStyleCnt="0"/>
      <dgm:spPr/>
      <dgm:t>
        <a:bodyPr/>
        <a:lstStyle/>
        <a:p>
          <a:endParaRPr lang="en-US"/>
        </a:p>
      </dgm:t>
    </dgm:pt>
    <dgm:pt modelId="{DECBA710-AFD8-45FB-BFC5-3DC7FD6948CC}" type="pres">
      <dgm:prSet presAssocID="{C7745631-A500-4CC1-9BFF-DF0AB1E6B24F}" presName="parentNode" presStyleLbl="node1" presStyleIdx="2" presStyleCnt="5" custLinFactNeighborX="72095" custLinFactNeighborY="26131">
        <dgm:presLayoutVars>
          <dgm:chMax val="1"/>
          <dgm:bulletEnabled val="1"/>
        </dgm:presLayoutVars>
      </dgm:prSet>
      <dgm:spPr/>
      <dgm:t>
        <a:bodyPr/>
        <a:lstStyle/>
        <a:p>
          <a:endParaRPr lang="en-US"/>
        </a:p>
      </dgm:t>
    </dgm:pt>
    <dgm:pt modelId="{EB42BD7D-25B4-46CC-9411-8033CF1BDC8B}" type="pres">
      <dgm:prSet presAssocID="{C7745631-A500-4CC1-9BFF-DF0AB1E6B24F}" presName="childNode" presStyleLbl="revTx" presStyleIdx="1" presStyleCnt="3" custLinFactNeighborY="-32425">
        <dgm:presLayoutVars>
          <dgm:bulletEnabled val="1"/>
        </dgm:presLayoutVars>
      </dgm:prSet>
      <dgm:spPr/>
      <dgm:t>
        <a:bodyPr/>
        <a:lstStyle/>
        <a:p>
          <a:endParaRPr lang="en-US"/>
        </a:p>
      </dgm:t>
    </dgm:pt>
    <dgm:pt modelId="{6A0386A8-65A9-49F1-867F-E0C283A96D89}" type="pres">
      <dgm:prSet presAssocID="{BB50F06B-D5D0-43EF-BF9A-8EC35C6F6654}" presName="Name25" presStyleLbl="parChTrans1D1" presStyleIdx="2" presStyleCnt="4"/>
      <dgm:spPr/>
      <dgm:t>
        <a:bodyPr/>
        <a:lstStyle/>
        <a:p>
          <a:endParaRPr lang="en-US"/>
        </a:p>
      </dgm:t>
    </dgm:pt>
    <dgm:pt modelId="{79979893-8CBA-4852-9E8D-DFADF5884C89}" type="pres">
      <dgm:prSet presAssocID="{B199D0F9-1E68-4F57-860B-4E131AC98009}" presName="node" presStyleCnt="0"/>
      <dgm:spPr/>
      <dgm:t>
        <a:bodyPr/>
        <a:lstStyle/>
        <a:p>
          <a:endParaRPr lang="en-US"/>
        </a:p>
      </dgm:t>
    </dgm:pt>
    <dgm:pt modelId="{3FF89979-F62E-462A-A1A1-FE0CC48EAE7B}" type="pres">
      <dgm:prSet presAssocID="{B199D0F9-1E68-4F57-860B-4E131AC98009}" presName="parentNode" presStyleLbl="node1" presStyleIdx="3" presStyleCnt="5" custScaleX="118913" custLinFactNeighborY="9845">
        <dgm:presLayoutVars>
          <dgm:chMax val="1"/>
          <dgm:bulletEnabled val="1"/>
        </dgm:presLayoutVars>
      </dgm:prSet>
      <dgm:spPr/>
      <dgm:t>
        <a:bodyPr/>
        <a:lstStyle/>
        <a:p>
          <a:endParaRPr lang="en-US"/>
        </a:p>
      </dgm:t>
    </dgm:pt>
    <dgm:pt modelId="{2DA52E6E-00D0-442A-AA49-C7DE48598BDC}" type="pres">
      <dgm:prSet presAssocID="{B199D0F9-1E68-4F57-860B-4E131AC98009}" presName="childNode" presStyleLbl="revTx" presStyleIdx="1" presStyleCnt="3">
        <dgm:presLayoutVars>
          <dgm:bulletEnabled val="1"/>
        </dgm:presLayoutVars>
      </dgm:prSet>
      <dgm:spPr/>
      <dgm:t>
        <a:bodyPr/>
        <a:lstStyle/>
        <a:p>
          <a:endParaRPr lang="en-US"/>
        </a:p>
      </dgm:t>
    </dgm:pt>
    <dgm:pt modelId="{FF4DBAFD-2259-4045-9EB6-993D68CCB4C7}" type="pres">
      <dgm:prSet presAssocID="{A4019CE9-2118-437C-BA33-4EC5A66E006F}" presName="Name25" presStyleLbl="parChTrans1D1" presStyleIdx="3" presStyleCnt="4"/>
      <dgm:spPr/>
      <dgm:t>
        <a:bodyPr/>
        <a:lstStyle/>
        <a:p>
          <a:endParaRPr lang="en-US"/>
        </a:p>
      </dgm:t>
    </dgm:pt>
    <dgm:pt modelId="{A13CADEF-6783-43F2-8D62-66C097628E3F}" type="pres">
      <dgm:prSet presAssocID="{9DFFC8D3-CCF7-4092-A230-476BD9D722C3}" presName="node" presStyleCnt="0"/>
      <dgm:spPr/>
      <dgm:t>
        <a:bodyPr/>
        <a:lstStyle/>
        <a:p>
          <a:endParaRPr lang="en-US"/>
        </a:p>
      </dgm:t>
    </dgm:pt>
    <dgm:pt modelId="{42307510-93B4-4000-B700-CB7076B4FB10}" type="pres">
      <dgm:prSet presAssocID="{9DFFC8D3-CCF7-4092-A230-476BD9D722C3}" presName="parentNode" presStyleLbl="node1" presStyleIdx="4" presStyleCnt="5" custLinFactNeighborX="-29412" custLinFactNeighborY="-32835">
        <dgm:presLayoutVars>
          <dgm:chMax val="1"/>
          <dgm:bulletEnabled val="1"/>
        </dgm:presLayoutVars>
      </dgm:prSet>
      <dgm:spPr/>
      <dgm:t>
        <a:bodyPr/>
        <a:lstStyle/>
        <a:p>
          <a:endParaRPr lang="en-US"/>
        </a:p>
      </dgm:t>
    </dgm:pt>
    <dgm:pt modelId="{24D7D801-624E-4BDA-8C3C-C4C51ED667F4}" type="pres">
      <dgm:prSet presAssocID="{9DFFC8D3-CCF7-4092-A230-476BD9D722C3}" presName="childNode" presStyleLbl="revTx" presStyleIdx="2" presStyleCnt="3">
        <dgm:presLayoutVars>
          <dgm:bulletEnabled val="1"/>
        </dgm:presLayoutVars>
      </dgm:prSet>
      <dgm:spPr/>
      <dgm:t>
        <a:bodyPr/>
        <a:lstStyle/>
        <a:p>
          <a:endParaRPr lang="en-US"/>
        </a:p>
      </dgm:t>
    </dgm:pt>
  </dgm:ptLst>
  <dgm:cxnLst>
    <dgm:cxn modelId="{E27F39B4-B2AF-493C-B3EF-D7BFD897BFAC}" type="presOf" srcId="{AE0102DD-706E-4134-BF4C-D7855BFD5F1D}" destId="{8F0390FA-C634-45FD-A172-970E4EE6DA1E}" srcOrd="0" destOrd="0" presId="urn:microsoft.com/office/officeart/2005/8/layout/radial2"/>
    <dgm:cxn modelId="{DD3211DC-0A7E-422C-834C-D0EDB4910976}" type="presOf" srcId="{34F32533-5366-4271-A915-123410A87E7F}" destId="{35DD0394-6DA8-43BF-8837-8E42ED7C139A}" srcOrd="0" destOrd="0" presId="urn:microsoft.com/office/officeart/2005/8/layout/radial2"/>
    <dgm:cxn modelId="{978147E9-385B-4B6D-A670-D4FD5C4FFC78}" type="presOf" srcId="{8C795F17-748F-4AB2-886A-F835CFE7BDEC}" destId="{EB42BD7D-25B4-46CC-9411-8033CF1BDC8B}" srcOrd="0" destOrd="2" presId="urn:microsoft.com/office/officeart/2005/8/layout/radial2"/>
    <dgm:cxn modelId="{5A2F4A81-C799-4859-9722-E36437AC2357}" type="presOf" srcId="{B0FC338F-B2B1-4E55-8CBA-545ADDAA79C1}" destId="{AEC26BE0-A52E-4B50-AE4C-3D3987D4FE6C}" srcOrd="0" destOrd="0" presId="urn:microsoft.com/office/officeart/2005/8/layout/radial2"/>
    <dgm:cxn modelId="{B2575CF1-089F-475A-8A6D-91F7E1B591BC}" srcId="{B188A82C-E77C-4388-B2CF-0AD7A6BA8AD1}" destId="{C7745631-A500-4CC1-9BFF-DF0AB1E6B24F}" srcOrd="1" destOrd="0" parTransId="{34F32533-5366-4271-A915-123410A87E7F}" sibTransId="{2BAE384B-463F-455C-B0BD-A442763C87C3}"/>
    <dgm:cxn modelId="{74E99C4F-DD0F-476B-91AF-1A0BFF297B99}" type="presOf" srcId="{D3CFA25C-9A41-4F64-9B4D-36AAFC110EBF}" destId="{24D7D801-624E-4BDA-8C3C-C4C51ED667F4}" srcOrd="0" destOrd="0" presId="urn:microsoft.com/office/officeart/2005/8/layout/radial2"/>
    <dgm:cxn modelId="{FEE6CFC3-16E7-4D81-8DE1-CEA6B01D8871}" type="presOf" srcId="{C7745631-A500-4CC1-9BFF-DF0AB1E6B24F}" destId="{DECBA710-AFD8-45FB-BFC5-3DC7FD6948CC}" srcOrd="0" destOrd="0" presId="urn:microsoft.com/office/officeart/2005/8/layout/radial2"/>
    <dgm:cxn modelId="{10115593-10E2-435F-BACC-2A487668D69C}" type="presOf" srcId="{A4019CE9-2118-437C-BA33-4EC5A66E006F}" destId="{FF4DBAFD-2259-4045-9EB6-993D68CCB4C7}" srcOrd="0" destOrd="0" presId="urn:microsoft.com/office/officeart/2005/8/layout/radial2"/>
    <dgm:cxn modelId="{3169F523-B4F4-46D1-8D79-F84A929E5BA2}" type="presOf" srcId="{9DFFC8D3-CCF7-4092-A230-476BD9D722C3}" destId="{42307510-93B4-4000-B700-CB7076B4FB10}" srcOrd="0" destOrd="0" presId="urn:microsoft.com/office/officeart/2005/8/layout/radial2"/>
    <dgm:cxn modelId="{FC6EECD3-64BB-4965-91E9-C518FD814082}" srcId="{C7745631-A500-4CC1-9BFF-DF0AB1E6B24F}" destId="{8C795F17-748F-4AB2-886A-F835CFE7BDEC}" srcOrd="2" destOrd="0" parTransId="{D2076559-5723-42BA-87CE-A43CDBF883AE}" sibTransId="{74B158C1-9C86-40F5-BDF1-7D300D799847}"/>
    <dgm:cxn modelId="{DF0E62A6-E219-498B-A3C8-6A854F14403A}" srcId="{AE0102DD-706E-4134-BF4C-D7855BFD5F1D}" destId="{C300E688-5F1B-4CA3-9A8D-90B29205B090}" srcOrd="1" destOrd="0" parTransId="{5923E015-760E-4B36-A08E-8FD0B2D23819}" sibTransId="{5506C1E5-8F93-45CC-894F-EC5C2CC8CD0C}"/>
    <dgm:cxn modelId="{D1946822-2841-4C8C-B5F7-BD4F0D2896CA}" type="presOf" srcId="{5EA3DF4E-C2EA-4758-9780-21F31E3E5AD0}" destId="{F9226DFA-46BB-4643-9292-DF461BA240F0}" srcOrd="0" destOrd="3" presId="urn:microsoft.com/office/officeart/2005/8/layout/radial2"/>
    <dgm:cxn modelId="{A7016BE5-E81B-4C5D-9E41-C58F999EFC35}" srcId="{C7745631-A500-4CC1-9BFF-DF0AB1E6B24F}" destId="{ADC81936-FFF1-4FB9-A845-512306DC503D}" srcOrd="0" destOrd="0" parTransId="{9FDD08CA-AB4A-4131-A2EF-FA9660A7EFEB}" sibTransId="{2CD16E35-DE9E-4FE4-B39B-E28A33133B71}"/>
    <dgm:cxn modelId="{8220B517-F794-4AE3-83F3-D49DF3E7F72A}" type="presOf" srcId="{ADC81936-FFF1-4FB9-A845-512306DC503D}" destId="{EB42BD7D-25B4-46CC-9411-8033CF1BDC8B}" srcOrd="0" destOrd="0" presId="urn:microsoft.com/office/officeart/2005/8/layout/radial2"/>
    <dgm:cxn modelId="{DD05A7B9-33B2-429B-850E-EDA75676379E}" type="presOf" srcId="{C300E688-5F1B-4CA3-9A8D-90B29205B090}" destId="{F9226DFA-46BB-4643-9292-DF461BA240F0}" srcOrd="0" destOrd="1" presId="urn:microsoft.com/office/officeart/2005/8/layout/radial2"/>
    <dgm:cxn modelId="{CC67C438-A37F-4BED-934A-AB7F6C7013EC}" type="presOf" srcId="{92A210F5-1F79-4130-AE31-A02DD23B7003}" destId="{EB42BD7D-25B4-46CC-9411-8033CF1BDC8B}" srcOrd="0" destOrd="3" presId="urn:microsoft.com/office/officeart/2005/8/layout/radial2"/>
    <dgm:cxn modelId="{23130008-8578-4C7C-805C-6BD5008CA250}" type="presOf" srcId="{B188A82C-E77C-4388-B2CF-0AD7A6BA8AD1}" destId="{9371C5C0-E59B-4313-9BB0-680E6A87AF4E}" srcOrd="0" destOrd="0" presId="urn:microsoft.com/office/officeart/2005/8/layout/radial2"/>
    <dgm:cxn modelId="{BDD501B6-1129-412F-AE34-8CD2523364B5}" srcId="{B188A82C-E77C-4388-B2CF-0AD7A6BA8AD1}" destId="{B199D0F9-1E68-4F57-860B-4E131AC98009}" srcOrd="2" destOrd="0" parTransId="{BB50F06B-D5D0-43EF-BF9A-8EC35C6F6654}" sibTransId="{C927737A-5A85-4A5C-92F2-CF30FDA136B9}"/>
    <dgm:cxn modelId="{DF931BCC-D7C0-4756-9B32-9ABEF5ED3C17}" type="presOf" srcId="{B199D0F9-1E68-4F57-860B-4E131AC98009}" destId="{3FF89979-F62E-462A-A1A1-FE0CC48EAE7B}" srcOrd="0" destOrd="0" presId="urn:microsoft.com/office/officeart/2005/8/layout/radial2"/>
    <dgm:cxn modelId="{7D18FD5C-830E-4AC0-A74F-209011C2796F}" type="presOf" srcId="{708FA541-2C27-46D6-BC21-B0DDFAEEA1B6}" destId="{EB42BD7D-25B4-46CC-9411-8033CF1BDC8B}" srcOrd="0" destOrd="4" presId="urn:microsoft.com/office/officeart/2005/8/layout/radial2"/>
    <dgm:cxn modelId="{A60CC0A3-0D46-4EFD-9B08-027255FD893F}" type="presOf" srcId="{BB50F06B-D5D0-43EF-BF9A-8EC35C6F6654}" destId="{6A0386A8-65A9-49F1-867F-E0C283A96D89}" srcOrd="0" destOrd="0" presId="urn:microsoft.com/office/officeart/2005/8/layout/radial2"/>
    <dgm:cxn modelId="{B47001ED-B913-4337-AEB5-A2714ED09CB3}" type="presOf" srcId="{D67BC096-7A42-4A88-A969-2BBED81EA9DE}" destId="{F9226DFA-46BB-4643-9292-DF461BA240F0}" srcOrd="0" destOrd="2" presId="urn:microsoft.com/office/officeart/2005/8/layout/radial2"/>
    <dgm:cxn modelId="{F77248B3-BE92-4619-9912-ED259A6F4419}" srcId="{AE0102DD-706E-4134-BF4C-D7855BFD5F1D}" destId="{D67BC096-7A42-4A88-A969-2BBED81EA9DE}" srcOrd="2" destOrd="0" parTransId="{7B56B487-AE7B-49CC-BD68-623A1FF197B6}" sibTransId="{91D8E73A-FCA1-4A0F-8762-BAB42DAB7FC4}"/>
    <dgm:cxn modelId="{EDCC620B-C187-4023-A545-25FFCC49950C}" srcId="{AE0102DD-706E-4134-BF4C-D7855BFD5F1D}" destId="{5EA3DF4E-C2EA-4758-9780-21F31E3E5AD0}" srcOrd="3" destOrd="0" parTransId="{A1E17069-776E-4A77-AAC3-0C42B1E4DC09}" sibTransId="{9A082E7F-8422-4460-8B95-42F677FEAFE0}"/>
    <dgm:cxn modelId="{3D737E7F-8E52-467F-A4C2-01C696B62263}" srcId="{C7745631-A500-4CC1-9BFF-DF0AB1E6B24F}" destId="{708FA541-2C27-46D6-BC21-B0DDFAEEA1B6}" srcOrd="4" destOrd="0" parTransId="{0CE24604-7FA1-4741-99D4-04D21B094EE0}" sibTransId="{2EFF5299-001A-45BB-B795-7F99B0EED24E}"/>
    <dgm:cxn modelId="{DD7B3663-C5A9-43CB-B34D-595803690E3C}" srcId="{AE0102DD-706E-4134-BF4C-D7855BFD5F1D}" destId="{84E3D690-5466-4580-9711-D3E3ABAF8241}" srcOrd="0" destOrd="0" parTransId="{7D9DD011-A39D-4135-9294-BA091F14F9C2}" sibTransId="{D9F90916-298A-424B-BE5F-00FA4119A909}"/>
    <dgm:cxn modelId="{FD16D43B-3F92-4CF2-B753-45775DB5B3ED}" type="presOf" srcId="{0EE9A8B9-8303-4879-BD56-7A1AF7B3A3D8}" destId="{EB42BD7D-25B4-46CC-9411-8033CF1BDC8B}" srcOrd="0" destOrd="1" presId="urn:microsoft.com/office/officeart/2005/8/layout/radial2"/>
    <dgm:cxn modelId="{21979792-3D45-4763-97B0-EF40B872FCB4}" type="presOf" srcId="{84E3D690-5466-4580-9711-D3E3ABAF8241}" destId="{F9226DFA-46BB-4643-9292-DF461BA240F0}" srcOrd="0" destOrd="0" presId="urn:microsoft.com/office/officeart/2005/8/layout/radial2"/>
    <dgm:cxn modelId="{D33DA310-EA9A-48F5-ACF2-4CF155CDA8E3}" srcId="{B188A82C-E77C-4388-B2CF-0AD7A6BA8AD1}" destId="{AE0102DD-706E-4134-BF4C-D7855BFD5F1D}" srcOrd="0" destOrd="0" parTransId="{B0FC338F-B2B1-4E55-8CBA-545ADDAA79C1}" sibTransId="{2DF66021-0237-4EF2-B473-E6202C204F43}"/>
    <dgm:cxn modelId="{8B57AD87-C74E-4C4A-A83F-46058C64EF12}" srcId="{C7745631-A500-4CC1-9BFF-DF0AB1E6B24F}" destId="{0EE9A8B9-8303-4879-BD56-7A1AF7B3A3D8}" srcOrd="1" destOrd="0" parTransId="{4C698875-A4EE-4C08-B332-69E96BC79618}" sibTransId="{97325F46-6539-4380-8BFA-0E1A4EBE6DB0}"/>
    <dgm:cxn modelId="{E6E129BE-0A0A-437D-B849-0AC12E2633CD}" srcId="{C7745631-A500-4CC1-9BFF-DF0AB1E6B24F}" destId="{92A210F5-1F79-4130-AE31-A02DD23B7003}" srcOrd="3" destOrd="0" parTransId="{FF79C963-4906-4AEE-9AB6-A48EEEA83F9D}" sibTransId="{6591BC9F-F7C5-46E7-94E3-B979C8B33DA1}"/>
    <dgm:cxn modelId="{7D570E78-6CFC-431D-B4E6-D0E82DBC15A8}" srcId="{B188A82C-E77C-4388-B2CF-0AD7A6BA8AD1}" destId="{9DFFC8D3-CCF7-4092-A230-476BD9D722C3}" srcOrd="3" destOrd="0" parTransId="{A4019CE9-2118-437C-BA33-4EC5A66E006F}" sibTransId="{619D005C-263C-4413-A559-5E5405428BD3}"/>
    <dgm:cxn modelId="{096A144A-FB2D-4EEC-8A84-CF546FB9D42C}" srcId="{9DFFC8D3-CCF7-4092-A230-476BD9D722C3}" destId="{D3CFA25C-9A41-4F64-9B4D-36AAFC110EBF}" srcOrd="0" destOrd="0" parTransId="{DB80B2FD-ACAC-42A4-A5ED-3A45F9E63BC2}" sibTransId="{2C89C8AA-F114-4C23-A33C-18E79EAF0EBA}"/>
    <dgm:cxn modelId="{7722CFEF-8546-40A0-B9DE-5FDB91E17A45}" type="presParOf" srcId="{9371C5C0-E59B-4313-9BB0-680E6A87AF4E}" destId="{26FB1723-4335-424B-AC29-9435D4513217}" srcOrd="0" destOrd="0" presId="urn:microsoft.com/office/officeart/2005/8/layout/radial2"/>
    <dgm:cxn modelId="{74D508F0-9ECC-4052-BEF6-1B56870B9056}" type="presParOf" srcId="{26FB1723-4335-424B-AC29-9435D4513217}" destId="{EAA69D31-BA37-4913-88F5-E17795BB0EC2}" srcOrd="0" destOrd="0" presId="urn:microsoft.com/office/officeart/2005/8/layout/radial2"/>
    <dgm:cxn modelId="{89565A0F-782B-4BA7-80EE-E0649A102097}" type="presParOf" srcId="{EAA69D31-BA37-4913-88F5-E17795BB0EC2}" destId="{B9C46909-20FF-4CA0-AEFF-6229331242C3}" srcOrd="0" destOrd="0" presId="urn:microsoft.com/office/officeart/2005/8/layout/radial2"/>
    <dgm:cxn modelId="{C07DD47E-5DFD-4EA5-B374-3FD7A4C85B9C}" type="presParOf" srcId="{EAA69D31-BA37-4913-88F5-E17795BB0EC2}" destId="{C41B393C-58A2-4D2C-B46E-29ABE5698389}" srcOrd="1" destOrd="0" presId="urn:microsoft.com/office/officeart/2005/8/layout/radial2"/>
    <dgm:cxn modelId="{75D601C9-7A9F-4DF4-AA6D-8EA95E0BABC4}" type="presParOf" srcId="{26FB1723-4335-424B-AC29-9435D4513217}" destId="{AEC26BE0-A52E-4B50-AE4C-3D3987D4FE6C}" srcOrd="1" destOrd="0" presId="urn:microsoft.com/office/officeart/2005/8/layout/radial2"/>
    <dgm:cxn modelId="{C8D4DEC9-93A2-4697-84C6-C8DC9E1937B9}" type="presParOf" srcId="{26FB1723-4335-424B-AC29-9435D4513217}" destId="{4FEB559C-54C6-49FD-98C1-590C77082E30}" srcOrd="2" destOrd="0" presId="urn:microsoft.com/office/officeart/2005/8/layout/radial2"/>
    <dgm:cxn modelId="{EA161599-4C44-432E-B898-78454C235D86}" type="presParOf" srcId="{4FEB559C-54C6-49FD-98C1-590C77082E30}" destId="{8F0390FA-C634-45FD-A172-970E4EE6DA1E}" srcOrd="0" destOrd="0" presId="urn:microsoft.com/office/officeart/2005/8/layout/radial2"/>
    <dgm:cxn modelId="{3EAB4DC8-6989-451F-B124-CD3DC72E5729}" type="presParOf" srcId="{4FEB559C-54C6-49FD-98C1-590C77082E30}" destId="{F9226DFA-46BB-4643-9292-DF461BA240F0}" srcOrd="1" destOrd="0" presId="urn:microsoft.com/office/officeart/2005/8/layout/radial2"/>
    <dgm:cxn modelId="{83E7BECA-6AB4-493C-94D3-9E5227FAC277}" type="presParOf" srcId="{26FB1723-4335-424B-AC29-9435D4513217}" destId="{35DD0394-6DA8-43BF-8837-8E42ED7C139A}" srcOrd="3" destOrd="0" presId="urn:microsoft.com/office/officeart/2005/8/layout/radial2"/>
    <dgm:cxn modelId="{F816A3EB-07A0-4D43-9837-154CBFCED181}" type="presParOf" srcId="{26FB1723-4335-424B-AC29-9435D4513217}" destId="{B7DDEB22-82FA-4FC0-8787-5A20CA99AD7F}" srcOrd="4" destOrd="0" presId="urn:microsoft.com/office/officeart/2005/8/layout/radial2"/>
    <dgm:cxn modelId="{141D30C7-1086-466B-B0A2-9C805F686D6A}" type="presParOf" srcId="{B7DDEB22-82FA-4FC0-8787-5A20CA99AD7F}" destId="{DECBA710-AFD8-45FB-BFC5-3DC7FD6948CC}" srcOrd="0" destOrd="0" presId="urn:microsoft.com/office/officeart/2005/8/layout/radial2"/>
    <dgm:cxn modelId="{8BF024B0-9030-4E5E-8453-EF839A91379A}" type="presParOf" srcId="{B7DDEB22-82FA-4FC0-8787-5A20CA99AD7F}" destId="{EB42BD7D-25B4-46CC-9411-8033CF1BDC8B}" srcOrd="1" destOrd="0" presId="urn:microsoft.com/office/officeart/2005/8/layout/radial2"/>
    <dgm:cxn modelId="{2A7759BF-41B5-49E5-A6D4-BD46EAEEAA0F}" type="presParOf" srcId="{26FB1723-4335-424B-AC29-9435D4513217}" destId="{6A0386A8-65A9-49F1-867F-E0C283A96D89}" srcOrd="5" destOrd="0" presId="urn:microsoft.com/office/officeart/2005/8/layout/radial2"/>
    <dgm:cxn modelId="{888B096E-FEE5-4BDA-A5A0-2D3D3FC122ED}" type="presParOf" srcId="{26FB1723-4335-424B-AC29-9435D4513217}" destId="{79979893-8CBA-4852-9E8D-DFADF5884C89}" srcOrd="6" destOrd="0" presId="urn:microsoft.com/office/officeart/2005/8/layout/radial2"/>
    <dgm:cxn modelId="{2578692E-2478-4170-A70F-C575E97F8D4A}" type="presParOf" srcId="{79979893-8CBA-4852-9E8D-DFADF5884C89}" destId="{3FF89979-F62E-462A-A1A1-FE0CC48EAE7B}" srcOrd="0" destOrd="0" presId="urn:microsoft.com/office/officeart/2005/8/layout/radial2"/>
    <dgm:cxn modelId="{E96C37C1-8301-4439-8F90-0CBDBDC93D69}" type="presParOf" srcId="{79979893-8CBA-4852-9E8D-DFADF5884C89}" destId="{2DA52E6E-00D0-442A-AA49-C7DE48598BDC}" srcOrd="1" destOrd="0" presId="urn:microsoft.com/office/officeart/2005/8/layout/radial2"/>
    <dgm:cxn modelId="{2AC90D8B-2F25-4499-9F67-008AE0550CD9}" type="presParOf" srcId="{26FB1723-4335-424B-AC29-9435D4513217}" destId="{FF4DBAFD-2259-4045-9EB6-993D68CCB4C7}" srcOrd="7" destOrd="0" presId="urn:microsoft.com/office/officeart/2005/8/layout/radial2"/>
    <dgm:cxn modelId="{6ABBDA41-AAC1-4738-9531-E477C551EC83}" type="presParOf" srcId="{26FB1723-4335-424B-AC29-9435D4513217}" destId="{A13CADEF-6783-43F2-8D62-66C097628E3F}" srcOrd="8" destOrd="0" presId="urn:microsoft.com/office/officeart/2005/8/layout/radial2"/>
    <dgm:cxn modelId="{B319292F-0553-47F9-A1E7-52FBB1FB731B}" type="presParOf" srcId="{A13CADEF-6783-43F2-8D62-66C097628E3F}" destId="{42307510-93B4-4000-B700-CB7076B4FB10}" srcOrd="0" destOrd="0" presId="urn:microsoft.com/office/officeart/2005/8/layout/radial2"/>
    <dgm:cxn modelId="{7C23EAA7-386C-49B1-B80A-61393303784C}" type="presParOf" srcId="{A13CADEF-6783-43F2-8D62-66C097628E3F}" destId="{24D7D801-624E-4BDA-8C3C-C4C51ED667F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375826-4516-43C8-863A-72468BAFE1DC}" type="doc">
      <dgm:prSet loTypeId="urn:microsoft.com/office/officeart/2009/layout/CircleArrowProcess" loCatId="cycle" qsTypeId="urn:microsoft.com/office/officeart/2005/8/quickstyle/simple1" qsCatId="simple" csTypeId="urn:microsoft.com/office/officeart/2005/8/colors/colorful4" csCatId="colorful" phldr="1"/>
      <dgm:spPr/>
      <dgm:t>
        <a:bodyPr/>
        <a:lstStyle/>
        <a:p>
          <a:endParaRPr lang="en-US"/>
        </a:p>
      </dgm:t>
    </dgm:pt>
    <dgm:pt modelId="{DDE87643-E49F-44EF-8BEA-4A56C64F8308}">
      <dgm:prSet phldrT="[Text]" custT="1"/>
      <dgm:spPr/>
      <dgm:t>
        <a:bodyPr/>
        <a:lstStyle/>
        <a:p>
          <a:r>
            <a:rPr lang="en-US" sz="2000" dirty="0" smtClean="0"/>
            <a:t>Student</a:t>
          </a:r>
          <a:endParaRPr lang="en-US" sz="2000" dirty="0"/>
        </a:p>
      </dgm:t>
    </dgm:pt>
    <dgm:pt modelId="{7A6971D7-3AF1-45C0-9C4E-AFF6439D90F6}" type="parTrans" cxnId="{1AB4C919-FD63-4E6E-B0CE-0FEABBC74B0A}">
      <dgm:prSet/>
      <dgm:spPr/>
      <dgm:t>
        <a:bodyPr/>
        <a:lstStyle/>
        <a:p>
          <a:endParaRPr lang="en-US"/>
        </a:p>
      </dgm:t>
    </dgm:pt>
    <dgm:pt modelId="{752D6692-142A-49EE-95A4-8333B5A6968D}" type="sibTrans" cxnId="{1AB4C919-FD63-4E6E-B0CE-0FEABBC74B0A}">
      <dgm:prSet/>
      <dgm:spPr/>
      <dgm:t>
        <a:bodyPr/>
        <a:lstStyle/>
        <a:p>
          <a:endParaRPr lang="en-US"/>
        </a:p>
      </dgm:t>
    </dgm:pt>
    <dgm:pt modelId="{9F1A6A10-A9A4-4361-A8A7-0C1908BC82E9}">
      <dgm:prSet phldrT="[Text]" custT="1"/>
      <dgm:spPr/>
      <dgm:t>
        <a:bodyPr/>
        <a:lstStyle/>
        <a:p>
          <a:r>
            <a:rPr lang="en-US" sz="2000" dirty="0" smtClean="0"/>
            <a:t>Employer</a:t>
          </a:r>
          <a:endParaRPr lang="en-US" sz="2000" dirty="0"/>
        </a:p>
      </dgm:t>
    </dgm:pt>
    <dgm:pt modelId="{A396E1D4-950E-48AD-938C-1A0A3747EC75}" type="parTrans" cxnId="{E56B6DD8-EB59-4461-A388-1AAFD45A50B1}">
      <dgm:prSet/>
      <dgm:spPr/>
      <dgm:t>
        <a:bodyPr/>
        <a:lstStyle/>
        <a:p>
          <a:endParaRPr lang="en-US"/>
        </a:p>
      </dgm:t>
    </dgm:pt>
    <dgm:pt modelId="{EF8DA49C-0D4A-4CA4-A993-DA8DF2C82863}" type="sibTrans" cxnId="{E56B6DD8-EB59-4461-A388-1AAFD45A50B1}">
      <dgm:prSet/>
      <dgm:spPr/>
      <dgm:t>
        <a:bodyPr/>
        <a:lstStyle/>
        <a:p>
          <a:endParaRPr lang="en-US"/>
        </a:p>
      </dgm:t>
    </dgm:pt>
    <dgm:pt modelId="{05F8CB5A-E889-4636-A8BF-9120BEC99DC2}">
      <dgm:prSet phldrT="[Text]" custT="1"/>
      <dgm:spPr/>
      <dgm:t>
        <a:bodyPr/>
        <a:lstStyle/>
        <a:p>
          <a:r>
            <a:rPr lang="en-US" sz="2000" dirty="0" smtClean="0"/>
            <a:t>Educator/</a:t>
          </a:r>
        </a:p>
        <a:p>
          <a:r>
            <a:rPr lang="en-US" sz="2000" dirty="0" smtClean="0"/>
            <a:t>learning process</a:t>
          </a:r>
          <a:endParaRPr lang="en-US" sz="2000" dirty="0"/>
        </a:p>
      </dgm:t>
    </dgm:pt>
    <dgm:pt modelId="{CA4BDE81-7F60-433F-81E0-68D5B7273B85}" type="parTrans" cxnId="{F2943DDD-2399-4627-9259-2045844207D4}">
      <dgm:prSet/>
      <dgm:spPr/>
      <dgm:t>
        <a:bodyPr/>
        <a:lstStyle/>
        <a:p>
          <a:endParaRPr lang="en-US"/>
        </a:p>
      </dgm:t>
    </dgm:pt>
    <dgm:pt modelId="{2CE8353F-BCD2-45A5-9529-3964B7E39753}" type="sibTrans" cxnId="{F2943DDD-2399-4627-9259-2045844207D4}">
      <dgm:prSet/>
      <dgm:spPr/>
      <dgm:t>
        <a:bodyPr/>
        <a:lstStyle/>
        <a:p>
          <a:endParaRPr lang="en-US"/>
        </a:p>
      </dgm:t>
    </dgm:pt>
    <dgm:pt modelId="{CBDA72C6-0299-41F1-A9F3-F0F6C4C9FA88}" type="pres">
      <dgm:prSet presAssocID="{68375826-4516-43C8-863A-72468BAFE1DC}" presName="Name0" presStyleCnt="0">
        <dgm:presLayoutVars>
          <dgm:chMax val="7"/>
          <dgm:chPref val="7"/>
          <dgm:dir/>
          <dgm:animLvl val="lvl"/>
        </dgm:presLayoutVars>
      </dgm:prSet>
      <dgm:spPr/>
      <dgm:t>
        <a:bodyPr/>
        <a:lstStyle/>
        <a:p>
          <a:endParaRPr lang="en-US"/>
        </a:p>
      </dgm:t>
    </dgm:pt>
    <dgm:pt modelId="{985B9475-3342-4DD7-99B5-C64143162AD0}" type="pres">
      <dgm:prSet presAssocID="{DDE87643-E49F-44EF-8BEA-4A56C64F8308}" presName="Accent1" presStyleCnt="0"/>
      <dgm:spPr/>
      <dgm:t>
        <a:bodyPr/>
        <a:lstStyle/>
        <a:p>
          <a:endParaRPr lang="en-US"/>
        </a:p>
      </dgm:t>
    </dgm:pt>
    <dgm:pt modelId="{C41532B8-41DA-4110-B171-4515CC581950}" type="pres">
      <dgm:prSet presAssocID="{DDE87643-E49F-44EF-8BEA-4A56C64F8308}" presName="Accent" presStyleLbl="node1" presStyleIdx="0" presStyleCnt="3"/>
      <dgm:spPr/>
      <dgm:t>
        <a:bodyPr/>
        <a:lstStyle/>
        <a:p>
          <a:endParaRPr lang="en-US"/>
        </a:p>
      </dgm:t>
    </dgm:pt>
    <dgm:pt modelId="{D27E1CB2-2B3B-4BFC-992E-398A22F850D5}" type="pres">
      <dgm:prSet presAssocID="{DDE87643-E49F-44EF-8BEA-4A56C64F8308}" presName="Parent1" presStyleLbl="revTx" presStyleIdx="0" presStyleCnt="3">
        <dgm:presLayoutVars>
          <dgm:chMax val="1"/>
          <dgm:chPref val="1"/>
          <dgm:bulletEnabled val="1"/>
        </dgm:presLayoutVars>
      </dgm:prSet>
      <dgm:spPr/>
      <dgm:t>
        <a:bodyPr/>
        <a:lstStyle/>
        <a:p>
          <a:endParaRPr lang="en-US"/>
        </a:p>
      </dgm:t>
    </dgm:pt>
    <dgm:pt modelId="{AD0BAF41-208B-4103-A4BB-C9E8BA4F8BE1}" type="pres">
      <dgm:prSet presAssocID="{9F1A6A10-A9A4-4361-A8A7-0C1908BC82E9}" presName="Accent2" presStyleCnt="0"/>
      <dgm:spPr/>
      <dgm:t>
        <a:bodyPr/>
        <a:lstStyle/>
        <a:p>
          <a:endParaRPr lang="en-US"/>
        </a:p>
      </dgm:t>
    </dgm:pt>
    <dgm:pt modelId="{275A288B-BBD5-4A23-9E36-5BAC786AFF5C}" type="pres">
      <dgm:prSet presAssocID="{9F1A6A10-A9A4-4361-A8A7-0C1908BC82E9}" presName="Accent" presStyleLbl="node1" presStyleIdx="1" presStyleCnt="3"/>
      <dgm:spPr/>
      <dgm:t>
        <a:bodyPr/>
        <a:lstStyle/>
        <a:p>
          <a:endParaRPr lang="en-US"/>
        </a:p>
      </dgm:t>
    </dgm:pt>
    <dgm:pt modelId="{5A8248B1-C70D-4CEB-B516-80FF8E314EF1}" type="pres">
      <dgm:prSet presAssocID="{9F1A6A10-A9A4-4361-A8A7-0C1908BC82E9}" presName="Parent2" presStyleLbl="revTx" presStyleIdx="1" presStyleCnt="3">
        <dgm:presLayoutVars>
          <dgm:chMax val="1"/>
          <dgm:chPref val="1"/>
          <dgm:bulletEnabled val="1"/>
        </dgm:presLayoutVars>
      </dgm:prSet>
      <dgm:spPr/>
      <dgm:t>
        <a:bodyPr/>
        <a:lstStyle/>
        <a:p>
          <a:endParaRPr lang="en-US"/>
        </a:p>
      </dgm:t>
    </dgm:pt>
    <dgm:pt modelId="{1955EA2C-D8EE-4FD1-8C36-7C20953B2979}" type="pres">
      <dgm:prSet presAssocID="{05F8CB5A-E889-4636-A8BF-9120BEC99DC2}" presName="Accent3" presStyleCnt="0"/>
      <dgm:spPr/>
      <dgm:t>
        <a:bodyPr/>
        <a:lstStyle/>
        <a:p>
          <a:endParaRPr lang="en-US"/>
        </a:p>
      </dgm:t>
    </dgm:pt>
    <dgm:pt modelId="{64567818-A8D6-4A07-AA18-BE00A6E4F81B}" type="pres">
      <dgm:prSet presAssocID="{05F8CB5A-E889-4636-A8BF-9120BEC99DC2}" presName="Accent" presStyleLbl="node1" presStyleIdx="2" presStyleCnt="3"/>
      <dgm:spPr/>
      <dgm:t>
        <a:bodyPr/>
        <a:lstStyle/>
        <a:p>
          <a:endParaRPr lang="en-US"/>
        </a:p>
      </dgm:t>
    </dgm:pt>
    <dgm:pt modelId="{6950A383-210D-4273-B2E2-C27140F78494}" type="pres">
      <dgm:prSet presAssocID="{05F8CB5A-E889-4636-A8BF-9120BEC99DC2}" presName="Parent3" presStyleLbl="revTx" presStyleIdx="2" presStyleCnt="3" custLinFactNeighborX="-2976" custLinFactNeighborY="5387">
        <dgm:presLayoutVars>
          <dgm:chMax val="1"/>
          <dgm:chPref val="1"/>
          <dgm:bulletEnabled val="1"/>
        </dgm:presLayoutVars>
      </dgm:prSet>
      <dgm:spPr/>
      <dgm:t>
        <a:bodyPr/>
        <a:lstStyle/>
        <a:p>
          <a:endParaRPr lang="en-US"/>
        </a:p>
      </dgm:t>
    </dgm:pt>
  </dgm:ptLst>
  <dgm:cxnLst>
    <dgm:cxn modelId="{374EA4B3-C7A8-4CE4-B461-01E4EF32E065}" type="presOf" srcId="{9F1A6A10-A9A4-4361-A8A7-0C1908BC82E9}" destId="{5A8248B1-C70D-4CEB-B516-80FF8E314EF1}" srcOrd="0" destOrd="0" presId="urn:microsoft.com/office/officeart/2009/layout/CircleArrowProcess"/>
    <dgm:cxn modelId="{1AB4C919-FD63-4E6E-B0CE-0FEABBC74B0A}" srcId="{68375826-4516-43C8-863A-72468BAFE1DC}" destId="{DDE87643-E49F-44EF-8BEA-4A56C64F8308}" srcOrd="0" destOrd="0" parTransId="{7A6971D7-3AF1-45C0-9C4E-AFF6439D90F6}" sibTransId="{752D6692-142A-49EE-95A4-8333B5A6968D}"/>
    <dgm:cxn modelId="{1E9B0E6A-A115-45A0-AF0E-DB7D61D64AE8}" type="presOf" srcId="{68375826-4516-43C8-863A-72468BAFE1DC}" destId="{CBDA72C6-0299-41F1-A9F3-F0F6C4C9FA88}" srcOrd="0" destOrd="0" presId="urn:microsoft.com/office/officeart/2009/layout/CircleArrowProcess"/>
    <dgm:cxn modelId="{F2943DDD-2399-4627-9259-2045844207D4}" srcId="{68375826-4516-43C8-863A-72468BAFE1DC}" destId="{05F8CB5A-E889-4636-A8BF-9120BEC99DC2}" srcOrd="2" destOrd="0" parTransId="{CA4BDE81-7F60-433F-81E0-68D5B7273B85}" sibTransId="{2CE8353F-BCD2-45A5-9529-3964B7E39753}"/>
    <dgm:cxn modelId="{D7A22456-23B7-4FBD-8CFC-C39869178F12}" type="presOf" srcId="{DDE87643-E49F-44EF-8BEA-4A56C64F8308}" destId="{D27E1CB2-2B3B-4BFC-992E-398A22F850D5}" srcOrd="0" destOrd="0" presId="urn:microsoft.com/office/officeart/2009/layout/CircleArrowProcess"/>
    <dgm:cxn modelId="{E56B6DD8-EB59-4461-A388-1AAFD45A50B1}" srcId="{68375826-4516-43C8-863A-72468BAFE1DC}" destId="{9F1A6A10-A9A4-4361-A8A7-0C1908BC82E9}" srcOrd="1" destOrd="0" parTransId="{A396E1D4-950E-48AD-938C-1A0A3747EC75}" sibTransId="{EF8DA49C-0D4A-4CA4-A993-DA8DF2C82863}"/>
    <dgm:cxn modelId="{3F3DF79D-D98C-4B23-AB4F-EF9ED2592D59}" type="presOf" srcId="{05F8CB5A-E889-4636-A8BF-9120BEC99DC2}" destId="{6950A383-210D-4273-B2E2-C27140F78494}" srcOrd="0" destOrd="0" presId="urn:microsoft.com/office/officeart/2009/layout/CircleArrowProcess"/>
    <dgm:cxn modelId="{36A45702-A599-41A1-9EF7-A32FD76CE903}" type="presParOf" srcId="{CBDA72C6-0299-41F1-A9F3-F0F6C4C9FA88}" destId="{985B9475-3342-4DD7-99B5-C64143162AD0}" srcOrd="0" destOrd="0" presId="urn:microsoft.com/office/officeart/2009/layout/CircleArrowProcess"/>
    <dgm:cxn modelId="{A8E10737-3205-496E-8015-95FC31569934}" type="presParOf" srcId="{985B9475-3342-4DD7-99B5-C64143162AD0}" destId="{C41532B8-41DA-4110-B171-4515CC581950}" srcOrd="0" destOrd="0" presId="urn:microsoft.com/office/officeart/2009/layout/CircleArrowProcess"/>
    <dgm:cxn modelId="{FD171940-FB04-4FC9-8EA1-1FE25C4060E9}" type="presParOf" srcId="{CBDA72C6-0299-41F1-A9F3-F0F6C4C9FA88}" destId="{D27E1CB2-2B3B-4BFC-992E-398A22F850D5}" srcOrd="1" destOrd="0" presId="urn:microsoft.com/office/officeart/2009/layout/CircleArrowProcess"/>
    <dgm:cxn modelId="{F8B697DC-CBE0-420A-A354-8B313051C4CB}" type="presParOf" srcId="{CBDA72C6-0299-41F1-A9F3-F0F6C4C9FA88}" destId="{AD0BAF41-208B-4103-A4BB-C9E8BA4F8BE1}" srcOrd="2" destOrd="0" presId="urn:microsoft.com/office/officeart/2009/layout/CircleArrowProcess"/>
    <dgm:cxn modelId="{0C7B0E17-BD4F-42C2-B0C7-7F97BD5F82DF}" type="presParOf" srcId="{AD0BAF41-208B-4103-A4BB-C9E8BA4F8BE1}" destId="{275A288B-BBD5-4A23-9E36-5BAC786AFF5C}" srcOrd="0" destOrd="0" presId="urn:microsoft.com/office/officeart/2009/layout/CircleArrowProcess"/>
    <dgm:cxn modelId="{C916EDAE-0D03-4CB0-A77F-6D9630D4AFF7}" type="presParOf" srcId="{CBDA72C6-0299-41F1-A9F3-F0F6C4C9FA88}" destId="{5A8248B1-C70D-4CEB-B516-80FF8E314EF1}" srcOrd="3" destOrd="0" presId="urn:microsoft.com/office/officeart/2009/layout/CircleArrowProcess"/>
    <dgm:cxn modelId="{D1741A99-81F8-4C20-9544-9BCBF1363CB1}" type="presParOf" srcId="{CBDA72C6-0299-41F1-A9F3-F0F6C4C9FA88}" destId="{1955EA2C-D8EE-4FD1-8C36-7C20953B2979}" srcOrd="4" destOrd="0" presId="urn:microsoft.com/office/officeart/2009/layout/CircleArrowProcess"/>
    <dgm:cxn modelId="{DFB18FA0-904E-4928-8781-EEC8EBC00605}" type="presParOf" srcId="{1955EA2C-D8EE-4FD1-8C36-7C20953B2979}" destId="{64567818-A8D6-4A07-AA18-BE00A6E4F81B}" srcOrd="0" destOrd="0" presId="urn:microsoft.com/office/officeart/2009/layout/CircleArrowProcess"/>
    <dgm:cxn modelId="{22A1E20E-DF87-42F6-95D1-B2C12C145C63}" type="presParOf" srcId="{CBDA72C6-0299-41F1-A9F3-F0F6C4C9FA88}" destId="{6950A383-210D-4273-B2E2-C27140F78494}"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F65022-69BA-4969-8C81-3BD12811B422}" type="doc">
      <dgm:prSet loTypeId="urn:microsoft.com/office/officeart/2005/8/layout/venn1" loCatId="relationship" qsTypeId="urn:microsoft.com/office/officeart/2005/8/quickstyle/simple1" qsCatId="simple" csTypeId="urn:microsoft.com/office/officeart/2005/8/colors/colorful4" csCatId="colorful" phldr="1"/>
      <dgm:spPr/>
    </dgm:pt>
    <dgm:pt modelId="{0F574F21-A2D8-46F6-A751-1E74D72223E3}">
      <dgm:prSet phldrT="[Text]"/>
      <dgm:spPr/>
      <dgm:t>
        <a:bodyPr/>
        <a:lstStyle/>
        <a:p>
          <a:r>
            <a:rPr lang="en-US" dirty="0" smtClean="0"/>
            <a:t>Market size</a:t>
          </a:r>
          <a:endParaRPr lang="en-US" dirty="0"/>
        </a:p>
      </dgm:t>
    </dgm:pt>
    <dgm:pt modelId="{846B65F2-5A6A-4F2E-87E0-B75B9523866B}" type="parTrans" cxnId="{29E45B55-2F63-4F44-B537-E15829E7F631}">
      <dgm:prSet/>
      <dgm:spPr/>
      <dgm:t>
        <a:bodyPr/>
        <a:lstStyle/>
        <a:p>
          <a:endParaRPr lang="en-US"/>
        </a:p>
      </dgm:t>
    </dgm:pt>
    <dgm:pt modelId="{A65C5880-9AA4-475D-B569-13670FBA9D35}" type="sibTrans" cxnId="{29E45B55-2F63-4F44-B537-E15829E7F631}">
      <dgm:prSet/>
      <dgm:spPr/>
      <dgm:t>
        <a:bodyPr/>
        <a:lstStyle/>
        <a:p>
          <a:endParaRPr lang="en-US"/>
        </a:p>
      </dgm:t>
    </dgm:pt>
    <dgm:pt modelId="{3ABB838D-87B3-4928-A521-730F56B71C77}">
      <dgm:prSet phldrT="[Text]"/>
      <dgm:spPr/>
      <dgm:t>
        <a:bodyPr/>
        <a:lstStyle/>
        <a:p>
          <a:endParaRPr lang="en-US" dirty="0" smtClean="0"/>
        </a:p>
        <a:p>
          <a:endParaRPr lang="en-US" dirty="0" smtClean="0"/>
        </a:p>
        <a:p>
          <a:r>
            <a:rPr lang="en-US" dirty="0" smtClean="0"/>
            <a:t>Market Readiness:</a:t>
          </a:r>
          <a:endParaRPr lang="en-US" dirty="0"/>
        </a:p>
      </dgm:t>
    </dgm:pt>
    <dgm:pt modelId="{735CD00F-56E3-4D0C-A8A3-68A022A283D4}" type="parTrans" cxnId="{4F44EDC9-3EC4-4C41-AF29-7146A67B9E50}">
      <dgm:prSet/>
      <dgm:spPr/>
      <dgm:t>
        <a:bodyPr/>
        <a:lstStyle/>
        <a:p>
          <a:endParaRPr lang="en-US"/>
        </a:p>
      </dgm:t>
    </dgm:pt>
    <dgm:pt modelId="{51CC021D-54CE-4EA7-8F90-E97DB34461F8}" type="sibTrans" cxnId="{4F44EDC9-3EC4-4C41-AF29-7146A67B9E50}">
      <dgm:prSet/>
      <dgm:spPr/>
      <dgm:t>
        <a:bodyPr/>
        <a:lstStyle/>
        <a:p>
          <a:endParaRPr lang="en-US"/>
        </a:p>
      </dgm:t>
    </dgm:pt>
    <dgm:pt modelId="{B0642F28-E908-4C6D-A912-C79A4D697117}">
      <dgm:prSet phldrT="[Text]"/>
      <dgm:spPr/>
      <dgm:t>
        <a:bodyPr/>
        <a:lstStyle/>
        <a:p>
          <a:endParaRPr lang="en-US" dirty="0" smtClean="0"/>
        </a:p>
        <a:p>
          <a:r>
            <a:rPr lang="en-US" dirty="0" smtClean="0"/>
            <a:t>Technology:</a:t>
          </a:r>
          <a:endParaRPr lang="en-US" dirty="0"/>
        </a:p>
      </dgm:t>
    </dgm:pt>
    <dgm:pt modelId="{57470CA8-B41C-4DB0-87BD-DA0123ABE792}" type="parTrans" cxnId="{B56D5E4A-3CBF-4C97-A5AA-26D11097F9C7}">
      <dgm:prSet/>
      <dgm:spPr/>
      <dgm:t>
        <a:bodyPr/>
        <a:lstStyle/>
        <a:p>
          <a:endParaRPr lang="en-US"/>
        </a:p>
      </dgm:t>
    </dgm:pt>
    <dgm:pt modelId="{95DD3F8E-89A2-46A2-9AFE-9228F9BE66D8}" type="sibTrans" cxnId="{B56D5E4A-3CBF-4C97-A5AA-26D11097F9C7}">
      <dgm:prSet/>
      <dgm:spPr/>
      <dgm:t>
        <a:bodyPr/>
        <a:lstStyle/>
        <a:p>
          <a:endParaRPr lang="en-US"/>
        </a:p>
      </dgm:t>
    </dgm:pt>
    <dgm:pt modelId="{D70E3F99-6A91-48CE-9D6B-F26B1ACF22B9}">
      <dgm:prSet phldrT="[Text]"/>
      <dgm:spPr/>
      <dgm:t>
        <a:bodyPr/>
        <a:lstStyle/>
        <a:p>
          <a:r>
            <a:rPr lang="en-US" smtClean="0"/>
            <a:t> technology and identified needs</a:t>
          </a:r>
          <a:endParaRPr lang="en-US" dirty="0"/>
        </a:p>
      </dgm:t>
    </dgm:pt>
    <dgm:pt modelId="{7DF67792-4015-4A75-A80C-A3AF1BB08CBD}" type="parTrans" cxnId="{D65E4613-B14D-4E1C-92C4-8A5EB898E858}">
      <dgm:prSet/>
      <dgm:spPr/>
      <dgm:t>
        <a:bodyPr/>
        <a:lstStyle/>
        <a:p>
          <a:endParaRPr lang="en-US"/>
        </a:p>
      </dgm:t>
    </dgm:pt>
    <dgm:pt modelId="{56AE46AD-A29D-47EA-BE4F-E6BCF58855E8}" type="sibTrans" cxnId="{D65E4613-B14D-4E1C-92C4-8A5EB898E858}">
      <dgm:prSet/>
      <dgm:spPr/>
      <dgm:t>
        <a:bodyPr/>
        <a:lstStyle/>
        <a:p>
          <a:endParaRPr lang="en-US"/>
        </a:p>
      </dgm:t>
    </dgm:pt>
    <dgm:pt modelId="{73C6209D-2638-416F-BF82-6B455B991294}">
      <dgm:prSet phldrT="[Text]"/>
      <dgm:spPr/>
      <dgm:t>
        <a:bodyPr/>
        <a:lstStyle/>
        <a:p>
          <a:r>
            <a:rPr lang="en-US" dirty="0" smtClean="0"/>
            <a:t>data driven learning</a:t>
          </a:r>
          <a:endParaRPr lang="en-US" dirty="0"/>
        </a:p>
      </dgm:t>
    </dgm:pt>
    <dgm:pt modelId="{54538B92-D710-44BF-8F02-EBEEEC934D55}" type="parTrans" cxnId="{470FC50E-486E-4025-9D27-47589B39E512}">
      <dgm:prSet/>
      <dgm:spPr/>
      <dgm:t>
        <a:bodyPr/>
        <a:lstStyle/>
        <a:p>
          <a:endParaRPr lang="en-US"/>
        </a:p>
      </dgm:t>
    </dgm:pt>
    <dgm:pt modelId="{5F825421-C15A-49C9-8AAC-72A17E0B5979}" type="sibTrans" cxnId="{470FC50E-486E-4025-9D27-47589B39E512}">
      <dgm:prSet/>
      <dgm:spPr/>
      <dgm:t>
        <a:bodyPr/>
        <a:lstStyle/>
        <a:p>
          <a:endParaRPr lang="en-US"/>
        </a:p>
      </dgm:t>
    </dgm:pt>
    <dgm:pt modelId="{3096BB14-E052-41AC-9DDA-2914F0F47677}" type="pres">
      <dgm:prSet presAssocID="{C3F65022-69BA-4969-8C81-3BD12811B422}" presName="compositeShape" presStyleCnt="0">
        <dgm:presLayoutVars>
          <dgm:chMax val="7"/>
          <dgm:dir/>
          <dgm:resizeHandles val="exact"/>
        </dgm:presLayoutVars>
      </dgm:prSet>
      <dgm:spPr/>
    </dgm:pt>
    <dgm:pt modelId="{2EA97256-4A7D-484C-8FCD-AD9663DDD1F3}" type="pres">
      <dgm:prSet presAssocID="{0F574F21-A2D8-46F6-A751-1E74D72223E3}" presName="circ1" presStyleLbl="vennNode1" presStyleIdx="0" presStyleCnt="3" custScaleX="109570" custScaleY="109856" custLinFactNeighborX="-12240"/>
      <dgm:spPr/>
      <dgm:t>
        <a:bodyPr/>
        <a:lstStyle/>
        <a:p>
          <a:endParaRPr lang="en-US"/>
        </a:p>
      </dgm:t>
    </dgm:pt>
    <dgm:pt modelId="{AA25D320-3AA2-443F-AD82-9A7541725C2D}" type="pres">
      <dgm:prSet presAssocID="{0F574F21-A2D8-46F6-A751-1E74D72223E3}" presName="circ1Tx" presStyleLbl="revTx" presStyleIdx="0" presStyleCnt="0">
        <dgm:presLayoutVars>
          <dgm:chMax val="0"/>
          <dgm:chPref val="0"/>
          <dgm:bulletEnabled val="1"/>
        </dgm:presLayoutVars>
      </dgm:prSet>
      <dgm:spPr/>
      <dgm:t>
        <a:bodyPr/>
        <a:lstStyle/>
        <a:p>
          <a:endParaRPr lang="en-US"/>
        </a:p>
      </dgm:t>
    </dgm:pt>
    <dgm:pt modelId="{DFBDB867-7838-4DF5-BFA5-F64EFEAF0965}" type="pres">
      <dgm:prSet presAssocID="{3ABB838D-87B3-4928-A521-730F56B71C77}" presName="circ2" presStyleLbl="vennNode1" presStyleIdx="1" presStyleCnt="3" custScaleX="112531" custScaleY="109051" custLinFactNeighborX="-2040" custLinFactNeighborY="-9520"/>
      <dgm:spPr/>
      <dgm:t>
        <a:bodyPr/>
        <a:lstStyle/>
        <a:p>
          <a:endParaRPr lang="en-US"/>
        </a:p>
      </dgm:t>
    </dgm:pt>
    <dgm:pt modelId="{448772F2-9812-4E52-9DF8-65FF6A38A077}" type="pres">
      <dgm:prSet presAssocID="{3ABB838D-87B3-4928-A521-730F56B71C77}" presName="circ2Tx" presStyleLbl="revTx" presStyleIdx="0" presStyleCnt="0">
        <dgm:presLayoutVars>
          <dgm:chMax val="0"/>
          <dgm:chPref val="0"/>
          <dgm:bulletEnabled val="1"/>
        </dgm:presLayoutVars>
      </dgm:prSet>
      <dgm:spPr/>
      <dgm:t>
        <a:bodyPr/>
        <a:lstStyle/>
        <a:p>
          <a:endParaRPr lang="en-US"/>
        </a:p>
      </dgm:t>
    </dgm:pt>
    <dgm:pt modelId="{32EF3A11-5E99-4082-8560-2B535B3E88B0}" type="pres">
      <dgm:prSet presAssocID="{B0642F28-E908-4C6D-A912-C79A4D697117}" presName="circ3" presStyleLbl="vennNode1" presStyleIdx="2" presStyleCnt="3" custScaleX="107011" custScaleY="107081" custLinFactNeighborX="-7675" custLinFactNeighborY="-5780"/>
      <dgm:spPr/>
      <dgm:t>
        <a:bodyPr/>
        <a:lstStyle/>
        <a:p>
          <a:endParaRPr lang="en-US"/>
        </a:p>
      </dgm:t>
    </dgm:pt>
    <dgm:pt modelId="{730EDD0B-E7F2-4CFF-9078-27ED056276DF}" type="pres">
      <dgm:prSet presAssocID="{B0642F28-E908-4C6D-A912-C79A4D697117}" presName="circ3Tx" presStyleLbl="revTx" presStyleIdx="0" presStyleCnt="0">
        <dgm:presLayoutVars>
          <dgm:chMax val="0"/>
          <dgm:chPref val="0"/>
          <dgm:bulletEnabled val="1"/>
        </dgm:presLayoutVars>
      </dgm:prSet>
      <dgm:spPr/>
      <dgm:t>
        <a:bodyPr/>
        <a:lstStyle/>
        <a:p>
          <a:endParaRPr lang="en-US"/>
        </a:p>
      </dgm:t>
    </dgm:pt>
  </dgm:ptLst>
  <dgm:cxnLst>
    <dgm:cxn modelId="{3D5FE359-2876-462D-8C59-9AA652767FE7}" type="presOf" srcId="{73C6209D-2638-416F-BF82-6B455B991294}" destId="{730EDD0B-E7F2-4CFF-9078-27ED056276DF}" srcOrd="1" destOrd="1" presId="urn:microsoft.com/office/officeart/2005/8/layout/venn1"/>
    <dgm:cxn modelId="{3D21C949-C9AD-4750-B347-961D17126ABD}" type="presOf" srcId="{B0642F28-E908-4C6D-A912-C79A4D697117}" destId="{32EF3A11-5E99-4082-8560-2B535B3E88B0}" srcOrd="0" destOrd="0" presId="urn:microsoft.com/office/officeart/2005/8/layout/venn1"/>
    <dgm:cxn modelId="{293BF36C-3EAC-4684-8E71-E7ECFD7FBBFC}" type="presOf" srcId="{73C6209D-2638-416F-BF82-6B455B991294}" destId="{32EF3A11-5E99-4082-8560-2B535B3E88B0}" srcOrd="0" destOrd="1" presId="urn:microsoft.com/office/officeart/2005/8/layout/venn1"/>
    <dgm:cxn modelId="{5EA6053B-3FAD-4095-8196-B8DD565B7563}" type="presOf" srcId="{D70E3F99-6A91-48CE-9D6B-F26B1ACF22B9}" destId="{448772F2-9812-4E52-9DF8-65FF6A38A077}" srcOrd="1" destOrd="1" presId="urn:microsoft.com/office/officeart/2005/8/layout/venn1"/>
    <dgm:cxn modelId="{D65E4613-B14D-4E1C-92C4-8A5EB898E858}" srcId="{3ABB838D-87B3-4928-A521-730F56B71C77}" destId="{D70E3F99-6A91-48CE-9D6B-F26B1ACF22B9}" srcOrd="0" destOrd="0" parTransId="{7DF67792-4015-4A75-A80C-A3AF1BB08CBD}" sibTransId="{56AE46AD-A29D-47EA-BE4F-E6BCF58855E8}"/>
    <dgm:cxn modelId="{62566936-576F-4E77-BE7B-BCCAE863DA3B}" type="presOf" srcId="{3ABB838D-87B3-4928-A521-730F56B71C77}" destId="{DFBDB867-7838-4DF5-BFA5-F64EFEAF0965}" srcOrd="0" destOrd="0" presId="urn:microsoft.com/office/officeart/2005/8/layout/venn1"/>
    <dgm:cxn modelId="{4F44EDC9-3EC4-4C41-AF29-7146A67B9E50}" srcId="{C3F65022-69BA-4969-8C81-3BD12811B422}" destId="{3ABB838D-87B3-4928-A521-730F56B71C77}" srcOrd="1" destOrd="0" parTransId="{735CD00F-56E3-4D0C-A8A3-68A022A283D4}" sibTransId="{51CC021D-54CE-4EA7-8F90-E97DB34461F8}"/>
    <dgm:cxn modelId="{29E45B55-2F63-4F44-B537-E15829E7F631}" srcId="{C3F65022-69BA-4969-8C81-3BD12811B422}" destId="{0F574F21-A2D8-46F6-A751-1E74D72223E3}" srcOrd="0" destOrd="0" parTransId="{846B65F2-5A6A-4F2E-87E0-B75B9523866B}" sibTransId="{A65C5880-9AA4-475D-B569-13670FBA9D35}"/>
    <dgm:cxn modelId="{470FC50E-486E-4025-9D27-47589B39E512}" srcId="{B0642F28-E908-4C6D-A912-C79A4D697117}" destId="{73C6209D-2638-416F-BF82-6B455B991294}" srcOrd="0" destOrd="0" parTransId="{54538B92-D710-44BF-8F02-EBEEEC934D55}" sibTransId="{5F825421-C15A-49C9-8AAC-72A17E0B5979}"/>
    <dgm:cxn modelId="{00124684-B37D-45DA-A456-FE0567B9F864}" type="presOf" srcId="{0F574F21-A2D8-46F6-A751-1E74D72223E3}" destId="{AA25D320-3AA2-443F-AD82-9A7541725C2D}" srcOrd="1" destOrd="0" presId="urn:microsoft.com/office/officeart/2005/8/layout/venn1"/>
    <dgm:cxn modelId="{83A81F75-04AD-48C4-968A-1D126B0E038B}" type="presOf" srcId="{B0642F28-E908-4C6D-A912-C79A4D697117}" destId="{730EDD0B-E7F2-4CFF-9078-27ED056276DF}" srcOrd="1" destOrd="0" presId="urn:microsoft.com/office/officeart/2005/8/layout/venn1"/>
    <dgm:cxn modelId="{99F0174D-C4F8-4CD2-B4F5-0443968DCC0F}" type="presOf" srcId="{C3F65022-69BA-4969-8C81-3BD12811B422}" destId="{3096BB14-E052-41AC-9DDA-2914F0F47677}" srcOrd="0" destOrd="0" presId="urn:microsoft.com/office/officeart/2005/8/layout/venn1"/>
    <dgm:cxn modelId="{71A883DE-02E6-4958-808B-9B4EB815A602}" type="presOf" srcId="{0F574F21-A2D8-46F6-A751-1E74D72223E3}" destId="{2EA97256-4A7D-484C-8FCD-AD9663DDD1F3}" srcOrd="0" destOrd="0" presId="urn:microsoft.com/office/officeart/2005/8/layout/venn1"/>
    <dgm:cxn modelId="{267CBAD3-5FD0-4CFC-9356-A85255755741}" type="presOf" srcId="{3ABB838D-87B3-4928-A521-730F56B71C77}" destId="{448772F2-9812-4E52-9DF8-65FF6A38A077}" srcOrd="1" destOrd="0" presId="urn:microsoft.com/office/officeart/2005/8/layout/venn1"/>
    <dgm:cxn modelId="{B56D5E4A-3CBF-4C97-A5AA-26D11097F9C7}" srcId="{C3F65022-69BA-4969-8C81-3BD12811B422}" destId="{B0642F28-E908-4C6D-A912-C79A4D697117}" srcOrd="2" destOrd="0" parTransId="{57470CA8-B41C-4DB0-87BD-DA0123ABE792}" sibTransId="{95DD3F8E-89A2-46A2-9AFE-9228F9BE66D8}"/>
    <dgm:cxn modelId="{46AA51F9-29FE-4A5D-A235-E099CC0F190B}" type="presOf" srcId="{D70E3F99-6A91-48CE-9D6B-F26B1ACF22B9}" destId="{DFBDB867-7838-4DF5-BFA5-F64EFEAF0965}" srcOrd="0" destOrd="1" presId="urn:microsoft.com/office/officeart/2005/8/layout/venn1"/>
    <dgm:cxn modelId="{122C68A6-3733-49E5-8BC5-9DC3BE6F396C}" type="presParOf" srcId="{3096BB14-E052-41AC-9DDA-2914F0F47677}" destId="{2EA97256-4A7D-484C-8FCD-AD9663DDD1F3}" srcOrd="0" destOrd="0" presId="urn:microsoft.com/office/officeart/2005/8/layout/venn1"/>
    <dgm:cxn modelId="{053EFC5E-EA22-46D1-BE96-5701DA50475F}" type="presParOf" srcId="{3096BB14-E052-41AC-9DDA-2914F0F47677}" destId="{AA25D320-3AA2-443F-AD82-9A7541725C2D}" srcOrd="1" destOrd="0" presId="urn:microsoft.com/office/officeart/2005/8/layout/venn1"/>
    <dgm:cxn modelId="{96842719-C676-4726-9370-E2BBD733A55C}" type="presParOf" srcId="{3096BB14-E052-41AC-9DDA-2914F0F47677}" destId="{DFBDB867-7838-4DF5-BFA5-F64EFEAF0965}" srcOrd="2" destOrd="0" presId="urn:microsoft.com/office/officeart/2005/8/layout/venn1"/>
    <dgm:cxn modelId="{320B34F4-E2A3-4F11-BA7E-3C77A0F15BD3}" type="presParOf" srcId="{3096BB14-E052-41AC-9DDA-2914F0F47677}" destId="{448772F2-9812-4E52-9DF8-65FF6A38A077}" srcOrd="3" destOrd="0" presId="urn:microsoft.com/office/officeart/2005/8/layout/venn1"/>
    <dgm:cxn modelId="{5850E6A8-CAED-4B41-9A5F-01E1E933B5AC}" type="presParOf" srcId="{3096BB14-E052-41AC-9DDA-2914F0F47677}" destId="{32EF3A11-5E99-4082-8560-2B535B3E88B0}" srcOrd="4" destOrd="0" presId="urn:microsoft.com/office/officeart/2005/8/layout/venn1"/>
    <dgm:cxn modelId="{99D739DE-1EDD-45E8-A1D9-CAA28A739789}" type="presParOf" srcId="{3096BB14-E052-41AC-9DDA-2914F0F47677}" destId="{730EDD0B-E7F2-4CFF-9078-27ED056276DF}"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0093FB-E02B-45D7-9431-CECC51C8D28E}" type="doc">
      <dgm:prSet loTypeId="urn:microsoft.com/office/officeart/2005/8/layout/chevron1" loCatId="process" qsTypeId="urn:microsoft.com/office/officeart/2005/8/quickstyle/simple1" qsCatId="simple" csTypeId="urn:microsoft.com/office/officeart/2005/8/colors/colorful5" csCatId="colorful" phldr="1"/>
      <dgm:spPr/>
    </dgm:pt>
    <dgm:pt modelId="{D1AEE7CC-A19A-432E-971A-7DF590CDC23B}">
      <dgm:prSet phldrT="[Text]" custT="1"/>
      <dgm:spPr/>
      <dgm:t>
        <a:bodyPr/>
        <a:lstStyle/>
        <a:p>
          <a:r>
            <a:rPr lang="en-US" sz="2000" dirty="0" smtClean="0"/>
            <a:t>Infrastructure</a:t>
          </a:r>
          <a:endParaRPr lang="en-US" sz="2000" dirty="0"/>
        </a:p>
      </dgm:t>
    </dgm:pt>
    <dgm:pt modelId="{A900363A-6B53-4C5A-97A7-14D15939BCD3}" type="parTrans" cxnId="{28E3E00B-0712-4587-80A6-32D8F9D4DEEC}">
      <dgm:prSet/>
      <dgm:spPr/>
      <dgm:t>
        <a:bodyPr/>
        <a:lstStyle/>
        <a:p>
          <a:endParaRPr lang="en-US"/>
        </a:p>
      </dgm:t>
    </dgm:pt>
    <dgm:pt modelId="{FC2DB138-ECCA-4342-B342-018D5F9A39A5}" type="sibTrans" cxnId="{28E3E00B-0712-4587-80A6-32D8F9D4DEEC}">
      <dgm:prSet/>
      <dgm:spPr/>
      <dgm:t>
        <a:bodyPr/>
        <a:lstStyle/>
        <a:p>
          <a:endParaRPr lang="en-US"/>
        </a:p>
      </dgm:t>
    </dgm:pt>
    <dgm:pt modelId="{A26E7EE5-80D7-4BB5-BD7D-A70EE72A8C2C}">
      <dgm:prSet phldrT="[Text]" custT="1"/>
      <dgm:spPr/>
      <dgm:t>
        <a:bodyPr/>
        <a:lstStyle/>
        <a:p>
          <a:r>
            <a:rPr lang="en-US" sz="2000" dirty="0" smtClean="0"/>
            <a:t>Content, knowledge to skills</a:t>
          </a:r>
          <a:endParaRPr lang="en-US" sz="2000" dirty="0"/>
        </a:p>
      </dgm:t>
    </dgm:pt>
    <dgm:pt modelId="{5C1C0EDF-DC53-4344-8713-725E68ED8A9E}" type="parTrans" cxnId="{66696A34-EDAE-4D8D-B857-439176DBB75C}">
      <dgm:prSet/>
      <dgm:spPr/>
      <dgm:t>
        <a:bodyPr/>
        <a:lstStyle/>
        <a:p>
          <a:endParaRPr lang="en-US"/>
        </a:p>
      </dgm:t>
    </dgm:pt>
    <dgm:pt modelId="{16A35FAB-9E1D-49D9-80F0-F35C3452325D}" type="sibTrans" cxnId="{66696A34-EDAE-4D8D-B857-439176DBB75C}">
      <dgm:prSet/>
      <dgm:spPr/>
      <dgm:t>
        <a:bodyPr/>
        <a:lstStyle/>
        <a:p>
          <a:endParaRPr lang="en-US"/>
        </a:p>
      </dgm:t>
    </dgm:pt>
    <dgm:pt modelId="{5FE4BAB1-961B-4B72-B37A-E42BEEE4DF05}">
      <dgm:prSet phldrT="[Text]" custT="1"/>
      <dgm:spPr/>
      <dgm:t>
        <a:bodyPr/>
        <a:lstStyle/>
        <a:p>
          <a:r>
            <a:rPr lang="en-US" sz="2000" dirty="0" smtClean="0"/>
            <a:t>Personalization, Data Driven</a:t>
          </a:r>
          <a:endParaRPr lang="en-US" sz="2000" dirty="0"/>
        </a:p>
      </dgm:t>
    </dgm:pt>
    <dgm:pt modelId="{5C781368-720E-4692-A7EE-42CE24D078EB}" type="parTrans" cxnId="{33928D56-D327-4486-B0D7-6A7563D77D5D}">
      <dgm:prSet/>
      <dgm:spPr/>
      <dgm:t>
        <a:bodyPr/>
        <a:lstStyle/>
        <a:p>
          <a:endParaRPr lang="en-US"/>
        </a:p>
      </dgm:t>
    </dgm:pt>
    <dgm:pt modelId="{5B0B1E84-5A5C-49CD-93AC-95DA6BF7D204}" type="sibTrans" cxnId="{33928D56-D327-4486-B0D7-6A7563D77D5D}">
      <dgm:prSet/>
      <dgm:spPr/>
      <dgm:t>
        <a:bodyPr/>
        <a:lstStyle/>
        <a:p>
          <a:endParaRPr lang="en-US"/>
        </a:p>
      </dgm:t>
    </dgm:pt>
    <dgm:pt modelId="{A39ECE54-1A43-4A10-BB2C-67CC3251B8A4}">
      <dgm:prSet custT="1"/>
      <dgm:spPr>
        <a:solidFill>
          <a:schemeClr val="accent4">
            <a:lumMod val="60000"/>
            <a:lumOff val="40000"/>
          </a:schemeClr>
        </a:solidFill>
      </dgm:spPr>
      <dgm:t>
        <a:bodyPr/>
        <a:lstStyle/>
        <a:p>
          <a:r>
            <a:rPr lang="en-US" sz="2000" dirty="0" smtClean="0"/>
            <a:t>Diagnostic to</a:t>
          </a:r>
          <a:br>
            <a:rPr lang="en-US" sz="2000" dirty="0" smtClean="0"/>
          </a:br>
          <a:r>
            <a:rPr lang="en-US" sz="2000" dirty="0" smtClean="0"/>
            <a:t>Predictive</a:t>
          </a:r>
          <a:endParaRPr lang="en-US" sz="2000" dirty="0"/>
        </a:p>
      </dgm:t>
    </dgm:pt>
    <dgm:pt modelId="{36406347-9AE9-4ED3-BBDE-EFA3C6BB74D9}" type="parTrans" cxnId="{714E4C26-9D2A-4C86-A0D4-8B91216574C7}">
      <dgm:prSet/>
      <dgm:spPr/>
      <dgm:t>
        <a:bodyPr/>
        <a:lstStyle/>
        <a:p>
          <a:endParaRPr lang="en-US"/>
        </a:p>
      </dgm:t>
    </dgm:pt>
    <dgm:pt modelId="{EC3FA814-0AA6-4F90-825C-45A3E11A7AA6}" type="sibTrans" cxnId="{714E4C26-9D2A-4C86-A0D4-8B91216574C7}">
      <dgm:prSet/>
      <dgm:spPr/>
      <dgm:t>
        <a:bodyPr/>
        <a:lstStyle/>
        <a:p>
          <a:endParaRPr lang="en-US"/>
        </a:p>
      </dgm:t>
    </dgm:pt>
    <dgm:pt modelId="{7A81D126-C587-4019-8191-BA571B0D75F3}" type="pres">
      <dgm:prSet presAssocID="{460093FB-E02B-45D7-9431-CECC51C8D28E}" presName="Name0" presStyleCnt="0">
        <dgm:presLayoutVars>
          <dgm:dir/>
          <dgm:animLvl val="lvl"/>
          <dgm:resizeHandles val="exact"/>
        </dgm:presLayoutVars>
      </dgm:prSet>
      <dgm:spPr/>
    </dgm:pt>
    <dgm:pt modelId="{32BA0CD1-9440-4B9F-95E8-5D14E641A163}" type="pres">
      <dgm:prSet presAssocID="{D1AEE7CC-A19A-432E-971A-7DF590CDC23B}" presName="parTxOnly" presStyleLbl="node1" presStyleIdx="0" presStyleCnt="4" custScaleX="109249" custLinFactX="-934" custLinFactNeighborX="-100000" custLinFactNeighborY="-95181">
        <dgm:presLayoutVars>
          <dgm:chMax val="0"/>
          <dgm:chPref val="0"/>
          <dgm:bulletEnabled val="1"/>
        </dgm:presLayoutVars>
      </dgm:prSet>
      <dgm:spPr/>
      <dgm:t>
        <a:bodyPr/>
        <a:lstStyle/>
        <a:p>
          <a:endParaRPr lang="en-US"/>
        </a:p>
      </dgm:t>
    </dgm:pt>
    <dgm:pt modelId="{3BB1B581-F342-43A2-BB91-4D5C134698C1}" type="pres">
      <dgm:prSet presAssocID="{FC2DB138-ECCA-4342-B342-018D5F9A39A5}" presName="parTxOnlySpace" presStyleCnt="0"/>
      <dgm:spPr/>
    </dgm:pt>
    <dgm:pt modelId="{33F721A7-7F45-4E86-BF31-617EB741867B}" type="pres">
      <dgm:prSet presAssocID="{A26E7EE5-80D7-4BB5-BD7D-A70EE72A8C2C}" presName="parTxOnly" presStyleLbl="node1" presStyleIdx="1" presStyleCnt="4" custLinFactNeighborY="-96769">
        <dgm:presLayoutVars>
          <dgm:chMax val="0"/>
          <dgm:chPref val="0"/>
          <dgm:bulletEnabled val="1"/>
        </dgm:presLayoutVars>
      </dgm:prSet>
      <dgm:spPr/>
      <dgm:t>
        <a:bodyPr/>
        <a:lstStyle/>
        <a:p>
          <a:endParaRPr lang="en-US"/>
        </a:p>
      </dgm:t>
    </dgm:pt>
    <dgm:pt modelId="{D730D6A1-EE95-437E-8BEC-EC2D78B9F373}" type="pres">
      <dgm:prSet presAssocID="{16A35FAB-9E1D-49D9-80F0-F35C3452325D}" presName="parTxOnlySpace" presStyleCnt="0"/>
      <dgm:spPr/>
    </dgm:pt>
    <dgm:pt modelId="{D8D3B3CA-32E9-4164-B53A-ABBD02582476}" type="pres">
      <dgm:prSet presAssocID="{5FE4BAB1-961B-4B72-B37A-E42BEEE4DF05}" presName="parTxOnly" presStyleLbl="node1" presStyleIdx="2" presStyleCnt="4" custScaleX="122840" custLinFactNeighborY="-96769">
        <dgm:presLayoutVars>
          <dgm:chMax val="0"/>
          <dgm:chPref val="0"/>
          <dgm:bulletEnabled val="1"/>
        </dgm:presLayoutVars>
      </dgm:prSet>
      <dgm:spPr/>
      <dgm:t>
        <a:bodyPr/>
        <a:lstStyle/>
        <a:p>
          <a:endParaRPr lang="en-US"/>
        </a:p>
      </dgm:t>
    </dgm:pt>
    <dgm:pt modelId="{0EEF9A87-AF31-43DA-8BB6-C045D0254AB7}" type="pres">
      <dgm:prSet presAssocID="{5B0B1E84-5A5C-49CD-93AC-95DA6BF7D204}" presName="parTxOnlySpace" presStyleCnt="0"/>
      <dgm:spPr/>
    </dgm:pt>
    <dgm:pt modelId="{277B2169-D43E-49C3-B586-5D15B2F1B9BB}" type="pres">
      <dgm:prSet presAssocID="{A39ECE54-1A43-4A10-BB2C-67CC3251B8A4}" presName="parTxOnly" presStyleLbl="node1" presStyleIdx="3" presStyleCnt="4" custLinFactNeighborX="-27024" custLinFactNeighborY="-97478">
        <dgm:presLayoutVars>
          <dgm:chMax val="0"/>
          <dgm:chPref val="0"/>
          <dgm:bulletEnabled val="1"/>
        </dgm:presLayoutVars>
      </dgm:prSet>
      <dgm:spPr/>
      <dgm:t>
        <a:bodyPr/>
        <a:lstStyle/>
        <a:p>
          <a:endParaRPr lang="en-US"/>
        </a:p>
      </dgm:t>
    </dgm:pt>
  </dgm:ptLst>
  <dgm:cxnLst>
    <dgm:cxn modelId="{28E3E00B-0712-4587-80A6-32D8F9D4DEEC}" srcId="{460093FB-E02B-45D7-9431-CECC51C8D28E}" destId="{D1AEE7CC-A19A-432E-971A-7DF590CDC23B}" srcOrd="0" destOrd="0" parTransId="{A900363A-6B53-4C5A-97A7-14D15939BCD3}" sibTransId="{FC2DB138-ECCA-4342-B342-018D5F9A39A5}"/>
    <dgm:cxn modelId="{EC05CACC-B99A-43A1-847D-3BE56FCEC7E1}" type="presOf" srcId="{D1AEE7CC-A19A-432E-971A-7DF590CDC23B}" destId="{32BA0CD1-9440-4B9F-95E8-5D14E641A163}" srcOrd="0" destOrd="0" presId="urn:microsoft.com/office/officeart/2005/8/layout/chevron1"/>
    <dgm:cxn modelId="{B977D61F-EA81-486D-87E3-9D998EBD862B}" type="presOf" srcId="{A39ECE54-1A43-4A10-BB2C-67CC3251B8A4}" destId="{277B2169-D43E-49C3-B586-5D15B2F1B9BB}" srcOrd="0" destOrd="0" presId="urn:microsoft.com/office/officeart/2005/8/layout/chevron1"/>
    <dgm:cxn modelId="{714E4C26-9D2A-4C86-A0D4-8B91216574C7}" srcId="{460093FB-E02B-45D7-9431-CECC51C8D28E}" destId="{A39ECE54-1A43-4A10-BB2C-67CC3251B8A4}" srcOrd="3" destOrd="0" parTransId="{36406347-9AE9-4ED3-BBDE-EFA3C6BB74D9}" sibTransId="{EC3FA814-0AA6-4F90-825C-45A3E11A7AA6}"/>
    <dgm:cxn modelId="{66696A34-EDAE-4D8D-B857-439176DBB75C}" srcId="{460093FB-E02B-45D7-9431-CECC51C8D28E}" destId="{A26E7EE5-80D7-4BB5-BD7D-A70EE72A8C2C}" srcOrd="1" destOrd="0" parTransId="{5C1C0EDF-DC53-4344-8713-725E68ED8A9E}" sibTransId="{16A35FAB-9E1D-49D9-80F0-F35C3452325D}"/>
    <dgm:cxn modelId="{F2FDA386-622F-4A17-A3A5-1C271E420B10}" type="presOf" srcId="{5FE4BAB1-961B-4B72-B37A-E42BEEE4DF05}" destId="{D8D3B3CA-32E9-4164-B53A-ABBD02582476}" srcOrd="0" destOrd="0" presId="urn:microsoft.com/office/officeart/2005/8/layout/chevron1"/>
    <dgm:cxn modelId="{33928D56-D327-4486-B0D7-6A7563D77D5D}" srcId="{460093FB-E02B-45D7-9431-CECC51C8D28E}" destId="{5FE4BAB1-961B-4B72-B37A-E42BEEE4DF05}" srcOrd="2" destOrd="0" parTransId="{5C781368-720E-4692-A7EE-42CE24D078EB}" sibTransId="{5B0B1E84-5A5C-49CD-93AC-95DA6BF7D204}"/>
    <dgm:cxn modelId="{D4C09DED-9A73-4178-805C-8B20C2D21441}" type="presOf" srcId="{460093FB-E02B-45D7-9431-CECC51C8D28E}" destId="{7A81D126-C587-4019-8191-BA571B0D75F3}" srcOrd="0" destOrd="0" presId="urn:microsoft.com/office/officeart/2005/8/layout/chevron1"/>
    <dgm:cxn modelId="{C34F8A3D-9957-4C73-AEAE-5E4326DD2261}" type="presOf" srcId="{A26E7EE5-80D7-4BB5-BD7D-A70EE72A8C2C}" destId="{33F721A7-7F45-4E86-BF31-617EB741867B}" srcOrd="0" destOrd="0" presId="urn:microsoft.com/office/officeart/2005/8/layout/chevron1"/>
    <dgm:cxn modelId="{925F2007-9010-41A4-8ECC-F46ACCBEE8E6}" type="presParOf" srcId="{7A81D126-C587-4019-8191-BA571B0D75F3}" destId="{32BA0CD1-9440-4B9F-95E8-5D14E641A163}" srcOrd="0" destOrd="0" presId="urn:microsoft.com/office/officeart/2005/8/layout/chevron1"/>
    <dgm:cxn modelId="{83A08D3F-084F-4CB7-8934-A52722055F14}" type="presParOf" srcId="{7A81D126-C587-4019-8191-BA571B0D75F3}" destId="{3BB1B581-F342-43A2-BB91-4D5C134698C1}" srcOrd="1" destOrd="0" presId="urn:microsoft.com/office/officeart/2005/8/layout/chevron1"/>
    <dgm:cxn modelId="{7A8514FC-9057-4E5A-A578-58FC4FDF686F}" type="presParOf" srcId="{7A81D126-C587-4019-8191-BA571B0D75F3}" destId="{33F721A7-7F45-4E86-BF31-617EB741867B}" srcOrd="2" destOrd="0" presId="urn:microsoft.com/office/officeart/2005/8/layout/chevron1"/>
    <dgm:cxn modelId="{F661F001-39CA-434C-9BA3-C6D9958211D9}" type="presParOf" srcId="{7A81D126-C587-4019-8191-BA571B0D75F3}" destId="{D730D6A1-EE95-437E-8BEC-EC2D78B9F373}" srcOrd="3" destOrd="0" presId="urn:microsoft.com/office/officeart/2005/8/layout/chevron1"/>
    <dgm:cxn modelId="{FC942DFB-29B2-4025-B30C-BD3DF1606FD9}" type="presParOf" srcId="{7A81D126-C587-4019-8191-BA571B0D75F3}" destId="{D8D3B3CA-32E9-4164-B53A-ABBD02582476}" srcOrd="4" destOrd="0" presId="urn:microsoft.com/office/officeart/2005/8/layout/chevron1"/>
    <dgm:cxn modelId="{960C868E-E62A-420C-A6C3-5935D7C9FEAC}" type="presParOf" srcId="{7A81D126-C587-4019-8191-BA571B0D75F3}" destId="{0EEF9A87-AF31-43DA-8BB6-C045D0254AB7}" srcOrd="5" destOrd="0" presId="urn:microsoft.com/office/officeart/2005/8/layout/chevron1"/>
    <dgm:cxn modelId="{93B4E993-AB86-44E0-959F-A547565666F3}" type="presParOf" srcId="{7A81D126-C587-4019-8191-BA571B0D75F3}" destId="{277B2169-D43E-49C3-B586-5D15B2F1B9B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925664-2523-4BF2-AC26-6565947B3170}"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en-US"/>
        </a:p>
      </dgm:t>
    </dgm:pt>
    <dgm:pt modelId="{C8AB990E-5EE0-47C5-A253-D3A40EE53E20}">
      <dgm:prSet phldrT="[Text]"/>
      <dgm:spPr/>
      <dgm:t>
        <a:bodyPr/>
        <a:lstStyle/>
        <a:p>
          <a:r>
            <a:rPr lang="en-US" dirty="0" smtClean="0"/>
            <a:t>Data driven learning</a:t>
          </a:r>
          <a:endParaRPr lang="en-US" dirty="0"/>
        </a:p>
      </dgm:t>
    </dgm:pt>
    <dgm:pt modelId="{50F9D06F-3A17-495A-A577-4A8CA4F48E14}" type="parTrans" cxnId="{24A34464-536F-4222-AA63-6ABA5BF14D51}">
      <dgm:prSet/>
      <dgm:spPr/>
      <dgm:t>
        <a:bodyPr/>
        <a:lstStyle/>
        <a:p>
          <a:endParaRPr lang="en-US"/>
        </a:p>
      </dgm:t>
    </dgm:pt>
    <dgm:pt modelId="{847DE4AF-7D04-4DB8-A440-8EDFD776DB02}" type="sibTrans" cxnId="{24A34464-536F-4222-AA63-6ABA5BF14D51}">
      <dgm:prSet/>
      <dgm:spPr/>
      <dgm:t>
        <a:bodyPr/>
        <a:lstStyle/>
        <a:p>
          <a:endParaRPr lang="en-US"/>
        </a:p>
      </dgm:t>
    </dgm:pt>
    <dgm:pt modelId="{E1C4932E-2882-48A1-BC5E-93481B56A815}">
      <dgm:prSet phldrT="[Text]"/>
      <dgm:spPr/>
      <dgm:t>
        <a:bodyPr/>
        <a:lstStyle/>
        <a:p>
          <a:r>
            <a:rPr lang="en-US" dirty="0" smtClean="0"/>
            <a:t>Computer-mediated learning</a:t>
          </a:r>
          <a:endParaRPr lang="en-US" dirty="0"/>
        </a:p>
      </dgm:t>
    </dgm:pt>
    <dgm:pt modelId="{6CC06C26-0F44-4E29-A4DD-621EAB108D22}" type="parTrans" cxnId="{9A6B3331-F64B-45C9-B97B-1C20E9B25899}">
      <dgm:prSet/>
      <dgm:spPr/>
      <dgm:t>
        <a:bodyPr/>
        <a:lstStyle/>
        <a:p>
          <a:endParaRPr lang="en-US"/>
        </a:p>
      </dgm:t>
    </dgm:pt>
    <dgm:pt modelId="{B0A05290-974C-4A87-9084-E91E536755C1}" type="sibTrans" cxnId="{9A6B3331-F64B-45C9-B97B-1C20E9B25899}">
      <dgm:prSet/>
      <dgm:spPr/>
      <dgm:t>
        <a:bodyPr/>
        <a:lstStyle/>
        <a:p>
          <a:endParaRPr lang="en-US"/>
        </a:p>
      </dgm:t>
    </dgm:pt>
    <dgm:pt modelId="{CCBC2867-4DD0-442E-A1D0-CB90AA05EAC6}">
      <dgm:prSet/>
      <dgm:spPr/>
      <dgm:t>
        <a:bodyPr/>
        <a:lstStyle/>
        <a:p>
          <a:r>
            <a:rPr lang="en-US" dirty="0" smtClean="0"/>
            <a:t>Un-solved pains in education </a:t>
          </a:r>
        </a:p>
      </dgm:t>
    </dgm:pt>
    <dgm:pt modelId="{2D14992C-A7E7-4D5D-9586-218B68EEFEF1}" type="parTrans" cxnId="{04A94F20-8B3B-4882-9538-387313D5815E}">
      <dgm:prSet/>
      <dgm:spPr/>
      <dgm:t>
        <a:bodyPr/>
        <a:lstStyle/>
        <a:p>
          <a:endParaRPr lang="en-US"/>
        </a:p>
      </dgm:t>
    </dgm:pt>
    <dgm:pt modelId="{EE97BD6F-FF15-4C01-937C-DEE0CC475CCA}" type="sibTrans" cxnId="{04A94F20-8B3B-4882-9538-387313D5815E}">
      <dgm:prSet/>
      <dgm:spPr/>
      <dgm:t>
        <a:bodyPr/>
        <a:lstStyle/>
        <a:p>
          <a:endParaRPr lang="en-US"/>
        </a:p>
      </dgm:t>
    </dgm:pt>
    <dgm:pt modelId="{B3B7C104-385B-4F24-B9AB-CD1BE05C14C1}">
      <dgm:prSet phldrT="[Text]"/>
      <dgm:spPr/>
      <dgm:t>
        <a:bodyPr/>
        <a:lstStyle/>
        <a:p>
          <a:r>
            <a:rPr lang="en-US" smtClean="0"/>
            <a:t>Machine learning as a service</a:t>
          </a:r>
          <a:endParaRPr lang="en-US" dirty="0"/>
        </a:p>
      </dgm:t>
    </dgm:pt>
    <dgm:pt modelId="{93A16247-82BF-4E18-B82F-C856987FF364}" type="parTrans" cxnId="{D6A3D48B-B2EC-4EA7-B9ED-D267FF2393C5}">
      <dgm:prSet/>
      <dgm:spPr/>
      <dgm:t>
        <a:bodyPr/>
        <a:lstStyle/>
        <a:p>
          <a:endParaRPr lang="en-US"/>
        </a:p>
      </dgm:t>
    </dgm:pt>
    <dgm:pt modelId="{DAB71858-513B-48D8-980F-EF9F8DBEFF7D}" type="sibTrans" cxnId="{D6A3D48B-B2EC-4EA7-B9ED-D267FF2393C5}">
      <dgm:prSet/>
      <dgm:spPr/>
      <dgm:t>
        <a:bodyPr/>
        <a:lstStyle/>
        <a:p>
          <a:endParaRPr lang="en-US"/>
        </a:p>
      </dgm:t>
    </dgm:pt>
    <dgm:pt modelId="{6EC2FC3F-18A2-4763-83E2-150ECD61EB07}">
      <dgm:prSet/>
      <dgm:spPr/>
      <dgm:t>
        <a:bodyPr/>
        <a:lstStyle/>
        <a:p>
          <a:r>
            <a:rPr lang="en-US" dirty="0" smtClean="0"/>
            <a:t>Regulation changes</a:t>
          </a:r>
        </a:p>
      </dgm:t>
    </dgm:pt>
    <dgm:pt modelId="{17E0BC1B-E02E-407C-BFD0-A72433FBE08E}" type="parTrans" cxnId="{AF755E58-EDB3-4E69-9BD1-8809BDFE6856}">
      <dgm:prSet/>
      <dgm:spPr/>
      <dgm:t>
        <a:bodyPr/>
        <a:lstStyle/>
        <a:p>
          <a:endParaRPr lang="en-US"/>
        </a:p>
      </dgm:t>
    </dgm:pt>
    <dgm:pt modelId="{236C394C-DEF6-445E-AAB9-D06AE01726E6}" type="sibTrans" cxnId="{AF755E58-EDB3-4E69-9BD1-8809BDFE6856}">
      <dgm:prSet/>
      <dgm:spPr/>
      <dgm:t>
        <a:bodyPr/>
        <a:lstStyle/>
        <a:p>
          <a:endParaRPr lang="en-US"/>
        </a:p>
      </dgm:t>
    </dgm:pt>
    <dgm:pt modelId="{F7597B55-1295-48D1-B9C8-36B79383F99D}">
      <dgm:prSet/>
      <dgm:spPr/>
      <dgm:t>
        <a:bodyPr/>
        <a:lstStyle/>
        <a:p>
          <a:r>
            <a:rPr lang="en-US" dirty="0" smtClean="0"/>
            <a:t>Tech Giants involvements </a:t>
          </a:r>
        </a:p>
      </dgm:t>
    </dgm:pt>
    <dgm:pt modelId="{76A200B3-116D-4C45-A0E2-8D9F9794C157}" type="parTrans" cxnId="{4248C9C5-6D2B-41E3-BC7D-7F5D7E6DC43A}">
      <dgm:prSet/>
      <dgm:spPr/>
      <dgm:t>
        <a:bodyPr/>
        <a:lstStyle/>
        <a:p>
          <a:endParaRPr lang="en-US"/>
        </a:p>
      </dgm:t>
    </dgm:pt>
    <dgm:pt modelId="{CE100400-147C-43AE-A95C-C29449362A4D}" type="sibTrans" cxnId="{4248C9C5-6D2B-41E3-BC7D-7F5D7E6DC43A}">
      <dgm:prSet/>
      <dgm:spPr/>
      <dgm:t>
        <a:bodyPr/>
        <a:lstStyle/>
        <a:p>
          <a:endParaRPr lang="en-US"/>
        </a:p>
      </dgm:t>
    </dgm:pt>
    <dgm:pt modelId="{BDAC7664-2C8F-4404-9B37-A25CE70BBFFA}" type="pres">
      <dgm:prSet presAssocID="{90925664-2523-4BF2-AC26-6565947B3170}" presName="cycle" presStyleCnt="0">
        <dgm:presLayoutVars>
          <dgm:chMax val="1"/>
          <dgm:dir/>
          <dgm:animLvl val="ctr"/>
          <dgm:resizeHandles val="exact"/>
        </dgm:presLayoutVars>
      </dgm:prSet>
      <dgm:spPr/>
      <dgm:t>
        <a:bodyPr/>
        <a:lstStyle/>
        <a:p>
          <a:endParaRPr lang="en-US"/>
        </a:p>
      </dgm:t>
    </dgm:pt>
    <dgm:pt modelId="{B38F97CB-B1A8-47FA-AE48-C830F212AB83}" type="pres">
      <dgm:prSet presAssocID="{C8AB990E-5EE0-47C5-A253-D3A40EE53E20}" presName="centerShape" presStyleLbl="node0" presStyleIdx="0" presStyleCnt="1"/>
      <dgm:spPr/>
      <dgm:t>
        <a:bodyPr/>
        <a:lstStyle/>
        <a:p>
          <a:endParaRPr lang="en-US"/>
        </a:p>
      </dgm:t>
    </dgm:pt>
    <dgm:pt modelId="{A3A6276A-54D5-4E22-9120-C5A825C40B8C}" type="pres">
      <dgm:prSet presAssocID="{6CC06C26-0F44-4E29-A4DD-621EAB108D22}" presName="parTrans" presStyleLbl="bgSibTrans2D1" presStyleIdx="0" presStyleCnt="5"/>
      <dgm:spPr/>
      <dgm:t>
        <a:bodyPr/>
        <a:lstStyle/>
        <a:p>
          <a:endParaRPr lang="en-US"/>
        </a:p>
      </dgm:t>
    </dgm:pt>
    <dgm:pt modelId="{A1C83ABF-FFD8-4342-BB07-25898802814B}" type="pres">
      <dgm:prSet presAssocID="{E1C4932E-2882-48A1-BC5E-93481B56A815}" presName="node" presStyleLbl="node1" presStyleIdx="0" presStyleCnt="5">
        <dgm:presLayoutVars>
          <dgm:bulletEnabled val="1"/>
        </dgm:presLayoutVars>
      </dgm:prSet>
      <dgm:spPr/>
      <dgm:t>
        <a:bodyPr/>
        <a:lstStyle/>
        <a:p>
          <a:endParaRPr lang="en-US"/>
        </a:p>
      </dgm:t>
    </dgm:pt>
    <dgm:pt modelId="{25DC604A-03D5-4EDF-99B2-B69EE6D9CD4F}" type="pres">
      <dgm:prSet presAssocID="{93A16247-82BF-4E18-B82F-C856987FF364}" presName="parTrans" presStyleLbl="bgSibTrans2D1" presStyleIdx="1" presStyleCnt="5"/>
      <dgm:spPr/>
      <dgm:t>
        <a:bodyPr/>
        <a:lstStyle/>
        <a:p>
          <a:endParaRPr lang="en-US"/>
        </a:p>
      </dgm:t>
    </dgm:pt>
    <dgm:pt modelId="{5B3F70AC-3C1E-4350-B3E3-8A696A511DA9}" type="pres">
      <dgm:prSet presAssocID="{B3B7C104-385B-4F24-B9AB-CD1BE05C14C1}" presName="node" presStyleLbl="node1" presStyleIdx="1" presStyleCnt="5">
        <dgm:presLayoutVars>
          <dgm:bulletEnabled val="1"/>
        </dgm:presLayoutVars>
      </dgm:prSet>
      <dgm:spPr/>
      <dgm:t>
        <a:bodyPr/>
        <a:lstStyle/>
        <a:p>
          <a:endParaRPr lang="en-US"/>
        </a:p>
      </dgm:t>
    </dgm:pt>
    <dgm:pt modelId="{7E82D70C-5D82-4D27-954D-A8EBB6B91DC4}" type="pres">
      <dgm:prSet presAssocID="{2D14992C-A7E7-4D5D-9586-218B68EEFEF1}" presName="parTrans" presStyleLbl="bgSibTrans2D1" presStyleIdx="2" presStyleCnt="5"/>
      <dgm:spPr/>
      <dgm:t>
        <a:bodyPr/>
        <a:lstStyle/>
        <a:p>
          <a:endParaRPr lang="en-US"/>
        </a:p>
      </dgm:t>
    </dgm:pt>
    <dgm:pt modelId="{34C6158E-7F96-47C0-B7DA-0F9CA2E58EC6}" type="pres">
      <dgm:prSet presAssocID="{CCBC2867-4DD0-442E-A1D0-CB90AA05EAC6}" presName="node" presStyleLbl="node1" presStyleIdx="2" presStyleCnt="5">
        <dgm:presLayoutVars>
          <dgm:bulletEnabled val="1"/>
        </dgm:presLayoutVars>
      </dgm:prSet>
      <dgm:spPr/>
      <dgm:t>
        <a:bodyPr/>
        <a:lstStyle/>
        <a:p>
          <a:endParaRPr lang="en-US"/>
        </a:p>
      </dgm:t>
    </dgm:pt>
    <dgm:pt modelId="{93A138BA-7B21-42CE-B251-6BF090EFA351}" type="pres">
      <dgm:prSet presAssocID="{17E0BC1B-E02E-407C-BFD0-A72433FBE08E}" presName="parTrans" presStyleLbl="bgSibTrans2D1" presStyleIdx="3" presStyleCnt="5"/>
      <dgm:spPr/>
      <dgm:t>
        <a:bodyPr/>
        <a:lstStyle/>
        <a:p>
          <a:endParaRPr lang="en-US"/>
        </a:p>
      </dgm:t>
    </dgm:pt>
    <dgm:pt modelId="{36936BC3-BCD2-43D1-85EC-070E63C6632D}" type="pres">
      <dgm:prSet presAssocID="{6EC2FC3F-18A2-4763-83E2-150ECD61EB07}" presName="node" presStyleLbl="node1" presStyleIdx="3" presStyleCnt="5">
        <dgm:presLayoutVars>
          <dgm:bulletEnabled val="1"/>
        </dgm:presLayoutVars>
      </dgm:prSet>
      <dgm:spPr/>
      <dgm:t>
        <a:bodyPr/>
        <a:lstStyle/>
        <a:p>
          <a:endParaRPr lang="en-US"/>
        </a:p>
      </dgm:t>
    </dgm:pt>
    <dgm:pt modelId="{AA96EF0D-7728-495F-9455-430BD65AD47F}" type="pres">
      <dgm:prSet presAssocID="{76A200B3-116D-4C45-A0E2-8D9F9794C157}" presName="parTrans" presStyleLbl="bgSibTrans2D1" presStyleIdx="4" presStyleCnt="5"/>
      <dgm:spPr/>
      <dgm:t>
        <a:bodyPr/>
        <a:lstStyle/>
        <a:p>
          <a:endParaRPr lang="en-US"/>
        </a:p>
      </dgm:t>
    </dgm:pt>
    <dgm:pt modelId="{321BF22F-D845-4B9D-B71C-0BB34371FB5B}" type="pres">
      <dgm:prSet presAssocID="{F7597B55-1295-48D1-B9C8-36B79383F99D}" presName="node" presStyleLbl="node1" presStyleIdx="4" presStyleCnt="5">
        <dgm:presLayoutVars>
          <dgm:bulletEnabled val="1"/>
        </dgm:presLayoutVars>
      </dgm:prSet>
      <dgm:spPr/>
      <dgm:t>
        <a:bodyPr/>
        <a:lstStyle/>
        <a:p>
          <a:endParaRPr lang="en-US"/>
        </a:p>
      </dgm:t>
    </dgm:pt>
  </dgm:ptLst>
  <dgm:cxnLst>
    <dgm:cxn modelId="{AF755E58-EDB3-4E69-9BD1-8809BDFE6856}" srcId="{C8AB990E-5EE0-47C5-A253-D3A40EE53E20}" destId="{6EC2FC3F-18A2-4763-83E2-150ECD61EB07}" srcOrd="3" destOrd="0" parTransId="{17E0BC1B-E02E-407C-BFD0-A72433FBE08E}" sibTransId="{236C394C-DEF6-445E-AAB9-D06AE01726E6}"/>
    <dgm:cxn modelId="{0066B14C-3D69-4DE2-BB72-90AD8194D46F}" type="presOf" srcId="{93A16247-82BF-4E18-B82F-C856987FF364}" destId="{25DC604A-03D5-4EDF-99B2-B69EE6D9CD4F}" srcOrd="0" destOrd="0" presId="urn:microsoft.com/office/officeart/2005/8/layout/radial4"/>
    <dgm:cxn modelId="{04A94F20-8B3B-4882-9538-387313D5815E}" srcId="{C8AB990E-5EE0-47C5-A253-D3A40EE53E20}" destId="{CCBC2867-4DD0-442E-A1D0-CB90AA05EAC6}" srcOrd="2" destOrd="0" parTransId="{2D14992C-A7E7-4D5D-9586-218B68EEFEF1}" sibTransId="{EE97BD6F-FF15-4C01-937C-DEE0CC475CCA}"/>
    <dgm:cxn modelId="{9A6B3331-F64B-45C9-B97B-1C20E9B25899}" srcId="{C8AB990E-5EE0-47C5-A253-D3A40EE53E20}" destId="{E1C4932E-2882-48A1-BC5E-93481B56A815}" srcOrd="0" destOrd="0" parTransId="{6CC06C26-0F44-4E29-A4DD-621EAB108D22}" sibTransId="{B0A05290-974C-4A87-9084-E91E536755C1}"/>
    <dgm:cxn modelId="{844277D9-EDF8-407C-89CA-53A4EAFBD81D}" type="presOf" srcId="{C8AB990E-5EE0-47C5-A253-D3A40EE53E20}" destId="{B38F97CB-B1A8-47FA-AE48-C830F212AB83}" srcOrd="0" destOrd="0" presId="urn:microsoft.com/office/officeart/2005/8/layout/radial4"/>
    <dgm:cxn modelId="{0B835C0C-9B58-4CE8-8A5B-1A6B15C423E3}" type="presOf" srcId="{6CC06C26-0F44-4E29-A4DD-621EAB108D22}" destId="{A3A6276A-54D5-4E22-9120-C5A825C40B8C}" srcOrd="0" destOrd="0" presId="urn:microsoft.com/office/officeart/2005/8/layout/radial4"/>
    <dgm:cxn modelId="{85F3115E-B67C-4A2C-96A0-2F238037644E}" type="presOf" srcId="{CCBC2867-4DD0-442E-A1D0-CB90AA05EAC6}" destId="{34C6158E-7F96-47C0-B7DA-0F9CA2E58EC6}" srcOrd="0" destOrd="0" presId="urn:microsoft.com/office/officeart/2005/8/layout/radial4"/>
    <dgm:cxn modelId="{F21A8A39-218F-41A6-8076-0568AF98A844}" type="presOf" srcId="{17E0BC1B-E02E-407C-BFD0-A72433FBE08E}" destId="{93A138BA-7B21-42CE-B251-6BF090EFA351}" srcOrd="0" destOrd="0" presId="urn:microsoft.com/office/officeart/2005/8/layout/radial4"/>
    <dgm:cxn modelId="{F421DD7E-C563-457A-9B99-0DC8D0406629}" type="presOf" srcId="{2D14992C-A7E7-4D5D-9586-218B68EEFEF1}" destId="{7E82D70C-5D82-4D27-954D-A8EBB6B91DC4}" srcOrd="0" destOrd="0" presId="urn:microsoft.com/office/officeart/2005/8/layout/radial4"/>
    <dgm:cxn modelId="{24A34464-536F-4222-AA63-6ABA5BF14D51}" srcId="{90925664-2523-4BF2-AC26-6565947B3170}" destId="{C8AB990E-5EE0-47C5-A253-D3A40EE53E20}" srcOrd="0" destOrd="0" parTransId="{50F9D06F-3A17-495A-A577-4A8CA4F48E14}" sibTransId="{847DE4AF-7D04-4DB8-A440-8EDFD776DB02}"/>
    <dgm:cxn modelId="{49D4839A-E119-4FEF-8BF4-746A369CA6E9}" type="presOf" srcId="{F7597B55-1295-48D1-B9C8-36B79383F99D}" destId="{321BF22F-D845-4B9D-B71C-0BB34371FB5B}" srcOrd="0" destOrd="0" presId="urn:microsoft.com/office/officeart/2005/8/layout/radial4"/>
    <dgm:cxn modelId="{4248C9C5-6D2B-41E3-BC7D-7F5D7E6DC43A}" srcId="{C8AB990E-5EE0-47C5-A253-D3A40EE53E20}" destId="{F7597B55-1295-48D1-B9C8-36B79383F99D}" srcOrd="4" destOrd="0" parTransId="{76A200B3-116D-4C45-A0E2-8D9F9794C157}" sibTransId="{CE100400-147C-43AE-A95C-C29449362A4D}"/>
    <dgm:cxn modelId="{3594C1CC-9278-446A-B2C4-6B9BFC0A8D90}" type="presOf" srcId="{6EC2FC3F-18A2-4763-83E2-150ECD61EB07}" destId="{36936BC3-BCD2-43D1-85EC-070E63C6632D}" srcOrd="0" destOrd="0" presId="urn:microsoft.com/office/officeart/2005/8/layout/radial4"/>
    <dgm:cxn modelId="{765A17E6-98B1-48D0-B78C-BAA2C6C93170}" type="presOf" srcId="{76A200B3-116D-4C45-A0E2-8D9F9794C157}" destId="{AA96EF0D-7728-495F-9455-430BD65AD47F}" srcOrd="0" destOrd="0" presId="urn:microsoft.com/office/officeart/2005/8/layout/radial4"/>
    <dgm:cxn modelId="{D6A3D48B-B2EC-4EA7-B9ED-D267FF2393C5}" srcId="{C8AB990E-5EE0-47C5-A253-D3A40EE53E20}" destId="{B3B7C104-385B-4F24-B9AB-CD1BE05C14C1}" srcOrd="1" destOrd="0" parTransId="{93A16247-82BF-4E18-B82F-C856987FF364}" sibTransId="{DAB71858-513B-48D8-980F-EF9F8DBEFF7D}"/>
    <dgm:cxn modelId="{23BDA6BF-E086-4EC9-9B0B-5897F07D5609}" type="presOf" srcId="{90925664-2523-4BF2-AC26-6565947B3170}" destId="{BDAC7664-2C8F-4404-9B37-A25CE70BBFFA}" srcOrd="0" destOrd="0" presId="urn:microsoft.com/office/officeart/2005/8/layout/radial4"/>
    <dgm:cxn modelId="{3A01D76C-0DEB-493C-96D2-2E695CD636C3}" type="presOf" srcId="{B3B7C104-385B-4F24-B9AB-CD1BE05C14C1}" destId="{5B3F70AC-3C1E-4350-B3E3-8A696A511DA9}" srcOrd="0" destOrd="0" presId="urn:microsoft.com/office/officeart/2005/8/layout/radial4"/>
    <dgm:cxn modelId="{38AC081D-DF8F-4334-9020-5CAAE9A8FAB8}" type="presOf" srcId="{E1C4932E-2882-48A1-BC5E-93481B56A815}" destId="{A1C83ABF-FFD8-4342-BB07-25898802814B}" srcOrd="0" destOrd="0" presId="urn:microsoft.com/office/officeart/2005/8/layout/radial4"/>
    <dgm:cxn modelId="{E570471E-9D0A-4F33-BC96-4A0FE0BD5E1A}" type="presParOf" srcId="{BDAC7664-2C8F-4404-9B37-A25CE70BBFFA}" destId="{B38F97CB-B1A8-47FA-AE48-C830F212AB83}" srcOrd="0" destOrd="0" presId="urn:microsoft.com/office/officeart/2005/8/layout/radial4"/>
    <dgm:cxn modelId="{2FF2A640-77E2-4E9A-B195-9DEB810FD541}" type="presParOf" srcId="{BDAC7664-2C8F-4404-9B37-A25CE70BBFFA}" destId="{A3A6276A-54D5-4E22-9120-C5A825C40B8C}" srcOrd="1" destOrd="0" presId="urn:microsoft.com/office/officeart/2005/8/layout/radial4"/>
    <dgm:cxn modelId="{16C436DF-F3FA-48B9-98D5-F4FA9577C253}" type="presParOf" srcId="{BDAC7664-2C8F-4404-9B37-A25CE70BBFFA}" destId="{A1C83ABF-FFD8-4342-BB07-25898802814B}" srcOrd="2" destOrd="0" presId="urn:microsoft.com/office/officeart/2005/8/layout/radial4"/>
    <dgm:cxn modelId="{4F496F50-B1E3-487E-A2C2-9D09E849E81D}" type="presParOf" srcId="{BDAC7664-2C8F-4404-9B37-A25CE70BBFFA}" destId="{25DC604A-03D5-4EDF-99B2-B69EE6D9CD4F}" srcOrd="3" destOrd="0" presId="urn:microsoft.com/office/officeart/2005/8/layout/radial4"/>
    <dgm:cxn modelId="{58B96796-2522-4208-B858-A3D9E7CF16C4}" type="presParOf" srcId="{BDAC7664-2C8F-4404-9B37-A25CE70BBFFA}" destId="{5B3F70AC-3C1E-4350-B3E3-8A696A511DA9}" srcOrd="4" destOrd="0" presId="urn:microsoft.com/office/officeart/2005/8/layout/radial4"/>
    <dgm:cxn modelId="{3A15B080-8B72-4D98-A7B0-B05054936E01}" type="presParOf" srcId="{BDAC7664-2C8F-4404-9B37-A25CE70BBFFA}" destId="{7E82D70C-5D82-4D27-954D-A8EBB6B91DC4}" srcOrd="5" destOrd="0" presId="urn:microsoft.com/office/officeart/2005/8/layout/radial4"/>
    <dgm:cxn modelId="{2CBBA0BD-A5CC-4B53-B3B9-B9095875934C}" type="presParOf" srcId="{BDAC7664-2C8F-4404-9B37-A25CE70BBFFA}" destId="{34C6158E-7F96-47C0-B7DA-0F9CA2E58EC6}" srcOrd="6" destOrd="0" presId="urn:microsoft.com/office/officeart/2005/8/layout/radial4"/>
    <dgm:cxn modelId="{35022035-DCE3-44AD-A247-E6A5F6864B0A}" type="presParOf" srcId="{BDAC7664-2C8F-4404-9B37-A25CE70BBFFA}" destId="{93A138BA-7B21-42CE-B251-6BF090EFA351}" srcOrd="7" destOrd="0" presId="urn:microsoft.com/office/officeart/2005/8/layout/radial4"/>
    <dgm:cxn modelId="{8024A55D-45D6-4288-8A8C-22139FDDED54}" type="presParOf" srcId="{BDAC7664-2C8F-4404-9B37-A25CE70BBFFA}" destId="{36936BC3-BCD2-43D1-85EC-070E63C6632D}" srcOrd="8" destOrd="0" presId="urn:microsoft.com/office/officeart/2005/8/layout/radial4"/>
    <dgm:cxn modelId="{881E65C4-4493-41CB-ACC4-2681AAFC30DA}" type="presParOf" srcId="{BDAC7664-2C8F-4404-9B37-A25CE70BBFFA}" destId="{AA96EF0D-7728-495F-9455-430BD65AD47F}" srcOrd="9" destOrd="0" presId="urn:microsoft.com/office/officeart/2005/8/layout/radial4"/>
    <dgm:cxn modelId="{547AE57D-794A-4C80-AAF6-44669CA6EBE1}" type="presParOf" srcId="{BDAC7664-2C8F-4404-9B37-A25CE70BBFFA}" destId="{321BF22F-D845-4B9D-B71C-0BB34371FB5B}"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F65022-69BA-4969-8C81-3BD12811B422}" type="doc">
      <dgm:prSet loTypeId="urn:microsoft.com/office/officeart/2005/8/layout/venn1" loCatId="relationship" qsTypeId="urn:microsoft.com/office/officeart/2005/8/quickstyle/simple1" qsCatId="simple" csTypeId="urn:microsoft.com/office/officeart/2005/8/colors/colorful4" csCatId="colorful" phldr="1"/>
      <dgm:spPr/>
    </dgm:pt>
    <dgm:pt modelId="{0F574F21-A2D8-46F6-A751-1E74D72223E3}">
      <dgm:prSet phldrT="[Text]"/>
      <dgm:spPr/>
      <dgm:t>
        <a:bodyPr/>
        <a:lstStyle/>
        <a:p>
          <a:r>
            <a:rPr lang="en-US" dirty="0" smtClean="0"/>
            <a:t>Market size</a:t>
          </a:r>
          <a:endParaRPr lang="en-US" dirty="0"/>
        </a:p>
      </dgm:t>
    </dgm:pt>
    <dgm:pt modelId="{846B65F2-5A6A-4F2E-87E0-B75B9523866B}" type="parTrans" cxnId="{29E45B55-2F63-4F44-B537-E15829E7F631}">
      <dgm:prSet/>
      <dgm:spPr/>
      <dgm:t>
        <a:bodyPr/>
        <a:lstStyle/>
        <a:p>
          <a:endParaRPr lang="en-US"/>
        </a:p>
      </dgm:t>
    </dgm:pt>
    <dgm:pt modelId="{A65C5880-9AA4-475D-B569-13670FBA9D35}" type="sibTrans" cxnId="{29E45B55-2F63-4F44-B537-E15829E7F631}">
      <dgm:prSet/>
      <dgm:spPr/>
      <dgm:t>
        <a:bodyPr/>
        <a:lstStyle/>
        <a:p>
          <a:endParaRPr lang="en-US"/>
        </a:p>
      </dgm:t>
    </dgm:pt>
    <dgm:pt modelId="{3ABB838D-87B3-4928-A521-730F56B71C77}">
      <dgm:prSet phldrT="[Text]"/>
      <dgm:spPr/>
      <dgm:t>
        <a:bodyPr/>
        <a:lstStyle/>
        <a:p>
          <a:r>
            <a:rPr lang="en-US" dirty="0" smtClean="0"/>
            <a:t>Market Readiness:</a:t>
          </a:r>
          <a:endParaRPr lang="en-US" dirty="0"/>
        </a:p>
      </dgm:t>
    </dgm:pt>
    <dgm:pt modelId="{735CD00F-56E3-4D0C-A8A3-68A022A283D4}" type="parTrans" cxnId="{4F44EDC9-3EC4-4C41-AF29-7146A67B9E50}">
      <dgm:prSet/>
      <dgm:spPr/>
      <dgm:t>
        <a:bodyPr/>
        <a:lstStyle/>
        <a:p>
          <a:endParaRPr lang="en-US"/>
        </a:p>
      </dgm:t>
    </dgm:pt>
    <dgm:pt modelId="{51CC021D-54CE-4EA7-8F90-E97DB34461F8}" type="sibTrans" cxnId="{4F44EDC9-3EC4-4C41-AF29-7146A67B9E50}">
      <dgm:prSet/>
      <dgm:spPr/>
      <dgm:t>
        <a:bodyPr/>
        <a:lstStyle/>
        <a:p>
          <a:endParaRPr lang="en-US"/>
        </a:p>
      </dgm:t>
    </dgm:pt>
    <dgm:pt modelId="{B0642F28-E908-4C6D-A912-C79A4D697117}">
      <dgm:prSet phldrT="[Text]"/>
      <dgm:spPr/>
      <dgm:t>
        <a:bodyPr/>
        <a:lstStyle/>
        <a:p>
          <a:r>
            <a:rPr lang="en-US" dirty="0" smtClean="0"/>
            <a:t>Technology:</a:t>
          </a:r>
          <a:endParaRPr lang="en-US" dirty="0"/>
        </a:p>
      </dgm:t>
    </dgm:pt>
    <dgm:pt modelId="{57470CA8-B41C-4DB0-87BD-DA0123ABE792}" type="parTrans" cxnId="{B56D5E4A-3CBF-4C97-A5AA-26D11097F9C7}">
      <dgm:prSet/>
      <dgm:spPr/>
      <dgm:t>
        <a:bodyPr/>
        <a:lstStyle/>
        <a:p>
          <a:endParaRPr lang="en-US"/>
        </a:p>
      </dgm:t>
    </dgm:pt>
    <dgm:pt modelId="{95DD3F8E-89A2-46A2-9AFE-9228F9BE66D8}" type="sibTrans" cxnId="{B56D5E4A-3CBF-4C97-A5AA-26D11097F9C7}">
      <dgm:prSet/>
      <dgm:spPr/>
      <dgm:t>
        <a:bodyPr/>
        <a:lstStyle/>
        <a:p>
          <a:endParaRPr lang="en-US"/>
        </a:p>
      </dgm:t>
    </dgm:pt>
    <dgm:pt modelId="{3096BB14-E052-41AC-9DDA-2914F0F47677}" type="pres">
      <dgm:prSet presAssocID="{C3F65022-69BA-4969-8C81-3BD12811B422}" presName="compositeShape" presStyleCnt="0">
        <dgm:presLayoutVars>
          <dgm:chMax val="7"/>
          <dgm:dir/>
          <dgm:resizeHandles val="exact"/>
        </dgm:presLayoutVars>
      </dgm:prSet>
      <dgm:spPr/>
    </dgm:pt>
    <dgm:pt modelId="{2EA97256-4A7D-484C-8FCD-AD9663DDD1F3}" type="pres">
      <dgm:prSet presAssocID="{0F574F21-A2D8-46F6-A751-1E74D72223E3}" presName="circ1" presStyleLbl="vennNode1" presStyleIdx="0" presStyleCnt="3" custScaleX="109570" custScaleY="109856"/>
      <dgm:spPr/>
      <dgm:t>
        <a:bodyPr/>
        <a:lstStyle/>
        <a:p>
          <a:endParaRPr lang="en-US"/>
        </a:p>
      </dgm:t>
    </dgm:pt>
    <dgm:pt modelId="{AA25D320-3AA2-443F-AD82-9A7541725C2D}" type="pres">
      <dgm:prSet presAssocID="{0F574F21-A2D8-46F6-A751-1E74D72223E3}" presName="circ1Tx" presStyleLbl="revTx" presStyleIdx="0" presStyleCnt="0">
        <dgm:presLayoutVars>
          <dgm:chMax val="0"/>
          <dgm:chPref val="0"/>
          <dgm:bulletEnabled val="1"/>
        </dgm:presLayoutVars>
      </dgm:prSet>
      <dgm:spPr/>
      <dgm:t>
        <a:bodyPr/>
        <a:lstStyle/>
        <a:p>
          <a:endParaRPr lang="en-US"/>
        </a:p>
      </dgm:t>
    </dgm:pt>
    <dgm:pt modelId="{DFBDB867-7838-4DF5-BFA5-F64EFEAF0965}" type="pres">
      <dgm:prSet presAssocID="{3ABB838D-87B3-4928-A521-730F56B71C77}" presName="circ2" presStyleLbl="vennNode1" presStyleIdx="1" presStyleCnt="3" custScaleX="112531" custScaleY="109051"/>
      <dgm:spPr/>
      <dgm:t>
        <a:bodyPr/>
        <a:lstStyle/>
        <a:p>
          <a:endParaRPr lang="en-US"/>
        </a:p>
      </dgm:t>
    </dgm:pt>
    <dgm:pt modelId="{448772F2-9812-4E52-9DF8-65FF6A38A077}" type="pres">
      <dgm:prSet presAssocID="{3ABB838D-87B3-4928-A521-730F56B71C77}" presName="circ2Tx" presStyleLbl="revTx" presStyleIdx="0" presStyleCnt="0">
        <dgm:presLayoutVars>
          <dgm:chMax val="0"/>
          <dgm:chPref val="0"/>
          <dgm:bulletEnabled val="1"/>
        </dgm:presLayoutVars>
      </dgm:prSet>
      <dgm:spPr/>
      <dgm:t>
        <a:bodyPr/>
        <a:lstStyle/>
        <a:p>
          <a:endParaRPr lang="en-US"/>
        </a:p>
      </dgm:t>
    </dgm:pt>
    <dgm:pt modelId="{32EF3A11-5E99-4082-8560-2B535B3E88B0}" type="pres">
      <dgm:prSet presAssocID="{B0642F28-E908-4C6D-A912-C79A4D697117}" presName="circ3" presStyleLbl="vennNode1" presStyleIdx="2" presStyleCnt="3" custScaleX="107011" custScaleY="107081"/>
      <dgm:spPr/>
      <dgm:t>
        <a:bodyPr/>
        <a:lstStyle/>
        <a:p>
          <a:endParaRPr lang="en-US"/>
        </a:p>
      </dgm:t>
    </dgm:pt>
    <dgm:pt modelId="{730EDD0B-E7F2-4CFF-9078-27ED056276DF}" type="pres">
      <dgm:prSet presAssocID="{B0642F28-E908-4C6D-A912-C79A4D697117}" presName="circ3Tx" presStyleLbl="revTx" presStyleIdx="0" presStyleCnt="0">
        <dgm:presLayoutVars>
          <dgm:chMax val="0"/>
          <dgm:chPref val="0"/>
          <dgm:bulletEnabled val="1"/>
        </dgm:presLayoutVars>
      </dgm:prSet>
      <dgm:spPr/>
      <dgm:t>
        <a:bodyPr/>
        <a:lstStyle/>
        <a:p>
          <a:endParaRPr lang="en-US"/>
        </a:p>
      </dgm:t>
    </dgm:pt>
  </dgm:ptLst>
  <dgm:cxnLst>
    <dgm:cxn modelId="{29E45B55-2F63-4F44-B537-E15829E7F631}" srcId="{C3F65022-69BA-4969-8C81-3BD12811B422}" destId="{0F574F21-A2D8-46F6-A751-1E74D72223E3}" srcOrd="0" destOrd="0" parTransId="{846B65F2-5A6A-4F2E-87E0-B75B9523866B}" sibTransId="{A65C5880-9AA4-475D-B569-13670FBA9D35}"/>
    <dgm:cxn modelId="{8FBA065D-1820-4386-BF11-84B147C98A37}" type="presOf" srcId="{C3F65022-69BA-4969-8C81-3BD12811B422}" destId="{3096BB14-E052-41AC-9DDA-2914F0F47677}" srcOrd="0" destOrd="0" presId="urn:microsoft.com/office/officeart/2005/8/layout/venn1"/>
    <dgm:cxn modelId="{B56D5E4A-3CBF-4C97-A5AA-26D11097F9C7}" srcId="{C3F65022-69BA-4969-8C81-3BD12811B422}" destId="{B0642F28-E908-4C6D-A912-C79A4D697117}" srcOrd="2" destOrd="0" parTransId="{57470CA8-B41C-4DB0-87BD-DA0123ABE792}" sibTransId="{95DD3F8E-89A2-46A2-9AFE-9228F9BE66D8}"/>
    <dgm:cxn modelId="{4F44EDC9-3EC4-4C41-AF29-7146A67B9E50}" srcId="{C3F65022-69BA-4969-8C81-3BD12811B422}" destId="{3ABB838D-87B3-4928-A521-730F56B71C77}" srcOrd="1" destOrd="0" parTransId="{735CD00F-56E3-4D0C-A8A3-68A022A283D4}" sibTransId="{51CC021D-54CE-4EA7-8F90-E97DB34461F8}"/>
    <dgm:cxn modelId="{0CE03417-3C78-4A6A-9C8E-5E34A45F81F9}" type="presOf" srcId="{0F574F21-A2D8-46F6-A751-1E74D72223E3}" destId="{2EA97256-4A7D-484C-8FCD-AD9663DDD1F3}" srcOrd="0" destOrd="0" presId="urn:microsoft.com/office/officeart/2005/8/layout/venn1"/>
    <dgm:cxn modelId="{D2B1475A-6ABB-4992-82D8-EA5CFB1D004E}" type="presOf" srcId="{B0642F28-E908-4C6D-A912-C79A4D697117}" destId="{730EDD0B-E7F2-4CFF-9078-27ED056276DF}" srcOrd="1" destOrd="0" presId="urn:microsoft.com/office/officeart/2005/8/layout/venn1"/>
    <dgm:cxn modelId="{009AD5F0-B888-41FA-95EB-F8F1FE494A02}" type="presOf" srcId="{3ABB838D-87B3-4928-A521-730F56B71C77}" destId="{DFBDB867-7838-4DF5-BFA5-F64EFEAF0965}" srcOrd="0" destOrd="0" presId="urn:microsoft.com/office/officeart/2005/8/layout/venn1"/>
    <dgm:cxn modelId="{4EF795DA-0037-4EAF-8804-A29B0AA9D246}" type="presOf" srcId="{3ABB838D-87B3-4928-A521-730F56B71C77}" destId="{448772F2-9812-4E52-9DF8-65FF6A38A077}" srcOrd="1" destOrd="0" presId="urn:microsoft.com/office/officeart/2005/8/layout/venn1"/>
    <dgm:cxn modelId="{962908EC-15FE-4519-92E8-5A868CDF77FA}" type="presOf" srcId="{B0642F28-E908-4C6D-A912-C79A4D697117}" destId="{32EF3A11-5E99-4082-8560-2B535B3E88B0}" srcOrd="0" destOrd="0" presId="urn:microsoft.com/office/officeart/2005/8/layout/venn1"/>
    <dgm:cxn modelId="{CDFDAF99-4A94-4A65-9F9A-232391B39A14}" type="presOf" srcId="{0F574F21-A2D8-46F6-A751-1E74D72223E3}" destId="{AA25D320-3AA2-443F-AD82-9A7541725C2D}" srcOrd="1" destOrd="0" presId="urn:microsoft.com/office/officeart/2005/8/layout/venn1"/>
    <dgm:cxn modelId="{9E643081-CEE7-4CD2-877B-59FB652084F3}" type="presParOf" srcId="{3096BB14-E052-41AC-9DDA-2914F0F47677}" destId="{2EA97256-4A7D-484C-8FCD-AD9663DDD1F3}" srcOrd="0" destOrd="0" presId="urn:microsoft.com/office/officeart/2005/8/layout/venn1"/>
    <dgm:cxn modelId="{A0C9FDF4-1766-4166-90D4-6F33FF604989}" type="presParOf" srcId="{3096BB14-E052-41AC-9DDA-2914F0F47677}" destId="{AA25D320-3AA2-443F-AD82-9A7541725C2D}" srcOrd="1" destOrd="0" presId="urn:microsoft.com/office/officeart/2005/8/layout/venn1"/>
    <dgm:cxn modelId="{32060F86-78F4-485D-B727-29CB6544C406}" type="presParOf" srcId="{3096BB14-E052-41AC-9DDA-2914F0F47677}" destId="{DFBDB867-7838-4DF5-BFA5-F64EFEAF0965}" srcOrd="2" destOrd="0" presId="urn:microsoft.com/office/officeart/2005/8/layout/venn1"/>
    <dgm:cxn modelId="{B7B3D5A8-8712-4D37-8F74-F856C812BE0A}" type="presParOf" srcId="{3096BB14-E052-41AC-9DDA-2914F0F47677}" destId="{448772F2-9812-4E52-9DF8-65FF6A38A077}" srcOrd="3" destOrd="0" presId="urn:microsoft.com/office/officeart/2005/8/layout/venn1"/>
    <dgm:cxn modelId="{EC2E2580-741F-44BD-A06C-C567CA3CCCF6}" type="presParOf" srcId="{3096BB14-E052-41AC-9DDA-2914F0F47677}" destId="{32EF3A11-5E99-4082-8560-2B535B3E88B0}" srcOrd="4" destOrd="0" presId="urn:microsoft.com/office/officeart/2005/8/layout/venn1"/>
    <dgm:cxn modelId="{4DD7DC19-5A6C-4EA3-A644-2E35C0594743}" type="presParOf" srcId="{3096BB14-E052-41AC-9DDA-2914F0F47677}" destId="{730EDD0B-E7F2-4CFF-9078-27ED056276DF}"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DBAFD-2259-4045-9EB6-993D68CCB4C7}">
      <dsp:nvSpPr>
        <dsp:cNvPr id="0" name=""/>
        <dsp:cNvSpPr/>
      </dsp:nvSpPr>
      <dsp:spPr>
        <a:xfrm rot="3901763">
          <a:off x="5032136" y="3616659"/>
          <a:ext cx="527041" cy="28959"/>
        </a:xfrm>
        <a:custGeom>
          <a:avLst/>
          <a:gdLst/>
          <a:ahLst/>
          <a:cxnLst/>
          <a:rect l="0" t="0" r="0" b="0"/>
          <a:pathLst>
            <a:path>
              <a:moveTo>
                <a:pt x="0" y="14479"/>
              </a:moveTo>
              <a:lnTo>
                <a:pt x="527041" y="144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0386A8-65A9-49F1-867F-E0C283A96D89}">
      <dsp:nvSpPr>
        <dsp:cNvPr id="0" name=""/>
        <dsp:cNvSpPr/>
      </dsp:nvSpPr>
      <dsp:spPr>
        <a:xfrm rot="1509288">
          <a:off x="5529602" y="3140862"/>
          <a:ext cx="639132" cy="28959"/>
        </a:xfrm>
        <a:custGeom>
          <a:avLst/>
          <a:gdLst/>
          <a:ahLst/>
          <a:cxnLst/>
          <a:rect l="0" t="0" r="0" b="0"/>
          <a:pathLst>
            <a:path>
              <a:moveTo>
                <a:pt x="0" y="14479"/>
              </a:moveTo>
              <a:lnTo>
                <a:pt x="639132" y="144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D0394-6DA8-43BF-8837-8E42ED7C139A}">
      <dsp:nvSpPr>
        <dsp:cNvPr id="0" name=""/>
        <dsp:cNvSpPr/>
      </dsp:nvSpPr>
      <dsp:spPr>
        <a:xfrm rot="21038615">
          <a:off x="5549752" y="2435096"/>
          <a:ext cx="1526908" cy="28959"/>
        </a:xfrm>
        <a:custGeom>
          <a:avLst/>
          <a:gdLst/>
          <a:ahLst/>
          <a:cxnLst/>
          <a:rect l="0" t="0" r="0" b="0"/>
          <a:pathLst>
            <a:path>
              <a:moveTo>
                <a:pt x="0" y="14479"/>
              </a:moveTo>
              <a:lnTo>
                <a:pt x="1526908" y="144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C26BE0-A52E-4B50-AE4C-3D3987D4FE6C}">
      <dsp:nvSpPr>
        <dsp:cNvPr id="0" name=""/>
        <dsp:cNvSpPr/>
      </dsp:nvSpPr>
      <dsp:spPr>
        <a:xfrm rot="19172275">
          <a:off x="5398313" y="1637124"/>
          <a:ext cx="1351334" cy="28959"/>
        </a:xfrm>
        <a:custGeom>
          <a:avLst/>
          <a:gdLst/>
          <a:ahLst/>
          <a:cxnLst/>
          <a:rect l="0" t="0" r="0" b="0"/>
          <a:pathLst>
            <a:path>
              <a:moveTo>
                <a:pt x="0" y="14479"/>
              </a:moveTo>
              <a:lnTo>
                <a:pt x="1351334" y="144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1B393C-58A2-4D2C-B46E-29ABE5698389}">
      <dsp:nvSpPr>
        <dsp:cNvPr id="0" name=""/>
        <dsp:cNvSpPr/>
      </dsp:nvSpPr>
      <dsp:spPr>
        <a:xfrm>
          <a:off x="1887497" y="1044238"/>
          <a:ext cx="3683545" cy="3075333"/>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390FA-C634-45FD-A172-970E4EE6DA1E}">
      <dsp:nvSpPr>
        <dsp:cNvPr id="0" name=""/>
        <dsp:cNvSpPr/>
      </dsp:nvSpPr>
      <dsp:spPr>
        <a:xfrm flipH="1">
          <a:off x="6382084" y="300274"/>
          <a:ext cx="1313224" cy="1056976"/>
        </a:xfrm>
        <a:prstGeom prst="ellips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Anything</a:t>
          </a:r>
          <a:endParaRPr lang="en-US" sz="1800" b="1" kern="1200" dirty="0">
            <a:solidFill>
              <a:schemeClr val="tx1"/>
            </a:solidFill>
          </a:endParaRPr>
        </a:p>
      </dsp:txBody>
      <dsp:txXfrm>
        <a:off x="6574401" y="455065"/>
        <a:ext cx="928590" cy="747394"/>
      </dsp:txXfrm>
    </dsp:sp>
    <dsp:sp modelId="{F9226DFA-46BB-4643-9292-DF461BA240F0}">
      <dsp:nvSpPr>
        <dsp:cNvPr id="0" name=""/>
        <dsp:cNvSpPr/>
      </dsp:nvSpPr>
      <dsp:spPr>
        <a:xfrm flipH="1">
          <a:off x="7680173" y="300274"/>
          <a:ext cx="1969836" cy="1056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t>From knowledge to skills</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New professions</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New skills</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Leisure</a:t>
          </a:r>
          <a:endParaRPr lang="en-US" sz="1800" b="0" kern="1200" dirty="0"/>
        </a:p>
      </dsp:txBody>
      <dsp:txXfrm>
        <a:off x="7680173" y="300274"/>
        <a:ext cx="1969836" cy="1056976"/>
      </dsp:txXfrm>
    </dsp:sp>
    <dsp:sp modelId="{DECBA710-AFD8-45FB-BFC5-3DC7FD6948CC}">
      <dsp:nvSpPr>
        <dsp:cNvPr id="0" name=""/>
        <dsp:cNvSpPr/>
      </dsp:nvSpPr>
      <dsp:spPr>
        <a:xfrm>
          <a:off x="7058489" y="1625158"/>
          <a:ext cx="1204737" cy="1204737"/>
        </a:xfrm>
        <a:prstGeom prst="ellips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Anyone</a:t>
          </a:r>
          <a:endParaRPr lang="en-US" sz="1600" b="1" kern="1200" dirty="0">
            <a:solidFill>
              <a:schemeClr val="tx1"/>
            </a:solidFill>
          </a:endParaRPr>
        </a:p>
      </dsp:txBody>
      <dsp:txXfrm>
        <a:off x="7234919" y="1801588"/>
        <a:ext cx="851877" cy="851877"/>
      </dsp:txXfrm>
    </dsp:sp>
    <dsp:sp modelId="{EB42BD7D-25B4-46CC-9411-8033CF1BDC8B}">
      <dsp:nvSpPr>
        <dsp:cNvPr id="0" name=""/>
        <dsp:cNvSpPr/>
      </dsp:nvSpPr>
      <dsp:spPr>
        <a:xfrm>
          <a:off x="8383700" y="1625158"/>
          <a:ext cx="1807106" cy="1204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b="0" kern="1200" dirty="0" smtClean="0"/>
            <a:t> </a:t>
          </a:r>
          <a:r>
            <a:rPr lang="en-US" sz="1800" b="0" kern="1200" dirty="0" smtClean="0"/>
            <a:t>K-12</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 Higher-Ed</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 Corporate</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 Vocational</a:t>
          </a:r>
          <a:endParaRPr lang="en-US" sz="1800" b="0" kern="1200" dirty="0"/>
        </a:p>
        <a:p>
          <a:pPr marL="171450" lvl="1" indent="-171450" algn="l" defTabSz="800100">
            <a:lnSpc>
              <a:spcPct val="90000"/>
            </a:lnSpc>
            <a:spcBef>
              <a:spcPct val="0"/>
            </a:spcBef>
            <a:spcAft>
              <a:spcPct val="15000"/>
            </a:spcAft>
            <a:buChar char="••"/>
          </a:pPr>
          <a:r>
            <a:rPr lang="en-US" sz="1800" b="0" kern="1200" dirty="0" smtClean="0"/>
            <a:t> Life long learner</a:t>
          </a:r>
          <a:endParaRPr lang="en-US" sz="1800" b="0" kern="1200" dirty="0"/>
        </a:p>
      </dsp:txBody>
      <dsp:txXfrm>
        <a:off x="8383700" y="1625158"/>
        <a:ext cx="1807106" cy="1204737"/>
      </dsp:txXfrm>
    </dsp:sp>
    <dsp:sp modelId="{3FF89979-F62E-462A-A1A1-FE0CC48EAE7B}">
      <dsp:nvSpPr>
        <dsp:cNvPr id="0" name=""/>
        <dsp:cNvSpPr/>
      </dsp:nvSpPr>
      <dsp:spPr>
        <a:xfrm>
          <a:off x="6047526" y="2982496"/>
          <a:ext cx="1432589" cy="1204737"/>
        </a:xfrm>
        <a:prstGeom prst="ellips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Anywhere</a:t>
          </a:r>
          <a:endParaRPr lang="en-US" sz="1600" b="1" kern="1200" dirty="0">
            <a:solidFill>
              <a:schemeClr val="tx1"/>
            </a:solidFill>
          </a:endParaRPr>
        </a:p>
      </dsp:txBody>
      <dsp:txXfrm>
        <a:off x="6257324" y="3158926"/>
        <a:ext cx="1012993" cy="851877"/>
      </dsp:txXfrm>
    </dsp:sp>
    <dsp:sp modelId="{42307510-93B4-4000-B700-CB7076B4FB10}">
      <dsp:nvSpPr>
        <dsp:cNvPr id="0" name=""/>
        <dsp:cNvSpPr/>
      </dsp:nvSpPr>
      <dsp:spPr>
        <a:xfrm>
          <a:off x="5058826" y="3813720"/>
          <a:ext cx="1204737" cy="1204737"/>
        </a:xfrm>
        <a:prstGeom prst="ellips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rPr>
            <a:t>Anytime</a:t>
          </a:r>
          <a:endParaRPr lang="en-US" sz="1900" b="1" kern="1200" dirty="0">
            <a:solidFill>
              <a:schemeClr val="tx1"/>
            </a:solidFill>
          </a:endParaRPr>
        </a:p>
      </dsp:txBody>
      <dsp:txXfrm>
        <a:off x="5235256" y="3990150"/>
        <a:ext cx="851877" cy="851877"/>
      </dsp:txXfrm>
    </dsp:sp>
    <dsp:sp modelId="{24D7D801-624E-4BDA-8C3C-C4C51ED667F4}">
      <dsp:nvSpPr>
        <dsp:cNvPr id="0" name=""/>
        <dsp:cNvSpPr/>
      </dsp:nvSpPr>
      <dsp:spPr>
        <a:xfrm>
          <a:off x="6384037" y="3813720"/>
          <a:ext cx="1807106" cy="1204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smtClean="0"/>
            <a:t>On demand</a:t>
          </a:r>
          <a:endParaRPr lang="en-US" sz="1800" b="0" kern="1200" dirty="0"/>
        </a:p>
      </dsp:txBody>
      <dsp:txXfrm>
        <a:off x="6384037" y="3813720"/>
        <a:ext cx="1807106" cy="1204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532B8-41DA-4110-B171-4515CC581950}">
      <dsp:nvSpPr>
        <dsp:cNvPr id="0" name=""/>
        <dsp:cNvSpPr/>
      </dsp:nvSpPr>
      <dsp:spPr>
        <a:xfrm>
          <a:off x="5121736" y="0"/>
          <a:ext cx="2697844" cy="269825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E1CB2-2B3B-4BFC-992E-398A22F850D5}">
      <dsp:nvSpPr>
        <dsp:cNvPr id="0" name=""/>
        <dsp:cNvSpPr/>
      </dsp:nvSpPr>
      <dsp:spPr>
        <a:xfrm>
          <a:off x="5718048" y="974151"/>
          <a:ext cx="1499140" cy="74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Student</a:t>
          </a:r>
          <a:endParaRPr lang="en-US" sz="2000" kern="1200" dirty="0"/>
        </a:p>
      </dsp:txBody>
      <dsp:txXfrm>
        <a:off x="5718048" y="974151"/>
        <a:ext cx="1499140" cy="749390"/>
      </dsp:txXfrm>
    </dsp:sp>
    <dsp:sp modelId="{275A288B-BBD5-4A23-9E36-5BAC786AFF5C}">
      <dsp:nvSpPr>
        <dsp:cNvPr id="0" name=""/>
        <dsp:cNvSpPr/>
      </dsp:nvSpPr>
      <dsp:spPr>
        <a:xfrm>
          <a:off x="4372419" y="1550347"/>
          <a:ext cx="2697844" cy="2698254"/>
        </a:xfrm>
        <a:prstGeom prst="leftCircularArrow">
          <a:avLst>
            <a:gd name="adj1" fmla="val 10980"/>
            <a:gd name="adj2" fmla="val 1142322"/>
            <a:gd name="adj3" fmla="val 6300000"/>
            <a:gd name="adj4" fmla="val 18900000"/>
            <a:gd name="adj5" fmla="val 12500"/>
          </a:avLst>
        </a:prstGeom>
        <a:solidFill>
          <a:schemeClr val="accent4">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248B1-C70D-4CEB-B516-80FF8E314EF1}">
      <dsp:nvSpPr>
        <dsp:cNvPr id="0" name=""/>
        <dsp:cNvSpPr/>
      </dsp:nvSpPr>
      <dsp:spPr>
        <a:xfrm>
          <a:off x="4971771" y="2533467"/>
          <a:ext cx="1499140" cy="74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Employer</a:t>
          </a:r>
          <a:endParaRPr lang="en-US" sz="2000" kern="1200" dirty="0"/>
        </a:p>
      </dsp:txBody>
      <dsp:txXfrm>
        <a:off x="4971771" y="2533467"/>
        <a:ext cx="1499140" cy="749390"/>
      </dsp:txXfrm>
    </dsp:sp>
    <dsp:sp modelId="{64567818-A8D6-4A07-AA18-BE00A6E4F81B}">
      <dsp:nvSpPr>
        <dsp:cNvPr id="0" name=""/>
        <dsp:cNvSpPr/>
      </dsp:nvSpPr>
      <dsp:spPr>
        <a:xfrm>
          <a:off x="5313751" y="3286220"/>
          <a:ext cx="2317866" cy="2318795"/>
        </a:xfrm>
        <a:prstGeom prst="blockArc">
          <a:avLst>
            <a:gd name="adj1" fmla="val 13500000"/>
            <a:gd name="adj2" fmla="val 10800000"/>
            <a:gd name="adj3" fmla="val 12740"/>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0A383-210D-4273-B2E2-C27140F78494}">
      <dsp:nvSpPr>
        <dsp:cNvPr id="0" name=""/>
        <dsp:cNvSpPr/>
      </dsp:nvSpPr>
      <dsp:spPr>
        <a:xfrm>
          <a:off x="5676980" y="4135394"/>
          <a:ext cx="1499140" cy="749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Educator/</a:t>
          </a:r>
        </a:p>
        <a:p>
          <a:pPr lvl="0" algn="ctr" defTabSz="889000">
            <a:lnSpc>
              <a:spcPct val="90000"/>
            </a:lnSpc>
            <a:spcBef>
              <a:spcPct val="0"/>
            </a:spcBef>
            <a:spcAft>
              <a:spcPct val="35000"/>
            </a:spcAft>
          </a:pPr>
          <a:r>
            <a:rPr lang="en-US" sz="2000" kern="1200" dirty="0" smtClean="0"/>
            <a:t>learning process</a:t>
          </a:r>
          <a:endParaRPr lang="en-US" sz="2000" kern="1200" dirty="0"/>
        </a:p>
      </dsp:txBody>
      <dsp:txXfrm>
        <a:off x="5676980" y="4135394"/>
        <a:ext cx="1499140" cy="749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97256-4A7D-484C-8FCD-AD9663DDD1F3}">
      <dsp:nvSpPr>
        <dsp:cNvPr id="0" name=""/>
        <dsp:cNvSpPr/>
      </dsp:nvSpPr>
      <dsp:spPr>
        <a:xfrm>
          <a:off x="1891506" y="-91219"/>
          <a:ext cx="3781057" cy="379092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t>Market size</a:t>
          </a:r>
          <a:endParaRPr lang="en-US" sz="2400" kern="1200" dirty="0"/>
        </a:p>
      </dsp:txBody>
      <dsp:txXfrm>
        <a:off x="2395647" y="572192"/>
        <a:ext cx="2772775" cy="1705916"/>
      </dsp:txXfrm>
    </dsp:sp>
    <dsp:sp modelId="{DFBDB867-7838-4DF5-BFA5-F64EFEAF0965}">
      <dsp:nvSpPr>
        <dsp:cNvPr id="0" name=""/>
        <dsp:cNvSpPr/>
      </dsp:nvSpPr>
      <dsp:spPr>
        <a:xfrm>
          <a:off x="3437569" y="1750911"/>
          <a:ext cx="3883235" cy="3763147"/>
        </a:xfrm>
        <a:prstGeom prst="ellipse">
          <a:avLst/>
        </a:prstGeom>
        <a:solidFill>
          <a:schemeClr val="accent4">
            <a:alpha val="50000"/>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smtClean="0"/>
            <a:t>Market Readiness:</a:t>
          </a:r>
          <a:endParaRPr lang="en-US" sz="2400" kern="1200" dirty="0"/>
        </a:p>
        <a:p>
          <a:pPr marL="171450" lvl="1" indent="-171450" algn="l" defTabSz="844550">
            <a:lnSpc>
              <a:spcPct val="90000"/>
            </a:lnSpc>
            <a:spcBef>
              <a:spcPct val="0"/>
            </a:spcBef>
            <a:spcAft>
              <a:spcPct val="15000"/>
            </a:spcAft>
            <a:buChar char="••"/>
          </a:pPr>
          <a:r>
            <a:rPr lang="en-US" sz="1900" kern="1200" smtClean="0"/>
            <a:t> technology and identified needs</a:t>
          </a:r>
          <a:endParaRPr lang="en-US" sz="1900" kern="1200" dirty="0"/>
        </a:p>
      </dsp:txBody>
      <dsp:txXfrm>
        <a:off x="4625192" y="2723057"/>
        <a:ext cx="2329941" cy="2069731"/>
      </dsp:txXfrm>
    </dsp:sp>
    <dsp:sp modelId="{32EF3A11-5E99-4082-8560-2B535B3E88B0}">
      <dsp:nvSpPr>
        <dsp:cNvPr id="0" name=""/>
        <dsp:cNvSpPr/>
      </dsp:nvSpPr>
      <dsp:spPr>
        <a:xfrm>
          <a:off x="848020" y="1913962"/>
          <a:ext cx="3692750" cy="3695166"/>
        </a:xfrm>
        <a:prstGeom prst="ellipse">
          <a:avLst/>
        </a:prstGeom>
        <a:solidFill>
          <a:schemeClr val="accent4">
            <a:alpha val="50000"/>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lvl="0" algn="l" defTabSz="1066800">
            <a:lnSpc>
              <a:spcPct val="90000"/>
            </a:lnSpc>
            <a:spcBef>
              <a:spcPct val="0"/>
            </a:spcBef>
            <a:spcAft>
              <a:spcPct val="35000"/>
            </a:spcAft>
          </a:pPr>
          <a:endParaRPr lang="en-US" sz="2400" kern="1200" dirty="0" smtClean="0"/>
        </a:p>
        <a:p>
          <a:pPr lvl="0" algn="l" defTabSz="1066800">
            <a:lnSpc>
              <a:spcPct val="90000"/>
            </a:lnSpc>
            <a:spcBef>
              <a:spcPct val="0"/>
            </a:spcBef>
            <a:spcAft>
              <a:spcPct val="35000"/>
            </a:spcAft>
          </a:pPr>
          <a:r>
            <a:rPr lang="en-US" sz="2400" kern="1200" dirty="0" smtClean="0"/>
            <a:t>Technology:</a:t>
          </a:r>
          <a:endParaRPr lang="en-US" sz="2400" kern="1200" dirty="0"/>
        </a:p>
        <a:p>
          <a:pPr marL="171450" lvl="1" indent="-171450" algn="l" defTabSz="844550">
            <a:lnSpc>
              <a:spcPct val="90000"/>
            </a:lnSpc>
            <a:spcBef>
              <a:spcPct val="0"/>
            </a:spcBef>
            <a:spcAft>
              <a:spcPct val="15000"/>
            </a:spcAft>
            <a:buChar char="••"/>
          </a:pPr>
          <a:r>
            <a:rPr lang="en-US" sz="1900" kern="1200" dirty="0" smtClean="0"/>
            <a:t>data driven learning</a:t>
          </a:r>
          <a:endParaRPr lang="en-US" sz="1900" kern="1200" dirty="0"/>
        </a:p>
      </dsp:txBody>
      <dsp:txXfrm>
        <a:off x="1195754" y="2868547"/>
        <a:ext cx="2215650" cy="20323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A0CD1-9440-4B9F-95E8-5D14E641A163}">
      <dsp:nvSpPr>
        <dsp:cNvPr id="0" name=""/>
        <dsp:cNvSpPr/>
      </dsp:nvSpPr>
      <dsp:spPr>
        <a:xfrm>
          <a:off x="0" y="444456"/>
          <a:ext cx="3310398" cy="1212056"/>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Infrastructure</a:t>
          </a:r>
          <a:endParaRPr lang="en-US" sz="2000" kern="1200" dirty="0"/>
        </a:p>
      </dsp:txBody>
      <dsp:txXfrm>
        <a:off x="606028" y="444456"/>
        <a:ext cx="2098342" cy="1212056"/>
      </dsp:txXfrm>
    </dsp:sp>
    <dsp:sp modelId="{33F721A7-7F45-4E86-BF31-617EB741867B}">
      <dsp:nvSpPr>
        <dsp:cNvPr id="0" name=""/>
        <dsp:cNvSpPr/>
      </dsp:nvSpPr>
      <dsp:spPr>
        <a:xfrm>
          <a:off x="3011453" y="425209"/>
          <a:ext cx="3030140" cy="1212056"/>
        </a:xfrm>
        <a:prstGeom prst="chevron">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Content, knowledge to skills</a:t>
          </a:r>
          <a:endParaRPr lang="en-US" sz="2000" kern="1200" dirty="0"/>
        </a:p>
      </dsp:txBody>
      <dsp:txXfrm>
        <a:off x="3617481" y="425209"/>
        <a:ext cx="1818084" cy="1212056"/>
      </dsp:txXfrm>
    </dsp:sp>
    <dsp:sp modelId="{D8D3B3CA-32E9-4164-B53A-ABBD02582476}">
      <dsp:nvSpPr>
        <dsp:cNvPr id="0" name=""/>
        <dsp:cNvSpPr/>
      </dsp:nvSpPr>
      <dsp:spPr>
        <a:xfrm>
          <a:off x="5738579" y="425209"/>
          <a:ext cx="3722224" cy="1212056"/>
        </a:xfrm>
        <a:prstGeom prst="chevron">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Personalization, Data Driven</a:t>
          </a:r>
          <a:endParaRPr lang="en-US" sz="2000" kern="1200" dirty="0"/>
        </a:p>
      </dsp:txBody>
      <dsp:txXfrm>
        <a:off x="6344607" y="425209"/>
        <a:ext cx="2510168" cy="1212056"/>
      </dsp:txXfrm>
    </dsp:sp>
    <dsp:sp modelId="{277B2169-D43E-49C3-B586-5D15B2F1B9BB}">
      <dsp:nvSpPr>
        <dsp:cNvPr id="0" name=""/>
        <dsp:cNvSpPr/>
      </dsp:nvSpPr>
      <dsp:spPr>
        <a:xfrm>
          <a:off x="9075903" y="416615"/>
          <a:ext cx="3030140" cy="1212056"/>
        </a:xfrm>
        <a:prstGeom prst="chevron">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Diagnostic to</a:t>
          </a:r>
          <a:br>
            <a:rPr lang="en-US" sz="2000" kern="1200" dirty="0" smtClean="0"/>
          </a:br>
          <a:r>
            <a:rPr lang="en-US" sz="2000" kern="1200" dirty="0" smtClean="0"/>
            <a:t>Predictive</a:t>
          </a:r>
          <a:endParaRPr lang="en-US" sz="2000" kern="1200" dirty="0"/>
        </a:p>
      </dsp:txBody>
      <dsp:txXfrm>
        <a:off x="9681931" y="416615"/>
        <a:ext cx="1818084" cy="12120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F97CB-B1A8-47FA-AE48-C830F212AB83}">
      <dsp:nvSpPr>
        <dsp:cNvPr id="0" name=""/>
        <dsp:cNvSpPr/>
      </dsp:nvSpPr>
      <dsp:spPr>
        <a:xfrm>
          <a:off x="2944953" y="2761998"/>
          <a:ext cx="2040958" cy="204095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kern="1200" dirty="0" smtClean="0"/>
            <a:t>Data driven learning</a:t>
          </a:r>
          <a:endParaRPr lang="en-US" sz="3300" kern="1200" dirty="0"/>
        </a:p>
      </dsp:txBody>
      <dsp:txXfrm>
        <a:off x="3243844" y="3060889"/>
        <a:ext cx="1443176" cy="1443176"/>
      </dsp:txXfrm>
    </dsp:sp>
    <dsp:sp modelId="{A3A6276A-54D5-4E22-9120-C5A825C40B8C}">
      <dsp:nvSpPr>
        <dsp:cNvPr id="0" name=""/>
        <dsp:cNvSpPr/>
      </dsp:nvSpPr>
      <dsp:spPr>
        <a:xfrm rot="10800000">
          <a:off x="970062" y="3491641"/>
          <a:ext cx="1866272" cy="581673"/>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C83ABF-FFD8-4342-BB07-25898802814B}">
      <dsp:nvSpPr>
        <dsp:cNvPr id="0" name=""/>
        <dsp:cNvSpPr/>
      </dsp:nvSpPr>
      <dsp:spPr>
        <a:xfrm>
          <a:off x="607" y="3006913"/>
          <a:ext cx="1938910" cy="155112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Computer-mediated learning</a:t>
          </a:r>
          <a:endParaRPr lang="en-US" sz="2500" kern="1200" dirty="0"/>
        </a:p>
      </dsp:txBody>
      <dsp:txXfrm>
        <a:off x="46038" y="3052344"/>
        <a:ext cx="1848048" cy="1460266"/>
      </dsp:txXfrm>
    </dsp:sp>
    <dsp:sp modelId="{25DC604A-03D5-4EDF-99B2-B69EE6D9CD4F}">
      <dsp:nvSpPr>
        <dsp:cNvPr id="0" name=""/>
        <dsp:cNvSpPr/>
      </dsp:nvSpPr>
      <dsp:spPr>
        <a:xfrm rot="13500000">
          <a:off x="1574077" y="2033421"/>
          <a:ext cx="1866272" cy="581673"/>
        </a:xfrm>
        <a:prstGeom prst="leftArrow">
          <a:avLst>
            <a:gd name="adj1" fmla="val 60000"/>
            <a:gd name="adj2" fmla="val 50000"/>
          </a:avLst>
        </a:prstGeom>
        <a:solidFill>
          <a:schemeClr val="accent4">
            <a:hueOff val="2598923"/>
            <a:satOff val="-11992"/>
            <a:lumOff val="44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3F70AC-3C1E-4350-B3E3-8A696A511DA9}">
      <dsp:nvSpPr>
        <dsp:cNvPr id="0" name=""/>
        <dsp:cNvSpPr/>
      </dsp:nvSpPr>
      <dsp:spPr>
        <a:xfrm>
          <a:off x="877930" y="888866"/>
          <a:ext cx="1938910" cy="1551128"/>
        </a:xfrm>
        <a:prstGeom prst="roundRect">
          <a:avLst>
            <a:gd name="adj" fmla="val 10000"/>
          </a:avLst>
        </a:prstGeom>
        <a:solidFill>
          <a:schemeClr val="accent4">
            <a:hueOff val="2598923"/>
            <a:satOff val="-11992"/>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smtClean="0"/>
            <a:t>Machine learning as a service</a:t>
          </a:r>
          <a:endParaRPr lang="en-US" sz="2500" kern="1200" dirty="0"/>
        </a:p>
      </dsp:txBody>
      <dsp:txXfrm>
        <a:off x="923361" y="934297"/>
        <a:ext cx="1848048" cy="1460266"/>
      </dsp:txXfrm>
    </dsp:sp>
    <dsp:sp modelId="{7E82D70C-5D82-4D27-954D-A8EBB6B91DC4}">
      <dsp:nvSpPr>
        <dsp:cNvPr id="0" name=""/>
        <dsp:cNvSpPr/>
      </dsp:nvSpPr>
      <dsp:spPr>
        <a:xfrm rot="16200000">
          <a:off x="3032296" y="1429406"/>
          <a:ext cx="1866272" cy="581673"/>
        </a:xfrm>
        <a:prstGeom prst="leftArrow">
          <a:avLst>
            <a:gd name="adj1" fmla="val 60000"/>
            <a:gd name="adj2" fmla="val 50000"/>
          </a:avLst>
        </a:prstGeom>
        <a:solidFill>
          <a:schemeClr val="accent4">
            <a:hueOff val="5197847"/>
            <a:satOff val="-23984"/>
            <a:lumOff val="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C6158E-7F96-47C0-B7DA-0F9CA2E58EC6}">
      <dsp:nvSpPr>
        <dsp:cNvPr id="0" name=""/>
        <dsp:cNvSpPr/>
      </dsp:nvSpPr>
      <dsp:spPr>
        <a:xfrm>
          <a:off x="2995977" y="11542"/>
          <a:ext cx="1938910" cy="1551128"/>
        </a:xfrm>
        <a:prstGeom prst="roundRect">
          <a:avLst>
            <a:gd name="adj" fmla="val 10000"/>
          </a:avLst>
        </a:prstGeom>
        <a:solidFill>
          <a:schemeClr val="accent4">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Un-solved pains in education </a:t>
          </a:r>
        </a:p>
      </dsp:txBody>
      <dsp:txXfrm>
        <a:off x="3041408" y="56973"/>
        <a:ext cx="1848048" cy="1460266"/>
      </dsp:txXfrm>
    </dsp:sp>
    <dsp:sp modelId="{93A138BA-7B21-42CE-B251-6BF090EFA351}">
      <dsp:nvSpPr>
        <dsp:cNvPr id="0" name=""/>
        <dsp:cNvSpPr/>
      </dsp:nvSpPr>
      <dsp:spPr>
        <a:xfrm rot="18900000">
          <a:off x="4490516" y="2033421"/>
          <a:ext cx="1866272" cy="581673"/>
        </a:xfrm>
        <a:prstGeom prst="leftArrow">
          <a:avLst>
            <a:gd name="adj1" fmla="val 60000"/>
            <a:gd name="adj2" fmla="val 50000"/>
          </a:avLst>
        </a:prstGeom>
        <a:solidFill>
          <a:schemeClr val="accent4">
            <a:hueOff val="7796770"/>
            <a:satOff val="-35976"/>
            <a:lumOff val="13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936BC3-BCD2-43D1-85EC-070E63C6632D}">
      <dsp:nvSpPr>
        <dsp:cNvPr id="0" name=""/>
        <dsp:cNvSpPr/>
      </dsp:nvSpPr>
      <dsp:spPr>
        <a:xfrm>
          <a:off x="5114024" y="888866"/>
          <a:ext cx="1938910" cy="1551128"/>
        </a:xfrm>
        <a:prstGeom prst="roundRect">
          <a:avLst>
            <a:gd name="adj" fmla="val 10000"/>
          </a:avLst>
        </a:prstGeom>
        <a:solidFill>
          <a:schemeClr val="accent4">
            <a:hueOff val="7796770"/>
            <a:satOff val="-3597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Regulation changes</a:t>
          </a:r>
        </a:p>
      </dsp:txBody>
      <dsp:txXfrm>
        <a:off x="5159455" y="934297"/>
        <a:ext cx="1848048" cy="1460266"/>
      </dsp:txXfrm>
    </dsp:sp>
    <dsp:sp modelId="{AA96EF0D-7728-495F-9455-430BD65AD47F}">
      <dsp:nvSpPr>
        <dsp:cNvPr id="0" name=""/>
        <dsp:cNvSpPr/>
      </dsp:nvSpPr>
      <dsp:spPr>
        <a:xfrm>
          <a:off x="5094531" y="3491641"/>
          <a:ext cx="1866272" cy="581673"/>
        </a:xfrm>
        <a:prstGeom prst="leftArrow">
          <a:avLst>
            <a:gd name="adj1" fmla="val 60000"/>
            <a:gd name="adj2" fmla="val 50000"/>
          </a:avLst>
        </a:prstGeom>
        <a:solidFill>
          <a:schemeClr val="accent4">
            <a:hueOff val="10395693"/>
            <a:satOff val="-47968"/>
            <a:lumOff val="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1BF22F-D845-4B9D-B71C-0BB34371FB5B}">
      <dsp:nvSpPr>
        <dsp:cNvPr id="0" name=""/>
        <dsp:cNvSpPr/>
      </dsp:nvSpPr>
      <dsp:spPr>
        <a:xfrm>
          <a:off x="5991347" y="3006913"/>
          <a:ext cx="1938910" cy="1551128"/>
        </a:xfrm>
        <a:prstGeom prst="roundRect">
          <a:avLst>
            <a:gd name="adj" fmla="val 10000"/>
          </a:avLst>
        </a:prstGeom>
        <a:solidFill>
          <a:schemeClr val="accent4">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lvl="0" algn="ctr" defTabSz="1111250">
            <a:lnSpc>
              <a:spcPct val="90000"/>
            </a:lnSpc>
            <a:spcBef>
              <a:spcPct val="0"/>
            </a:spcBef>
            <a:spcAft>
              <a:spcPct val="35000"/>
            </a:spcAft>
          </a:pPr>
          <a:r>
            <a:rPr lang="en-US" sz="2500" kern="1200" dirty="0" smtClean="0"/>
            <a:t>Tech Giants involvements </a:t>
          </a:r>
        </a:p>
      </dsp:txBody>
      <dsp:txXfrm>
        <a:off x="6036778" y="3052344"/>
        <a:ext cx="1848048" cy="14602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97256-4A7D-484C-8FCD-AD9663DDD1F3}">
      <dsp:nvSpPr>
        <dsp:cNvPr id="0" name=""/>
        <dsp:cNvSpPr/>
      </dsp:nvSpPr>
      <dsp:spPr>
        <a:xfrm>
          <a:off x="2313886" y="-91219"/>
          <a:ext cx="3781057" cy="3790926"/>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Market size</a:t>
          </a:r>
          <a:endParaRPr lang="en-US" sz="3600" kern="1200" dirty="0"/>
        </a:p>
      </dsp:txBody>
      <dsp:txXfrm>
        <a:off x="2818027" y="572192"/>
        <a:ext cx="2772775" cy="1705916"/>
      </dsp:txXfrm>
    </dsp:sp>
    <dsp:sp modelId="{DFBDB867-7838-4DF5-BFA5-F64EFEAF0965}">
      <dsp:nvSpPr>
        <dsp:cNvPr id="0" name=""/>
        <dsp:cNvSpPr/>
      </dsp:nvSpPr>
      <dsp:spPr>
        <a:xfrm>
          <a:off x="3507965" y="2079429"/>
          <a:ext cx="3883235" cy="3763147"/>
        </a:xfrm>
        <a:prstGeom prst="ellipse">
          <a:avLst/>
        </a:prstGeom>
        <a:solidFill>
          <a:schemeClr val="accent4">
            <a:alpha val="50000"/>
            <a:hueOff val="5197847"/>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Market Readiness:</a:t>
          </a:r>
          <a:endParaRPr lang="en-US" sz="3600" kern="1200" dirty="0"/>
        </a:p>
      </dsp:txBody>
      <dsp:txXfrm>
        <a:off x="4695588" y="3051575"/>
        <a:ext cx="2329941" cy="2069731"/>
      </dsp:txXfrm>
    </dsp:sp>
    <dsp:sp modelId="{32EF3A11-5E99-4082-8560-2B535B3E88B0}">
      <dsp:nvSpPr>
        <dsp:cNvPr id="0" name=""/>
        <dsp:cNvSpPr/>
      </dsp:nvSpPr>
      <dsp:spPr>
        <a:xfrm>
          <a:off x="1112870" y="2113419"/>
          <a:ext cx="3692750" cy="3695166"/>
        </a:xfrm>
        <a:prstGeom prst="ellipse">
          <a:avLst/>
        </a:prstGeom>
        <a:solidFill>
          <a:schemeClr val="accent4">
            <a:alpha val="50000"/>
            <a:hueOff val="10395693"/>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r>
            <a:rPr lang="en-US" sz="3600" kern="1200" dirty="0" smtClean="0"/>
            <a:t>Technology:</a:t>
          </a:r>
          <a:endParaRPr lang="en-US" sz="3600" kern="1200" dirty="0"/>
        </a:p>
      </dsp:txBody>
      <dsp:txXfrm>
        <a:off x="1460604" y="3068004"/>
        <a:ext cx="2215650" cy="2032341"/>
      </dsp:txXfrm>
    </dsp:sp>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5BF80-FC58-4A2F-BB92-81C6A104EF16}" type="datetimeFigureOut">
              <a:rPr lang="en-US" smtClean="0"/>
              <a:t>9/22/2016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BAEF1-22FF-4B24-9650-DD294F56A648}" type="slidenum">
              <a:rPr lang="en-US" smtClean="0"/>
              <a:t>‹#›</a:t>
            </a:fld>
            <a:endParaRPr lang="en-US"/>
          </a:p>
        </p:txBody>
      </p:sp>
    </p:spTree>
    <p:extLst>
      <p:ext uri="{BB962C8B-B14F-4D97-AF65-F5344CB8AC3E}">
        <p14:creationId xmlns:p14="http://schemas.microsoft.com/office/powerpoint/2010/main" val="166581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108D11-504E-4267-8BE4-10D92AEE983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25049222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08D11-504E-4267-8BE4-10D92AEE983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166454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08D11-504E-4267-8BE4-10D92AEE983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26751037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108D11-504E-4267-8BE4-10D92AEE983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4F81632-2936-424F-93C6-E4EDFD1313F3}" type="slidenum">
              <a:rPr lang="en-US" smtClean="0"/>
              <a:t>‹#›</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6969" y="12702"/>
            <a:ext cx="1143000" cy="1476375"/>
          </a:xfrm>
          <a:prstGeom prst="rect">
            <a:avLst/>
          </a:prstGeom>
        </p:spPr>
      </p:pic>
    </p:spTree>
    <p:extLst>
      <p:ext uri="{BB962C8B-B14F-4D97-AF65-F5344CB8AC3E}">
        <p14:creationId xmlns:p14="http://schemas.microsoft.com/office/powerpoint/2010/main" val="656500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108D11-504E-4267-8BE4-10D92AEE9838}" type="datetimeFigureOut">
              <a:rPr lang="en-US" smtClean="0"/>
              <a:t>9/22/2016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2020127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108D11-504E-4267-8BE4-10D92AEE983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162633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108D11-504E-4267-8BE4-10D92AEE9838}" type="datetimeFigureOut">
              <a:rPr lang="en-US" smtClean="0"/>
              <a:t>9/22/2016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293733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108D11-504E-4267-8BE4-10D92AEE9838}" type="datetimeFigureOut">
              <a:rPr lang="en-US" smtClean="0"/>
              <a:t>9/22/2016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137426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08D11-504E-4267-8BE4-10D92AEE9838}" type="datetimeFigureOut">
              <a:rPr lang="en-US" smtClean="0"/>
              <a:t>9/22/2016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2584452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08D11-504E-4267-8BE4-10D92AEE983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80006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108D11-504E-4267-8BE4-10D92AEE9838}" type="datetimeFigureOut">
              <a:rPr lang="en-US" smtClean="0"/>
              <a:t>9/22/2016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F81632-2936-424F-93C6-E4EDFD1313F3}" type="slidenum">
              <a:rPr lang="en-US" smtClean="0"/>
              <a:t>‹#›</a:t>
            </a:fld>
            <a:endParaRPr lang="en-US"/>
          </a:p>
        </p:txBody>
      </p:sp>
    </p:spTree>
    <p:extLst>
      <p:ext uri="{BB962C8B-B14F-4D97-AF65-F5344CB8AC3E}">
        <p14:creationId xmlns:p14="http://schemas.microsoft.com/office/powerpoint/2010/main" val="1559166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08D11-504E-4267-8BE4-10D92AEE9838}" type="datetimeFigureOut">
              <a:rPr lang="en-US" smtClean="0"/>
              <a:t>9/22/2016</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81632-2936-424F-93C6-E4EDFD1313F3}" type="slidenum">
              <a:rPr lang="en-US" smtClean="0"/>
              <a:t>‹#›</a:t>
            </a:fld>
            <a:endParaRPr lang="en-US"/>
          </a:p>
        </p:txBody>
      </p:sp>
    </p:spTree>
    <p:extLst>
      <p:ext uri="{BB962C8B-B14F-4D97-AF65-F5344CB8AC3E}">
        <p14:creationId xmlns:p14="http://schemas.microsoft.com/office/powerpoint/2010/main" val="2852482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vimeo.com/119487844" TargetMode="Externa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hyperlink" Target="http://home.writelab.com/" TargetMode="External"/><Relationship Id="rId2" Type="http://schemas.openxmlformats.org/officeDocument/2006/relationships/hyperlink" Target="https://www.knewton.com/" TargetMode="Externa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1.png"/><Relationship Id="rId4" Type="http://schemas.openxmlformats.org/officeDocument/2006/relationships/hyperlink" Target="http://www.enlearn.org/" TargetMode="Externa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4.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hyperlink" Target="https://www.brookings.edu/wp-content/uploads/2016/06/04-education-technology-west.pdf" TargetMode="External"/><Relationship Id="rId3" Type="http://schemas.openxmlformats.org/officeDocument/2006/relationships/hyperlink" Target="http://mfeldstein.com/the-battle-for-personalized-learning/" TargetMode="External"/><Relationship Id="rId7" Type="http://schemas.openxmlformats.org/officeDocument/2006/relationships/hyperlink" Target="https://www.edsurge.com/news/2016-06-08-3-knowns-in-learning-science-and-how-to-apply-them-in-practice" TargetMode="External"/><Relationship Id="rId2" Type="http://schemas.openxmlformats.org/officeDocument/2006/relationships/hyperlink" Target="http://mfeldstein.com/getting-students-useful-feedback-machine-learning/" TargetMode="External"/><Relationship Id="rId1" Type="http://schemas.openxmlformats.org/officeDocument/2006/relationships/slideLayout" Target="../slideLayouts/slideLayout2.xml"/><Relationship Id="rId6" Type="http://schemas.openxmlformats.org/officeDocument/2006/relationships/hyperlink" Target="https://www.ibm.com/blogs/watson/2016/05/cognitive-systems-will-make-personalized-learning-reality/" TargetMode="External"/><Relationship Id="rId11" Type="http://schemas.openxmlformats.org/officeDocument/2006/relationships/hyperlink" Target="https://codeactsineducation.wordpress.com/2016/06/02/critical-questions-for-big-data-in-education/" TargetMode="External"/><Relationship Id="rId5" Type="http://schemas.openxmlformats.org/officeDocument/2006/relationships/hyperlink" Target="http://tytonpartners.com/library/learning-to-adapt-2-0-the-evolution-of-adaptive-learning-in-higher-education/" TargetMode="External"/><Relationship Id="rId10" Type="http://schemas.openxmlformats.org/officeDocument/2006/relationships/hyperlink" Target="http://ero.sagepub.com/content/2/2/2332858416641907" TargetMode="External"/><Relationship Id="rId4" Type="http://schemas.openxmlformats.org/officeDocument/2006/relationships/hyperlink" Target="https://www.edsurge.com/research/special-reports/adaptive-learning" TargetMode="External"/><Relationship Id="rId9" Type="http://schemas.openxmlformats.org/officeDocument/2006/relationships/hyperlink" Target="https://www.whitehouse.gov/sites/default/files/microsites/ostp/2016_0504_data_discrimination.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21.png"/><Relationship Id="rId18" Type="http://schemas.openxmlformats.org/officeDocument/2006/relationships/image" Target="../media/image20.png"/><Relationship Id="rId3" Type="http://schemas.openxmlformats.org/officeDocument/2006/relationships/image" Target="../media/image27.png"/><Relationship Id="rId7" Type="http://schemas.openxmlformats.org/officeDocument/2006/relationships/hyperlink" Target="http://www.enlearn.org/" TargetMode="External"/><Relationship Id="rId12" Type="http://schemas.openxmlformats.org/officeDocument/2006/relationships/image" Target="../media/image26.png"/><Relationship Id="rId17" Type="http://schemas.openxmlformats.org/officeDocument/2006/relationships/hyperlink" Target="https://vimeo.com/119487844" TargetMode="External"/><Relationship Id="rId2" Type="http://schemas.openxmlformats.org/officeDocument/2006/relationships/hyperlink" Target="http://home.writelab.com/" TargetMode="Externa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4.png"/><Relationship Id="rId10" Type="http://schemas.openxmlformats.org/officeDocument/2006/relationships/image" Target="../media/image28.png"/><Relationship Id="rId19" Type="http://schemas.openxmlformats.org/officeDocument/2006/relationships/comments" Target="../comments/comment3.xml"/><Relationship Id="rId4" Type="http://schemas.openxmlformats.org/officeDocument/2006/relationships/hyperlink" Target="https://www.knewton.com/" TargetMode="External"/><Relationship Id="rId9" Type="http://schemas.microsoft.com/office/2007/relationships/hdphoto" Target="../media/hdphoto1.wdp"/><Relationship Id="rId1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diagramLayout" Target="../diagrams/layout4.xml"/><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diagramData" Target="../diagrams/data4.xml"/><Relationship Id="rId16"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11.png"/><Relationship Id="rId5" Type="http://schemas.openxmlformats.org/officeDocument/2006/relationships/diagramColors" Target="../diagrams/colors4.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QuickStyle" Target="../diagrams/quickStyle4.xml"/><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3972"/>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2624139"/>
            <a:ext cx="6115051" cy="1609725"/>
          </a:xfrm>
          <a:prstGeom prst="rect">
            <a:avLst/>
          </a:prstGeom>
        </p:spPr>
      </p:pic>
    </p:spTree>
    <p:extLst>
      <p:ext uri="{BB962C8B-B14F-4D97-AF65-F5344CB8AC3E}">
        <p14:creationId xmlns:p14="http://schemas.microsoft.com/office/powerpoint/2010/main" val="2031841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The Times They Are </a:t>
            </a:r>
            <a:r>
              <a:rPr lang="en-US" b="1" dirty="0" smtClean="0"/>
              <a:t>a-</a:t>
            </a:r>
            <a:r>
              <a:rPr lang="en-US" b="1" dirty="0" err="1" smtClean="0"/>
              <a:t>Changin</a:t>
            </a:r>
            <a:r>
              <a:rPr lang="en-US" b="1" dirty="0" smtClean="0"/>
              <a:t>‘…</a:t>
            </a:r>
            <a:endParaRPr lang="en-US" b="1" dirty="0"/>
          </a:p>
        </p:txBody>
      </p:sp>
      <p:graphicFrame>
        <p:nvGraphicFramePr>
          <p:cNvPr id="4" name="Diagram 3"/>
          <p:cNvGraphicFramePr/>
          <p:nvPr>
            <p:extLst>
              <p:ext uri="{D42A27DB-BD31-4B8C-83A1-F6EECF244321}">
                <p14:modId xmlns:p14="http://schemas.microsoft.com/office/powerpoint/2010/main" val="1511018387"/>
              </p:ext>
            </p:extLst>
          </p:nvPr>
        </p:nvGraphicFramePr>
        <p:xfrm>
          <a:off x="1854580" y="1569493"/>
          <a:ext cx="7930866" cy="4814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5305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Big Data </a:t>
            </a:r>
            <a:r>
              <a:rPr lang="en-US" b="1" dirty="0"/>
              <a:t>and </a:t>
            </a:r>
            <a:r>
              <a:rPr lang="en-US" b="1" dirty="0" smtClean="0"/>
              <a:t>Machine Learning  - Challenges</a:t>
            </a:r>
            <a:endParaRPr lang="en-US" b="1" dirty="0"/>
          </a:p>
        </p:txBody>
      </p:sp>
      <p:sp>
        <p:nvSpPr>
          <p:cNvPr id="3" name="Content Placeholder 2"/>
          <p:cNvSpPr>
            <a:spLocks noGrp="1"/>
          </p:cNvSpPr>
          <p:nvPr>
            <p:ph idx="1"/>
          </p:nvPr>
        </p:nvSpPr>
        <p:spPr>
          <a:xfrm>
            <a:off x="838200" y="1786956"/>
            <a:ext cx="4812323" cy="4351338"/>
          </a:xfrm>
        </p:spPr>
        <p:txBody>
          <a:bodyPr>
            <a:normAutofit lnSpcReduction="10000"/>
          </a:bodyPr>
          <a:lstStyle/>
          <a:p>
            <a:pPr marL="0" indent="0">
              <a:buNone/>
            </a:pPr>
            <a:r>
              <a:rPr lang="en-US" u="sng" dirty="0" smtClean="0"/>
              <a:t>Cultural Challenges</a:t>
            </a:r>
          </a:p>
          <a:p>
            <a:r>
              <a:rPr lang="en-US" dirty="0" smtClean="0"/>
              <a:t>Skepticism – does </a:t>
            </a:r>
            <a:r>
              <a:rPr lang="en-US" dirty="0"/>
              <a:t>technology will </a:t>
            </a:r>
            <a:r>
              <a:rPr lang="en-US" dirty="0" smtClean="0"/>
              <a:t>fulfilled the promise ?</a:t>
            </a:r>
          </a:p>
          <a:p>
            <a:r>
              <a:rPr lang="en-US" dirty="0" smtClean="0"/>
              <a:t>Teachers’ new role </a:t>
            </a:r>
          </a:p>
          <a:p>
            <a:r>
              <a:rPr lang="en-US" dirty="0"/>
              <a:t>F</a:t>
            </a:r>
            <a:r>
              <a:rPr lang="en-US" sz="2800" dirty="0" smtClean="0"/>
              <a:t>ear of even more test-driven teaching</a:t>
            </a:r>
          </a:p>
          <a:p>
            <a:pPr marL="228600" lvl="1">
              <a:spcBef>
                <a:spcPts val="1000"/>
              </a:spcBef>
            </a:pPr>
            <a:r>
              <a:rPr lang="en-US" sz="2800" dirty="0" smtClean="0"/>
              <a:t>Tension </a:t>
            </a:r>
            <a:r>
              <a:rPr lang="en-US" sz="2800" dirty="0"/>
              <a:t>between </a:t>
            </a:r>
            <a:r>
              <a:rPr lang="en-US" sz="2800" dirty="0" smtClean="0"/>
              <a:t>didactic/pedagogy theories and practice results driven out of data</a:t>
            </a:r>
          </a:p>
          <a:p>
            <a:pPr marL="685800" lvl="2">
              <a:spcBef>
                <a:spcPts val="1000"/>
              </a:spcBef>
            </a:pPr>
            <a:endParaRPr lang="en-US" dirty="0" smtClean="0"/>
          </a:p>
          <a:p>
            <a:pPr marL="685800" lvl="2">
              <a:spcBef>
                <a:spcPts val="1000"/>
              </a:spcBef>
            </a:pPr>
            <a:endParaRPr lang="en-US" dirty="0"/>
          </a:p>
          <a:p>
            <a:pPr marL="228600" lvl="1">
              <a:spcBef>
                <a:spcPts val="1000"/>
              </a:spcBef>
            </a:pPr>
            <a:endParaRPr lang="en-US" sz="2800" dirty="0" smtClean="0"/>
          </a:p>
          <a:p>
            <a:endParaRPr lang="en-US" dirty="0"/>
          </a:p>
          <a:p>
            <a:pPr lvl="1"/>
            <a:endParaRPr lang="en-US" sz="4800" dirty="0"/>
          </a:p>
          <a:p>
            <a:endParaRPr lang="en-US" dirty="0" smtClean="0"/>
          </a:p>
          <a:p>
            <a:endParaRPr lang="en-US" dirty="0"/>
          </a:p>
        </p:txBody>
      </p:sp>
      <p:sp>
        <p:nvSpPr>
          <p:cNvPr id="8" name="Content Placeholder 2"/>
          <p:cNvSpPr txBox="1">
            <a:spLocks/>
          </p:cNvSpPr>
          <p:nvPr/>
        </p:nvSpPr>
        <p:spPr>
          <a:xfrm>
            <a:off x="6108510" y="1773308"/>
            <a:ext cx="481232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u="sng" dirty="0" smtClean="0"/>
              <a:t>Technical Challenges</a:t>
            </a:r>
            <a:endParaRPr lang="en-US" dirty="0" smtClean="0"/>
          </a:p>
          <a:p>
            <a:pPr marL="228600" lvl="1">
              <a:spcBef>
                <a:spcPts val="1000"/>
              </a:spcBef>
            </a:pPr>
            <a:r>
              <a:rPr lang="en-US" dirty="0" smtClean="0"/>
              <a:t>Need to Redesign content – </a:t>
            </a:r>
            <a:r>
              <a:rPr lang="en-US" dirty="0"/>
              <a:t>micro chunks, multi learning paths, open sources</a:t>
            </a:r>
          </a:p>
          <a:p>
            <a:pPr marL="228600" lvl="1">
              <a:spcBef>
                <a:spcPts val="1000"/>
              </a:spcBef>
            </a:pPr>
            <a:r>
              <a:rPr lang="en-US" sz="2800" dirty="0" smtClean="0"/>
              <a:t>Data – </a:t>
            </a:r>
            <a:r>
              <a:rPr lang="en-US" dirty="0" smtClean="0"/>
              <a:t>Quality, Ownership, Accessibility, Standardization and Interoperability, Privacy (COPPA</a:t>
            </a:r>
            <a:r>
              <a:rPr lang="en-US" dirty="0" smtClean="0"/>
              <a:t>)</a:t>
            </a:r>
          </a:p>
          <a:p>
            <a:pPr marL="228600" lvl="1">
              <a:spcBef>
                <a:spcPts val="1000"/>
              </a:spcBef>
            </a:pPr>
            <a:r>
              <a:rPr lang="en-US" sz="2800" dirty="0" smtClean="0"/>
              <a:t>Training phase</a:t>
            </a:r>
            <a:endParaRPr lang="en-US" sz="2800" dirty="0" smtClean="0"/>
          </a:p>
          <a:p>
            <a:pPr marL="685800" lvl="2">
              <a:spcBef>
                <a:spcPts val="1000"/>
              </a:spcBef>
            </a:pPr>
            <a:endParaRPr lang="en-US" dirty="0" smtClean="0"/>
          </a:p>
          <a:p>
            <a:pPr marL="685800" lvl="2">
              <a:spcBef>
                <a:spcPts val="1000"/>
              </a:spcBef>
            </a:pPr>
            <a:endParaRPr lang="en-US" dirty="0" smtClean="0"/>
          </a:p>
          <a:p>
            <a:pPr marL="228600" lvl="1">
              <a:spcBef>
                <a:spcPts val="1000"/>
              </a:spcBef>
            </a:pPr>
            <a:endParaRPr lang="en-US" sz="2800" dirty="0" smtClean="0"/>
          </a:p>
          <a:p>
            <a:endParaRPr lang="en-US" dirty="0" smtClean="0"/>
          </a:p>
          <a:p>
            <a:pPr lvl="1"/>
            <a:endParaRPr lang="en-US" sz="4800" dirty="0" smtClean="0"/>
          </a:p>
          <a:p>
            <a:endParaRPr lang="en-US" dirty="0" smtClean="0"/>
          </a:p>
          <a:p>
            <a:endParaRPr lang="en-US" dirty="0"/>
          </a:p>
        </p:txBody>
      </p:sp>
    </p:spTree>
    <p:extLst>
      <p:ext uri="{BB962C8B-B14F-4D97-AF65-F5344CB8AC3E}">
        <p14:creationId xmlns:p14="http://schemas.microsoft.com/office/powerpoint/2010/main" val="2490942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rot="16200000">
            <a:off x="-935105" y="2354472"/>
            <a:ext cx="4733082" cy="1607278"/>
            <a:chOff x="2254951" y="2963838"/>
            <a:chExt cx="11274439" cy="1607277"/>
          </a:xfrm>
        </p:grpSpPr>
        <p:sp>
          <p:nvSpPr>
            <p:cNvPr id="8" name="Right Arrow 7"/>
            <p:cNvSpPr/>
            <p:nvPr/>
          </p:nvSpPr>
          <p:spPr>
            <a:xfrm>
              <a:off x="2254951" y="2963838"/>
              <a:ext cx="11274439" cy="1607277"/>
            </a:xfrm>
            <a:prstGeom prst="rightArrow">
              <a:avLst/>
            </a:prstGeom>
          </p:spPr>
          <p:style>
            <a:lnRef idx="0">
              <a:schemeClr val="dk1">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9" name="Freeform 8"/>
            <p:cNvSpPr/>
            <p:nvPr/>
          </p:nvSpPr>
          <p:spPr>
            <a:xfrm rot="5400000">
              <a:off x="3435998" y="3001754"/>
              <a:ext cx="1284725" cy="1531444"/>
            </a:xfrm>
            <a:custGeom>
              <a:avLst/>
              <a:gdLst>
                <a:gd name="connsiteX0" fmla="*/ 0 w 3060282"/>
                <a:gd name="connsiteY0" fmla="*/ 107154 h 642910"/>
                <a:gd name="connsiteX1" fmla="*/ 107154 w 3060282"/>
                <a:gd name="connsiteY1" fmla="*/ 0 h 642910"/>
                <a:gd name="connsiteX2" fmla="*/ 2953128 w 3060282"/>
                <a:gd name="connsiteY2" fmla="*/ 0 h 642910"/>
                <a:gd name="connsiteX3" fmla="*/ 3060282 w 3060282"/>
                <a:gd name="connsiteY3" fmla="*/ 107154 h 642910"/>
                <a:gd name="connsiteX4" fmla="*/ 3060282 w 3060282"/>
                <a:gd name="connsiteY4" fmla="*/ 535756 h 642910"/>
                <a:gd name="connsiteX5" fmla="*/ 2953128 w 3060282"/>
                <a:gd name="connsiteY5" fmla="*/ 642910 h 642910"/>
                <a:gd name="connsiteX6" fmla="*/ 107154 w 3060282"/>
                <a:gd name="connsiteY6" fmla="*/ 642910 h 642910"/>
                <a:gd name="connsiteX7" fmla="*/ 0 w 3060282"/>
                <a:gd name="connsiteY7" fmla="*/ 535756 h 642910"/>
                <a:gd name="connsiteX8" fmla="*/ 0 w 3060282"/>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282" h="642910">
                  <a:moveTo>
                    <a:pt x="0" y="107154"/>
                  </a:moveTo>
                  <a:cubicBezTo>
                    <a:pt x="0" y="47974"/>
                    <a:pt x="47974" y="0"/>
                    <a:pt x="107154" y="0"/>
                  </a:cubicBezTo>
                  <a:lnTo>
                    <a:pt x="2953128" y="0"/>
                  </a:lnTo>
                  <a:cubicBezTo>
                    <a:pt x="3012308" y="0"/>
                    <a:pt x="3060282" y="47974"/>
                    <a:pt x="3060282" y="107154"/>
                  </a:cubicBezTo>
                  <a:lnTo>
                    <a:pt x="3060282" y="535756"/>
                  </a:lnTo>
                  <a:cubicBezTo>
                    <a:pt x="3060282" y="594936"/>
                    <a:pt x="3012308" y="642910"/>
                    <a:pt x="2953128"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0444" tIns="130444" rIns="130444" bIns="130444" numCol="1" spcCol="1270" anchor="ctr" anchorCtr="0">
              <a:noAutofit/>
            </a:bodyPr>
            <a:lstStyle/>
            <a:p>
              <a:pPr lvl="0" algn="ctr" defTabSz="1155700">
                <a:lnSpc>
                  <a:spcPct val="90000"/>
                </a:lnSpc>
                <a:spcBef>
                  <a:spcPct val="0"/>
                </a:spcBef>
                <a:spcAft>
                  <a:spcPct val="35000"/>
                </a:spcAft>
              </a:pPr>
              <a:r>
                <a:rPr lang="en-US" sz="2600" b="1" kern="1200" dirty="0" smtClean="0"/>
                <a:t>User</a:t>
              </a:r>
              <a:endParaRPr lang="en-US" sz="2600" b="1" kern="1200" dirty="0"/>
            </a:p>
          </p:txBody>
        </p:sp>
        <p:sp>
          <p:nvSpPr>
            <p:cNvPr id="10" name="Freeform 9"/>
            <p:cNvSpPr/>
            <p:nvPr/>
          </p:nvSpPr>
          <p:spPr>
            <a:xfrm rot="5400000">
              <a:off x="9686141" y="3001754"/>
              <a:ext cx="1446002" cy="1531444"/>
            </a:xfrm>
            <a:custGeom>
              <a:avLst/>
              <a:gdLst>
                <a:gd name="connsiteX0" fmla="*/ 0 w 3060282"/>
                <a:gd name="connsiteY0" fmla="*/ 107154 h 642910"/>
                <a:gd name="connsiteX1" fmla="*/ 107154 w 3060282"/>
                <a:gd name="connsiteY1" fmla="*/ 0 h 642910"/>
                <a:gd name="connsiteX2" fmla="*/ 2953128 w 3060282"/>
                <a:gd name="connsiteY2" fmla="*/ 0 h 642910"/>
                <a:gd name="connsiteX3" fmla="*/ 3060282 w 3060282"/>
                <a:gd name="connsiteY3" fmla="*/ 107154 h 642910"/>
                <a:gd name="connsiteX4" fmla="*/ 3060282 w 3060282"/>
                <a:gd name="connsiteY4" fmla="*/ 535756 h 642910"/>
                <a:gd name="connsiteX5" fmla="*/ 2953128 w 3060282"/>
                <a:gd name="connsiteY5" fmla="*/ 642910 h 642910"/>
                <a:gd name="connsiteX6" fmla="*/ 107154 w 3060282"/>
                <a:gd name="connsiteY6" fmla="*/ 642910 h 642910"/>
                <a:gd name="connsiteX7" fmla="*/ 0 w 3060282"/>
                <a:gd name="connsiteY7" fmla="*/ 535756 h 642910"/>
                <a:gd name="connsiteX8" fmla="*/ 0 w 3060282"/>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0282" h="642910">
                  <a:moveTo>
                    <a:pt x="0" y="107154"/>
                  </a:moveTo>
                  <a:cubicBezTo>
                    <a:pt x="0" y="47974"/>
                    <a:pt x="47974" y="0"/>
                    <a:pt x="107154" y="0"/>
                  </a:cubicBezTo>
                  <a:lnTo>
                    <a:pt x="2953128" y="0"/>
                  </a:lnTo>
                  <a:cubicBezTo>
                    <a:pt x="3012308" y="0"/>
                    <a:pt x="3060282" y="47974"/>
                    <a:pt x="3060282" y="107154"/>
                  </a:cubicBezTo>
                  <a:lnTo>
                    <a:pt x="3060282" y="535756"/>
                  </a:lnTo>
                  <a:cubicBezTo>
                    <a:pt x="3060282" y="594936"/>
                    <a:pt x="3012308" y="642910"/>
                    <a:pt x="2953128"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txBody>
            <a:bodyPr spcFirstLastPara="0" vert="horz" wrap="square" lIns="130444" tIns="130444" rIns="130444" bIns="130444" numCol="1" spcCol="1270" anchor="ctr" anchorCtr="0">
              <a:noAutofit/>
            </a:bodyPr>
            <a:lstStyle/>
            <a:p>
              <a:pPr lvl="0" algn="ctr" defTabSz="1155700">
                <a:lnSpc>
                  <a:spcPct val="90000"/>
                </a:lnSpc>
                <a:spcBef>
                  <a:spcPct val="0"/>
                </a:spcBef>
                <a:spcAft>
                  <a:spcPct val="35000"/>
                </a:spcAft>
              </a:pPr>
              <a:r>
                <a:rPr lang="en-US" sz="2600" b="1" kern="1200" dirty="0" smtClean="0"/>
                <a:t>machine</a:t>
              </a:r>
              <a:endParaRPr lang="en-US" sz="2600" b="1" kern="1200" dirty="0"/>
            </a:p>
          </p:txBody>
        </p:sp>
      </p:grpSp>
      <p:sp>
        <p:nvSpPr>
          <p:cNvPr id="12" name="TextBox 11"/>
          <p:cNvSpPr txBox="1"/>
          <p:nvPr/>
        </p:nvSpPr>
        <p:spPr>
          <a:xfrm rot="16200000">
            <a:off x="406474" y="3265992"/>
            <a:ext cx="2049920" cy="461665"/>
          </a:xfrm>
          <a:prstGeom prst="rect">
            <a:avLst/>
          </a:prstGeom>
          <a:noFill/>
        </p:spPr>
        <p:txBody>
          <a:bodyPr wrap="none" rtlCol="0">
            <a:spAutoFit/>
          </a:bodyPr>
          <a:lstStyle/>
          <a:p>
            <a:r>
              <a:rPr lang="en-US" sz="2400" b="1" dirty="0" smtClean="0"/>
              <a:t>Source of Data</a:t>
            </a:r>
            <a:endParaRPr lang="en-US" sz="2400" b="1" dirty="0"/>
          </a:p>
        </p:txBody>
      </p:sp>
      <p:sp>
        <p:nvSpPr>
          <p:cNvPr id="14" name="Freeform 13"/>
          <p:cNvSpPr/>
          <p:nvPr/>
        </p:nvSpPr>
        <p:spPr>
          <a:xfrm>
            <a:off x="1805674" y="3221250"/>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Attendance </a:t>
            </a:r>
            <a:r>
              <a:rPr lang="en-US" sz="1600" kern="1200" smtClean="0"/>
              <a:t>&gt;  drop-out rates </a:t>
            </a:r>
            <a:endParaRPr lang="en-US" sz="1600" kern="1200" dirty="0"/>
          </a:p>
        </p:txBody>
      </p:sp>
      <p:sp>
        <p:nvSpPr>
          <p:cNvPr id="15" name="Freeform 14"/>
          <p:cNvSpPr/>
          <p:nvPr/>
        </p:nvSpPr>
        <p:spPr>
          <a:xfrm>
            <a:off x="6638956" y="3064692"/>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Interaction </a:t>
            </a:r>
            <a:r>
              <a:rPr lang="en-US" sz="1600" dirty="0"/>
              <a:t>&gt; </a:t>
            </a:r>
            <a:r>
              <a:rPr lang="en-US" sz="1600" dirty="0" smtClean="0"/>
              <a:t>Engagement</a:t>
            </a:r>
            <a:endParaRPr lang="en-US" sz="1600" kern="1200" dirty="0"/>
          </a:p>
        </p:txBody>
      </p:sp>
      <p:sp>
        <p:nvSpPr>
          <p:cNvPr id="16" name="Freeform 15"/>
          <p:cNvSpPr/>
          <p:nvPr/>
        </p:nvSpPr>
        <p:spPr>
          <a:xfrm>
            <a:off x="4876680" y="3813484"/>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learning efficacy</a:t>
            </a:r>
          </a:p>
        </p:txBody>
      </p:sp>
      <p:sp>
        <p:nvSpPr>
          <p:cNvPr id="17" name="Freeform 16"/>
          <p:cNvSpPr/>
          <p:nvPr/>
        </p:nvSpPr>
        <p:spPr>
          <a:xfrm>
            <a:off x="8183661" y="320868"/>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Social interaction &gt; Social skills</a:t>
            </a:r>
          </a:p>
        </p:txBody>
      </p:sp>
      <p:sp>
        <p:nvSpPr>
          <p:cNvPr id="18" name="Freeform 17"/>
          <p:cNvSpPr/>
          <p:nvPr/>
        </p:nvSpPr>
        <p:spPr>
          <a:xfrm>
            <a:off x="3571821" y="2481406"/>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Learning Credentials </a:t>
            </a:r>
          </a:p>
        </p:txBody>
      </p:sp>
      <p:sp>
        <p:nvSpPr>
          <p:cNvPr id="19" name="Freeform 18"/>
          <p:cNvSpPr/>
          <p:nvPr/>
        </p:nvSpPr>
        <p:spPr>
          <a:xfrm>
            <a:off x="9788505" y="2218186"/>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Bio markers  &gt; Engagement and Attention</a:t>
            </a:r>
          </a:p>
        </p:txBody>
      </p:sp>
      <p:sp>
        <p:nvSpPr>
          <p:cNvPr id="20" name="Freeform 19"/>
          <p:cNvSpPr/>
          <p:nvPr/>
        </p:nvSpPr>
        <p:spPr>
          <a:xfrm>
            <a:off x="6608579" y="1034074"/>
            <a:ext cx="1766147" cy="1479688"/>
          </a:xfrm>
          <a:custGeom>
            <a:avLst/>
            <a:gdLst>
              <a:gd name="connsiteX0" fmla="*/ 0 w 1032977"/>
              <a:gd name="connsiteY0" fmla="*/ 449345 h 898690"/>
              <a:gd name="connsiteX1" fmla="*/ 516489 w 1032977"/>
              <a:gd name="connsiteY1" fmla="*/ 0 h 898690"/>
              <a:gd name="connsiteX2" fmla="*/ 1032978 w 1032977"/>
              <a:gd name="connsiteY2" fmla="*/ 449345 h 898690"/>
              <a:gd name="connsiteX3" fmla="*/ 516489 w 1032977"/>
              <a:gd name="connsiteY3" fmla="*/ 898690 h 898690"/>
              <a:gd name="connsiteX4" fmla="*/ 0 w 1032977"/>
              <a:gd name="connsiteY4" fmla="*/ 449345 h 89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977" h="898690">
                <a:moveTo>
                  <a:pt x="516488" y="0"/>
                </a:moveTo>
                <a:cubicBezTo>
                  <a:pt x="801736" y="0"/>
                  <a:pt x="1032976" y="201179"/>
                  <a:pt x="1032976" y="449345"/>
                </a:cubicBezTo>
                <a:cubicBezTo>
                  <a:pt x="1032976" y="697512"/>
                  <a:pt x="801736" y="898690"/>
                  <a:pt x="516489" y="898690"/>
                </a:cubicBezTo>
                <a:cubicBezTo>
                  <a:pt x="231241" y="898690"/>
                  <a:pt x="1" y="697512"/>
                  <a:pt x="1" y="449345"/>
                </a:cubicBezTo>
                <a:cubicBezTo>
                  <a:pt x="1" y="201179"/>
                  <a:pt x="231241" y="0"/>
                  <a:pt x="516488" y="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2090" tIns="181757" rIns="162091" bIns="181756" numCol="1" spcCol="1270" anchor="ctr" anchorCtr="0">
            <a:noAutofit/>
          </a:bodyPr>
          <a:lstStyle/>
          <a:p>
            <a:pPr lvl="0" algn="ctr" defTabSz="355600">
              <a:lnSpc>
                <a:spcPct val="90000"/>
              </a:lnSpc>
              <a:spcBef>
                <a:spcPct val="0"/>
              </a:spcBef>
              <a:spcAft>
                <a:spcPct val="35000"/>
              </a:spcAft>
            </a:pPr>
            <a:r>
              <a:rPr lang="en-US" sz="1600" kern="1200" dirty="0" smtClean="0"/>
              <a:t>Literacy assignments &gt; knowledge implementation</a:t>
            </a:r>
            <a:endParaRPr lang="en-US" sz="1600" kern="1200" dirty="0"/>
          </a:p>
        </p:txBody>
      </p:sp>
      <p:sp>
        <p:nvSpPr>
          <p:cNvPr id="26" name="Right Arrow 25"/>
          <p:cNvSpPr/>
          <p:nvPr/>
        </p:nvSpPr>
        <p:spPr>
          <a:xfrm>
            <a:off x="1036569" y="4991946"/>
            <a:ext cx="10848429" cy="1607278"/>
          </a:xfrm>
          <a:prstGeom prst="rightArrow">
            <a:avLst/>
          </a:prstGeom>
        </p:spPr>
        <p:style>
          <a:lnRef idx="0">
            <a:schemeClr val="dk1">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11" name="TextBox 10"/>
          <p:cNvSpPr txBox="1"/>
          <p:nvPr/>
        </p:nvSpPr>
        <p:spPr>
          <a:xfrm>
            <a:off x="5063319" y="5564753"/>
            <a:ext cx="1969514" cy="461665"/>
          </a:xfrm>
          <a:prstGeom prst="rect">
            <a:avLst/>
          </a:prstGeom>
          <a:noFill/>
        </p:spPr>
        <p:txBody>
          <a:bodyPr wrap="none" rtlCol="0">
            <a:spAutoFit/>
          </a:bodyPr>
          <a:lstStyle/>
          <a:p>
            <a:r>
              <a:rPr lang="en-US" sz="2400" b="1" dirty="0" smtClean="0"/>
              <a:t>Size of Corpus</a:t>
            </a:r>
            <a:endParaRPr lang="en-US" sz="2400" b="1" dirty="0"/>
          </a:p>
        </p:txBody>
      </p:sp>
      <p:grpSp>
        <p:nvGrpSpPr>
          <p:cNvPr id="3" name="Group 2"/>
          <p:cNvGrpSpPr/>
          <p:nvPr/>
        </p:nvGrpSpPr>
        <p:grpSpPr>
          <a:xfrm rot="20262725">
            <a:off x="1546870" y="2456065"/>
            <a:ext cx="10191915" cy="1607277"/>
            <a:chOff x="1505767" y="5076967"/>
            <a:chExt cx="10191915" cy="1607277"/>
          </a:xfrm>
        </p:grpSpPr>
        <p:sp>
          <p:nvSpPr>
            <p:cNvPr id="5" name="Right Arrow 4"/>
            <p:cNvSpPr/>
            <p:nvPr/>
          </p:nvSpPr>
          <p:spPr>
            <a:xfrm>
              <a:off x="2266324" y="5076967"/>
              <a:ext cx="8670801" cy="1607277"/>
            </a:xfrm>
            <a:prstGeom prst="rightArrow">
              <a:avLst/>
            </a:prstGeom>
          </p:spPr>
          <p:style>
            <a:lnRef idx="0">
              <a:schemeClr val="dk1">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6" name="Freeform 5"/>
            <p:cNvSpPr/>
            <p:nvPr/>
          </p:nvSpPr>
          <p:spPr>
            <a:xfrm>
              <a:off x="1505767" y="5559150"/>
              <a:ext cx="1954703" cy="642910"/>
            </a:xfrm>
            <a:custGeom>
              <a:avLst/>
              <a:gdLst>
                <a:gd name="connsiteX0" fmla="*/ 0 w 1954703"/>
                <a:gd name="connsiteY0" fmla="*/ 107154 h 642910"/>
                <a:gd name="connsiteX1" fmla="*/ 107154 w 1954703"/>
                <a:gd name="connsiteY1" fmla="*/ 0 h 642910"/>
                <a:gd name="connsiteX2" fmla="*/ 1847549 w 1954703"/>
                <a:gd name="connsiteY2" fmla="*/ 0 h 642910"/>
                <a:gd name="connsiteX3" fmla="*/ 1954703 w 1954703"/>
                <a:gd name="connsiteY3" fmla="*/ 107154 h 642910"/>
                <a:gd name="connsiteX4" fmla="*/ 1954703 w 1954703"/>
                <a:gd name="connsiteY4" fmla="*/ 535756 h 642910"/>
                <a:gd name="connsiteX5" fmla="*/ 1847549 w 1954703"/>
                <a:gd name="connsiteY5" fmla="*/ 642910 h 642910"/>
                <a:gd name="connsiteX6" fmla="*/ 107154 w 1954703"/>
                <a:gd name="connsiteY6" fmla="*/ 642910 h 642910"/>
                <a:gd name="connsiteX7" fmla="*/ 0 w 1954703"/>
                <a:gd name="connsiteY7" fmla="*/ 535756 h 642910"/>
                <a:gd name="connsiteX8" fmla="*/ 0 w 1954703"/>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4703" h="642910">
                  <a:moveTo>
                    <a:pt x="0" y="107154"/>
                  </a:moveTo>
                  <a:cubicBezTo>
                    <a:pt x="0" y="47974"/>
                    <a:pt x="47974" y="0"/>
                    <a:pt x="107154" y="0"/>
                  </a:cubicBezTo>
                  <a:lnTo>
                    <a:pt x="1847549" y="0"/>
                  </a:lnTo>
                  <a:cubicBezTo>
                    <a:pt x="1906729" y="0"/>
                    <a:pt x="1954703" y="47974"/>
                    <a:pt x="1954703" y="107154"/>
                  </a:cubicBezTo>
                  <a:lnTo>
                    <a:pt x="1954703" y="535756"/>
                  </a:lnTo>
                  <a:cubicBezTo>
                    <a:pt x="1954703" y="594936"/>
                    <a:pt x="1906729" y="642910"/>
                    <a:pt x="1847549"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534" tIns="88534" rIns="88534" bIns="88534" numCol="1" spcCol="1270" anchor="ctr" anchorCtr="0">
              <a:noAutofit/>
            </a:bodyPr>
            <a:lstStyle/>
            <a:p>
              <a:pPr lvl="0" algn="ctr" defTabSz="666750">
                <a:lnSpc>
                  <a:spcPct val="90000"/>
                </a:lnSpc>
                <a:spcBef>
                  <a:spcPct val="0"/>
                </a:spcBef>
                <a:spcAft>
                  <a:spcPct val="35000"/>
                </a:spcAft>
              </a:pPr>
              <a:r>
                <a:rPr lang="en-US" sz="1500" b="1" kern="1200" dirty="0" smtClean="0"/>
                <a:t>Summarized/ Accumulate</a:t>
              </a:r>
              <a:endParaRPr lang="en-US" sz="1500" b="1" kern="1200" dirty="0"/>
            </a:p>
          </p:txBody>
        </p:sp>
        <p:sp>
          <p:nvSpPr>
            <p:cNvPr id="21" name="Freeform 20"/>
            <p:cNvSpPr/>
            <p:nvPr/>
          </p:nvSpPr>
          <p:spPr>
            <a:xfrm>
              <a:off x="3565070" y="5559150"/>
              <a:ext cx="1954703" cy="642910"/>
            </a:xfrm>
            <a:custGeom>
              <a:avLst/>
              <a:gdLst>
                <a:gd name="connsiteX0" fmla="*/ 0 w 1954703"/>
                <a:gd name="connsiteY0" fmla="*/ 107154 h 642910"/>
                <a:gd name="connsiteX1" fmla="*/ 107154 w 1954703"/>
                <a:gd name="connsiteY1" fmla="*/ 0 h 642910"/>
                <a:gd name="connsiteX2" fmla="*/ 1847549 w 1954703"/>
                <a:gd name="connsiteY2" fmla="*/ 0 h 642910"/>
                <a:gd name="connsiteX3" fmla="*/ 1954703 w 1954703"/>
                <a:gd name="connsiteY3" fmla="*/ 107154 h 642910"/>
                <a:gd name="connsiteX4" fmla="*/ 1954703 w 1954703"/>
                <a:gd name="connsiteY4" fmla="*/ 535756 h 642910"/>
                <a:gd name="connsiteX5" fmla="*/ 1847549 w 1954703"/>
                <a:gd name="connsiteY5" fmla="*/ 642910 h 642910"/>
                <a:gd name="connsiteX6" fmla="*/ 107154 w 1954703"/>
                <a:gd name="connsiteY6" fmla="*/ 642910 h 642910"/>
                <a:gd name="connsiteX7" fmla="*/ 0 w 1954703"/>
                <a:gd name="connsiteY7" fmla="*/ 535756 h 642910"/>
                <a:gd name="connsiteX8" fmla="*/ 0 w 1954703"/>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4703" h="642910">
                  <a:moveTo>
                    <a:pt x="0" y="107154"/>
                  </a:moveTo>
                  <a:cubicBezTo>
                    <a:pt x="0" y="47974"/>
                    <a:pt x="47974" y="0"/>
                    <a:pt x="107154" y="0"/>
                  </a:cubicBezTo>
                  <a:lnTo>
                    <a:pt x="1847549" y="0"/>
                  </a:lnTo>
                  <a:cubicBezTo>
                    <a:pt x="1906729" y="0"/>
                    <a:pt x="1954703" y="47974"/>
                    <a:pt x="1954703" y="107154"/>
                  </a:cubicBezTo>
                  <a:lnTo>
                    <a:pt x="1954703" y="535756"/>
                  </a:lnTo>
                  <a:cubicBezTo>
                    <a:pt x="1954703" y="594936"/>
                    <a:pt x="1906729" y="642910"/>
                    <a:pt x="1847549"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2598923"/>
                <a:satOff val="-11992"/>
                <a:lumOff val="441"/>
                <a:alphaOff val="0"/>
              </a:schemeClr>
            </a:fillRef>
            <a:effectRef idx="0">
              <a:schemeClr val="accent4">
                <a:hueOff val="2598923"/>
                <a:satOff val="-11992"/>
                <a:lumOff val="441"/>
                <a:alphaOff val="0"/>
              </a:schemeClr>
            </a:effectRef>
            <a:fontRef idx="minor">
              <a:schemeClr val="lt1"/>
            </a:fontRef>
          </p:style>
          <p:txBody>
            <a:bodyPr spcFirstLastPara="0" vert="horz" wrap="square" lIns="88534" tIns="88534" rIns="88534" bIns="88534" numCol="1" spcCol="1270" anchor="ctr" anchorCtr="0">
              <a:noAutofit/>
            </a:bodyPr>
            <a:lstStyle/>
            <a:p>
              <a:pPr lvl="0" algn="ctr" defTabSz="666750">
                <a:lnSpc>
                  <a:spcPct val="90000"/>
                </a:lnSpc>
                <a:spcBef>
                  <a:spcPct val="0"/>
                </a:spcBef>
                <a:spcAft>
                  <a:spcPct val="35000"/>
                </a:spcAft>
              </a:pPr>
              <a:r>
                <a:rPr lang="en-US" sz="1500" b="1" kern="1200" dirty="0" smtClean="0"/>
                <a:t>Survey/ Quiz</a:t>
              </a:r>
              <a:endParaRPr lang="en-US" sz="1500" b="1" kern="1200" dirty="0"/>
            </a:p>
          </p:txBody>
        </p:sp>
        <p:sp>
          <p:nvSpPr>
            <p:cNvPr id="22" name="Freeform 21"/>
            <p:cNvSpPr/>
            <p:nvPr/>
          </p:nvSpPr>
          <p:spPr>
            <a:xfrm>
              <a:off x="5624373" y="5559150"/>
              <a:ext cx="1954703" cy="642910"/>
            </a:xfrm>
            <a:custGeom>
              <a:avLst/>
              <a:gdLst>
                <a:gd name="connsiteX0" fmla="*/ 0 w 1954703"/>
                <a:gd name="connsiteY0" fmla="*/ 107154 h 642910"/>
                <a:gd name="connsiteX1" fmla="*/ 107154 w 1954703"/>
                <a:gd name="connsiteY1" fmla="*/ 0 h 642910"/>
                <a:gd name="connsiteX2" fmla="*/ 1847549 w 1954703"/>
                <a:gd name="connsiteY2" fmla="*/ 0 h 642910"/>
                <a:gd name="connsiteX3" fmla="*/ 1954703 w 1954703"/>
                <a:gd name="connsiteY3" fmla="*/ 107154 h 642910"/>
                <a:gd name="connsiteX4" fmla="*/ 1954703 w 1954703"/>
                <a:gd name="connsiteY4" fmla="*/ 535756 h 642910"/>
                <a:gd name="connsiteX5" fmla="*/ 1847549 w 1954703"/>
                <a:gd name="connsiteY5" fmla="*/ 642910 h 642910"/>
                <a:gd name="connsiteX6" fmla="*/ 107154 w 1954703"/>
                <a:gd name="connsiteY6" fmla="*/ 642910 h 642910"/>
                <a:gd name="connsiteX7" fmla="*/ 0 w 1954703"/>
                <a:gd name="connsiteY7" fmla="*/ 535756 h 642910"/>
                <a:gd name="connsiteX8" fmla="*/ 0 w 1954703"/>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4703" h="642910">
                  <a:moveTo>
                    <a:pt x="0" y="107154"/>
                  </a:moveTo>
                  <a:cubicBezTo>
                    <a:pt x="0" y="47974"/>
                    <a:pt x="47974" y="0"/>
                    <a:pt x="107154" y="0"/>
                  </a:cubicBezTo>
                  <a:lnTo>
                    <a:pt x="1847549" y="0"/>
                  </a:lnTo>
                  <a:cubicBezTo>
                    <a:pt x="1906729" y="0"/>
                    <a:pt x="1954703" y="47974"/>
                    <a:pt x="1954703" y="107154"/>
                  </a:cubicBezTo>
                  <a:lnTo>
                    <a:pt x="1954703" y="535756"/>
                  </a:lnTo>
                  <a:cubicBezTo>
                    <a:pt x="1954703" y="594936"/>
                    <a:pt x="1906729" y="642910"/>
                    <a:pt x="1847549"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5197847"/>
                <a:satOff val="-23984"/>
                <a:lumOff val="883"/>
                <a:alphaOff val="0"/>
              </a:schemeClr>
            </a:fillRef>
            <a:effectRef idx="0">
              <a:schemeClr val="accent4">
                <a:hueOff val="5197847"/>
                <a:satOff val="-23984"/>
                <a:lumOff val="883"/>
                <a:alphaOff val="0"/>
              </a:schemeClr>
            </a:effectRef>
            <a:fontRef idx="minor">
              <a:schemeClr val="lt1"/>
            </a:fontRef>
          </p:style>
          <p:txBody>
            <a:bodyPr spcFirstLastPara="0" vert="horz" wrap="square" lIns="88534" tIns="88534" rIns="88534" bIns="88534" numCol="1" spcCol="1270" anchor="ctr" anchorCtr="0">
              <a:noAutofit/>
            </a:bodyPr>
            <a:lstStyle/>
            <a:p>
              <a:pPr lvl="0" algn="ctr" defTabSz="666750">
                <a:lnSpc>
                  <a:spcPct val="90000"/>
                </a:lnSpc>
                <a:spcBef>
                  <a:spcPct val="0"/>
                </a:spcBef>
                <a:spcAft>
                  <a:spcPct val="35000"/>
                </a:spcAft>
              </a:pPr>
              <a:r>
                <a:rPr lang="en-US" sz="1500" b="1" kern="1200" dirty="0" smtClean="0"/>
                <a:t>Transactional</a:t>
              </a:r>
              <a:endParaRPr lang="en-US" sz="1500" b="1" kern="1200" dirty="0"/>
            </a:p>
          </p:txBody>
        </p:sp>
        <p:sp>
          <p:nvSpPr>
            <p:cNvPr id="23" name="Freeform 22"/>
            <p:cNvSpPr/>
            <p:nvPr/>
          </p:nvSpPr>
          <p:spPr>
            <a:xfrm>
              <a:off x="7683676" y="5559150"/>
              <a:ext cx="1954703" cy="642910"/>
            </a:xfrm>
            <a:custGeom>
              <a:avLst/>
              <a:gdLst>
                <a:gd name="connsiteX0" fmla="*/ 0 w 1954703"/>
                <a:gd name="connsiteY0" fmla="*/ 107154 h 642910"/>
                <a:gd name="connsiteX1" fmla="*/ 107154 w 1954703"/>
                <a:gd name="connsiteY1" fmla="*/ 0 h 642910"/>
                <a:gd name="connsiteX2" fmla="*/ 1847549 w 1954703"/>
                <a:gd name="connsiteY2" fmla="*/ 0 h 642910"/>
                <a:gd name="connsiteX3" fmla="*/ 1954703 w 1954703"/>
                <a:gd name="connsiteY3" fmla="*/ 107154 h 642910"/>
                <a:gd name="connsiteX4" fmla="*/ 1954703 w 1954703"/>
                <a:gd name="connsiteY4" fmla="*/ 535756 h 642910"/>
                <a:gd name="connsiteX5" fmla="*/ 1847549 w 1954703"/>
                <a:gd name="connsiteY5" fmla="*/ 642910 h 642910"/>
                <a:gd name="connsiteX6" fmla="*/ 107154 w 1954703"/>
                <a:gd name="connsiteY6" fmla="*/ 642910 h 642910"/>
                <a:gd name="connsiteX7" fmla="*/ 0 w 1954703"/>
                <a:gd name="connsiteY7" fmla="*/ 535756 h 642910"/>
                <a:gd name="connsiteX8" fmla="*/ 0 w 1954703"/>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4703" h="642910">
                  <a:moveTo>
                    <a:pt x="0" y="107154"/>
                  </a:moveTo>
                  <a:cubicBezTo>
                    <a:pt x="0" y="47974"/>
                    <a:pt x="47974" y="0"/>
                    <a:pt x="107154" y="0"/>
                  </a:cubicBezTo>
                  <a:lnTo>
                    <a:pt x="1847549" y="0"/>
                  </a:lnTo>
                  <a:cubicBezTo>
                    <a:pt x="1906729" y="0"/>
                    <a:pt x="1954703" y="47974"/>
                    <a:pt x="1954703" y="107154"/>
                  </a:cubicBezTo>
                  <a:lnTo>
                    <a:pt x="1954703" y="535756"/>
                  </a:lnTo>
                  <a:cubicBezTo>
                    <a:pt x="1954703" y="594936"/>
                    <a:pt x="1906729" y="642910"/>
                    <a:pt x="1847549"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7796770"/>
                <a:satOff val="-35976"/>
                <a:lumOff val="1324"/>
                <a:alphaOff val="0"/>
              </a:schemeClr>
            </a:fillRef>
            <a:effectRef idx="0">
              <a:schemeClr val="accent4">
                <a:hueOff val="7796770"/>
                <a:satOff val="-35976"/>
                <a:lumOff val="1324"/>
                <a:alphaOff val="0"/>
              </a:schemeClr>
            </a:effectRef>
            <a:fontRef idx="minor">
              <a:schemeClr val="lt1"/>
            </a:fontRef>
          </p:style>
          <p:txBody>
            <a:bodyPr spcFirstLastPara="0" vert="horz" wrap="square" lIns="88534" tIns="88534" rIns="88534" bIns="88534" numCol="1" spcCol="1270" anchor="ctr" anchorCtr="0">
              <a:noAutofit/>
            </a:bodyPr>
            <a:lstStyle/>
            <a:p>
              <a:pPr lvl="0" algn="ctr" defTabSz="666750">
                <a:lnSpc>
                  <a:spcPct val="90000"/>
                </a:lnSpc>
                <a:spcBef>
                  <a:spcPct val="0"/>
                </a:spcBef>
                <a:spcAft>
                  <a:spcPct val="35000"/>
                </a:spcAft>
              </a:pPr>
              <a:r>
                <a:rPr lang="en-US" sz="1500" b="1" kern="1200" dirty="0" smtClean="0"/>
                <a:t>Open-ended reasoning assignment </a:t>
              </a:r>
              <a:endParaRPr lang="en-US" sz="1500" b="1" kern="1200" dirty="0"/>
            </a:p>
          </p:txBody>
        </p:sp>
        <p:sp>
          <p:nvSpPr>
            <p:cNvPr id="24" name="Freeform 23"/>
            <p:cNvSpPr/>
            <p:nvPr/>
          </p:nvSpPr>
          <p:spPr>
            <a:xfrm>
              <a:off x="9742979" y="5559150"/>
              <a:ext cx="1954703" cy="642910"/>
            </a:xfrm>
            <a:custGeom>
              <a:avLst/>
              <a:gdLst>
                <a:gd name="connsiteX0" fmla="*/ 0 w 1954703"/>
                <a:gd name="connsiteY0" fmla="*/ 107154 h 642910"/>
                <a:gd name="connsiteX1" fmla="*/ 107154 w 1954703"/>
                <a:gd name="connsiteY1" fmla="*/ 0 h 642910"/>
                <a:gd name="connsiteX2" fmla="*/ 1847549 w 1954703"/>
                <a:gd name="connsiteY2" fmla="*/ 0 h 642910"/>
                <a:gd name="connsiteX3" fmla="*/ 1954703 w 1954703"/>
                <a:gd name="connsiteY3" fmla="*/ 107154 h 642910"/>
                <a:gd name="connsiteX4" fmla="*/ 1954703 w 1954703"/>
                <a:gd name="connsiteY4" fmla="*/ 535756 h 642910"/>
                <a:gd name="connsiteX5" fmla="*/ 1847549 w 1954703"/>
                <a:gd name="connsiteY5" fmla="*/ 642910 h 642910"/>
                <a:gd name="connsiteX6" fmla="*/ 107154 w 1954703"/>
                <a:gd name="connsiteY6" fmla="*/ 642910 h 642910"/>
                <a:gd name="connsiteX7" fmla="*/ 0 w 1954703"/>
                <a:gd name="connsiteY7" fmla="*/ 535756 h 642910"/>
                <a:gd name="connsiteX8" fmla="*/ 0 w 1954703"/>
                <a:gd name="connsiteY8" fmla="*/ 107154 h 642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54703" h="642910">
                  <a:moveTo>
                    <a:pt x="0" y="107154"/>
                  </a:moveTo>
                  <a:cubicBezTo>
                    <a:pt x="0" y="47974"/>
                    <a:pt x="47974" y="0"/>
                    <a:pt x="107154" y="0"/>
                  </a:cubicBezTo>
                  <a:lnTo>
                    <a:pt x="1847549" y="0"/>
                  </a:lnTo>
                  <a:cubicBezTo>
                    <a:pt x="1906729" y="0"/>
                    <a:pt x="1954703" y="47974"/>
                    <a:pt x="1954703" y="107154"/>
                  </a:cubicBezTo>
                  <a:lnTo>
                    <a:pt x="1954703" y="535756"/>
                  </a:lnTo>
                  <a:cubicBezTo>
                    <a:pt x="1954703" y="594936"/>
                    <a:pt x="1906729" y="642910"/>
                    <a:pt x="1847549" y="642910"/>
                  </a:cubicBezTo>
                  <a:lnTo>
                    <a:pt x="107154" y="642910"/>
                  </a:lnTo>
                  <a:cubicBezTo>
                    <a:pt x="47974" y="642910"/>
                    <a:pt x="0" y="594936"/>
                    <a:pt x="0" y="535756"/>
                  </a:cubicBezTo>
                  <a:lnTo>
                    <a:pt x="0" y="107154"/>
                  </a:lnTo>
                  <a:close/>
                </a:path>
              </a:pathLst>
            </a:custGeom>
          </p:spPr>
          <p:style>
            <a:lnRef idx="2">
              <a:schemeClr val="lt1">
                <a:hueOff val="0"/>
                <a:satOff val="0"/>
                <a:lumOff val="0"/>
                <a:alphaOff val="0"/>
              </a:schemeClr>
            </a:lnRef>
            <a:fillRef idx="1">
              <a:schemeClr val="accent4">
                <a:hueOff val="10395693"/>
                <a:satOff val="-47968"/>
                <a:lumOff val="1765"/>
                <a:alphaOff val="0"/>
              </a:schemeClr>
            </a:fillRef>
            <a:effectRef idx="0">
              <a:schemeClr val="accent4">
                <a:hueOff val="10395693"/>
                <a:satOff val="-47968"/>
                <a:lumOff val="1765"/>
                <a:alphaOff val="0"/>
              </a:schemeClr>
            </a:effectRef>
            <a:fontRef idx="minor">
              <a:schemeClr val="lt1"/>
            </a:fontRef>
          </p:style>
          <p:txBody>
            <a:bodyPr spcFirstLastPara="0" vert="horz" wrap="square" lIns="88534" tIns="88534" rIns="88534" bIns="88534" numCol="1" spcCol="1270" anchor="ctr" anchorCtr="0">
              <a:noAutofit/>
            </a:bodyPr>
            <a:lstStyle/>
            <a:p>
              <a:pPr lvl="0" algn="ctr" defTabSz="666750">
                <a:lnSpc>
                  <a:spcPct val="90000"/>
                </a:lnSpc>
                <a:spcBef>
                  <a:spcPct val="0"/>
                </a:spcBef>
                <a:spcAft>
                  <a:spcPct val="35000"/>
                </a:spcAft>
              </a:pPr>
              <a:r>
                <a:rPr lang="en-US" sz="1500" b="1" kern="1200" dirty="0" smtClean="0"/>
                <a:t>Behavioral</a:t>
              </a:r>
              <a:endParaRPr lang="en-US" sz="1500" b="1" kern="1200" dirty="0"/>
            </a:p>
          </p:txBody>
        </p:sp>
      </p:grpSp>
    </p:spTree>
    <p:extLst>
      <p:ext uri="{BB962C8B-B14F-4D97-AF65-F5344CB8AC3E}">
        <p14:creationId xmlns:p14="http://schemas.microsoft.com/office/powerpoint/2010/main" val="1122977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160" y="378774"/>
            <a:ext cx="10768083" cy="1325563"/>
          </a:xfrm>
        </p:spPr>
        <p:txBody>
          <a:bodyPr/>
          <a:lstStyle/>
          <a:p>
            <a:r>
              <a:rPr lang="en-US" sz="3600" b="1" u="sng" dirty="0" smtClean="0"/>
              <a:t>Where are </a:t>
            </a:r>
            <a:r>
              <a:rPr lang="en-US" sz="3600" b="1" u="sng" dirty="0"/>
              <a:t>we </a:t>
            </a:r>
            <a:r>
              <a:rPr lang="en-US" sz="3600" b="1" u="sng" dirty="0" smtClean="0"/>
              <a:t>now? </a:t>
            </a:r>
            <a:br>
              <a:rPr lang="en-US" sz="3600" b="1" u="sng" dirty="0" smtClean="0"/>
            </a:br>
            <a:r>
              <a:rPr lang="en-US" b="1" dirty="0" smtClean="0"/>
              <a:t>limited </a:t>
            </a:r>
            <a:r>
              <a:rPr lang="en-US" b="1" dirty="0"/>
              <a:t>analytics capabilities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99" y="2695556"/>
            <a:ext cx="9308128" cy="3049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428450" y="3671247"/>
            <a:ext cx="4107977" cy="24429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769290" y="2856762"/>
            <a:ext cx="1542197" cy="646331"/>
          </a:xfrm>
          <a:prstGeom prst="rect">
            <a:avLst/>
          </a:prstGeom>
          <a:noFill/>
        </p:spPr>
        <p:txBody>
          <a:bodyPr wrap="square" rtlCol="0">
            <a:spAutoFit/>
          </a:bodyPr>
          <a:lstStyle/>
          <a:p>
            <a:r>
              <a:rPr lang="en-US" dirty="0"/>
              <a:t> </a:t>
            </a:r>
            <a:r>
              <a:rPr lang="en-US" dirty="0" smtClean="0"/>
              <a:t>How </a:t>
            </a:r>
            <a:r>
              <a:rPr lang="en-US" dirty="0"/>
              <a:t>students will </a:t>
            </a:r>
            <a:r>
              <a:rPr lang="en-US" dirty="0" smtClean="0"/>
              <a:t>perform?</a:t>
            </a:r>
            <a:endParaRPr lang="en-US" dirty="0"/>
          </a:p>
        </p:txBody>
      </p:sp>
      <p:sp>
        <p:nvSpPr>
          <p:cNvPr id="6" name="TextBox 5"/>
          <p:cNvSpPr txBox="1"/>
          <p:nvPr/>
        </p:nvSpPr>
        <p:spPr>
          <a:xfrm>
            <a:off x="8898340" y="2579763"/>
            <a:ext cx="2279176" cy="923330"/>
          </a:xfrm>
          <a:prstGeom prst="rect">
            <a:avLst/>
          </a:prstGeom>
          <a:noFill/>
        </p:spPr>
        <p:txBody>
          <a:bodyPr wrap="square" rtlCol="0">
            <a:spAutoFit/>
          </a:bodyPr>
          <a:lstStyle/>
          <a:p>
            <a:r>
              <a:rPr lang="en-US" dirty="0" smtClean="0"/>
              <a:t>Which </a:t>
            </a:r>
            <a:r>
              <a:rPr lang="en-US" dirty="0"/>
              <a:t>instructional techniques</a:t>
            </a:r>
          </a:p>
          <a:p>
            <a:r>
              <a:rPr lang="en-US" dirty="0"/>
              <a:t>work for </a:t>
            </a:r>
            <a:r>
              <a:rPr lang="en-US" dirty="0" smtClean="0"/>
              <a:t>individual ?</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4066" y="1504879"/>
            <a:ext cx="7405528" cy="1100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649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a:t>Where are we going?</a:t>
            </a:r>
            <a:br>
              <a:rPr lang="en-US" sz="3600" b="1" u="sng" dirty="0"/>
            </a:br>
            <a:r>
              <a:rPr lang="en-US" b="1" dirty="0"/>
              <a:t>Data- driven cognitive systems</a:t>
            </a:r>
          </a:p>
        </p:txBody>
      </p:sp>
      <p:sp>
        <p:nvSpPr>
          <p:cNvPr id="3" name="Content Placeholder 2"/>
          <p:cNvSpPr>
            <a:spLocks noGrp="1"/>
          </p:cNvSpPr>
          <p:nvPr>
            <p:ph idx="1"/>
          </p:nvPr>
        </p:nvSpPr>
        <p:spPr/>
        <p:txBody>
          <a:bodyPr>
            <a:normAutofit/>
          </a:bodyPr>
          <a:lstStyle/>
          <a:p>
            <a:r>
              <a:rPr lang="en-US" sz="3600" dirty="0" smtClean="0"/>
              <a:t>Learner predictive</a:t>
            </a:r>
          </a:p>
          <a:p>
            <a:pPr lvl="1"/>
            <a:r>
              <a:rPr lang="en-US" sz="3200" dirty="0" smtClean="0"/>
              <a:t>Better </a:t>
            </a:r>
            <a:r>
              <a:rPr lang="en-US" sz="3200" dirty="0"/>
              <a:t>candidate selection </a:t>
            </a:r>
            <a:endParaRPr lang="en-US" sz="3200" dirty="0" smtClean="0"/>
          </a:p>
          <a:p>
            <a:pPr lvl="1"/>
            <a:r>
              <a:rPr lang="en-US" sz="3200" dirty="0" smtClean="0"/>
              <a:t>Predict and reduce </a:t>
            </a:r>
            <a:r>
              <a:rPr lang="en-US" sz="3200" dirty="0"/>
              <a:t>drop-out rates and  </a:t>
            </a:r>
            <a:r>
              <a:rPr lang="en-US" sz="3200" dirty="0" smtClean="0"/>
              <a:t>students at-risk</a:t>
            </a:r>
          </a:p>
          <a:p>
            <a:pPr lvl="1"/>
            <a:r>
              <a:rPr lang="en-US" sz="3200" dirty="0" smtClean="0"/>
              <a:t>Carrier </a:t>
            </a:r>
            <a:r>
              <a:rPr lang="en-US" sz="3200" dirty="0"/>
              <a:t>enhancements </a:t>
            </a:r>
            <a:r>
              <a:rPr lang="en-US" sz="3200" dirty="0" smtClean="0"/>
              <a:t> &amp; career advisers systems</a:t>
            </a:r>
          </a:p>
          <a:p>
            <a:pPr marL="457200" lvl="1" indent="0">
              <a:buNone/>
            </a:pPr>
            <a:endParaRPr lang="en-US" sz="3200" dirty="0" smtClean="0"/>
          </a:p>
        </p:txBody>
      </p:sp>
      <p:sp>
        <p:nvSpPr>
          <p:cNvPr id="4" name="TextBox 3"/>
          <p:cNvSpPr txBox="1"/>
          <p:nvPr/>
        </p:nvSpPr>
        <p:spPr>
          <a:xfrm>
            <a:off x="8707272" y="4835056"/>
            <a:ext cx="3088859" cy="369332"/>
          </a:xfrm>
          <a:prstGeom prst="rect">
            <a:avLst/>
          </a:prstGeom>
          <a:noFill/>
        </p:spPr>
        <p:txBody>
          <a:bodyPr wrap="none" rtlCol="0">
            <a:spAutoFit/>
          </a:bodyPr>
          <a:lstStyle/>
          <a:p>
            <a:r>
              <a:rPr lang="en-US" dirty="0">
                <a:hlinkClick r:id="rId2"/>
              </a:rPr>
              <a:t>https://vimeo.com/119487844</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272" y="4521584"/>
            <a:ext cx="23431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927" y="4307271"/>
            <a:ext cx="16573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9168" y="4707321"/>
            <a:ext cx="16383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7201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a:t>Where are we going?</a:t>
            </a:r>
            <a:br>
              <a:rPr lang="en-US" sz="3600" b="1" u="sng" dirty="0"/>
            </a:br>
            <a:r>
              <a:rPr lang="en-US" b="1" dirty="0"/>
              <a:t>Data- driven cognitive systems</a:t>
            </a:r>
          </a:p>
        </p:txBody>
      </p:sp>
      <p:pic>
        <p:nvPicPr>
          <p:cNvPr id="4" name="Picture 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9287" y="1622522"/>
            <a:ext cx="19335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44" y="1623304"/>
            <a:ext cx="5715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00105" y="3165074"/>
            <a:ext cx="17430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1706" y="1457968"/>
            <a:ext cx="11525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43180" y="2696713"/>
            <a:ext cx="21812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4731" y="4581241"/>
            <a:ext cx="28765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551598" y="1804999"/>
            <a:ext cx="9384542" cy="4351338"/>
          </a:xfrm>
        </p:spPr>
        <p:txBody>
          <a:bodyPr>
            <a:noAutofit/>
          </a:bodyPr>
          <a:lstStyle/>
          <a:p>
            <a:r>
              <a:rPr lang="en-US" sz="3200" dirty="0" smtClean="0"/>
              <a:t>Personalize learning </a:t>
            </a:r>
          </a:p>
          <a:p>
            <a:pPr lvl="1"/>
            <a:r>
              <a:rPr lang="en-US" sz="2800" dirty="0" smtClean="0"/>
              <a:t>Personal learning curve</a:t>
            </a:r>
            <a:r>
              <a:rPr lang="en-US" sz="2800" dirty="0"/>
              <a:t>/ learning sequences/ learning path</a:t>
            </a:r>
            <a:endParaRPr lang="en-US" sz="2800" dirty="0" smtClean="0"/>
          </a:p>
          <a:p>
            <a:pPr lvl="1"/>
            <a:r>
              <a:rPr lang="en-US" sz="2800" dirty="0" smtClean="0"/>
              <a:t>Automatic feedback (hints, mastery validation, motivation)</a:t>
            </a:r>
          </a:p>
          <a:p>
            <a:pPr lvl="1"/>
            <a:r>
              <a:rPr lang="en-US" sz="2800" dirty="0" smtClean="0"/>
              <a:t>Identify skills gaps and improve </a:t>
            </a:r>
            <a:r>
              <a:rPr lang="en-US" sz="2800" dirty="0"/>
              <a:t>performances -  </a:t>
            </a:r>
            <a:r>
              <a:rPr lang="en-US" sz="2800" dirty="0" smtClean="0"/>
              <a:t>competency based education</a:t>
            </a:r>
          </a:p>
          <a:p>
            <a:pPr lvl="2"/>
            <a:r>
              <a:rPr lang="en-US" sz="2800" dirty="0"/>
              <a:t>communication, leadership, teamwork, </a:t>
            </a:r>
            <a:r>
              <a:rPr lang="en-US" sz="2800" dirty="0" smtClean="0"/>
              <a:t>problem-solving, critical </a:t>
            </a:r>
            <a:r>
              <a:rPr lang="en-US" sz="2800" dirty="0"/>
              <a:t>thinking</a:t>
            </a:r>
            <a:endParaRPr lang="en-US" sz="2800" dirty="0" smtClean="0"/>
          </a:p>
          <a:p>
            <a:pPr lvl="1"/>
            <a:r>
              <a:rPr lang="en-US" sz="2800" dirty="0" smtClean="0"/>
              <a:t>Adaptive engagement </a:t>
            </a:r>
          </a:p>
          <a:p>
            <a:pPr lvl="1"/>
            <a:r>
              <a:rPr lang="en-US" sz="2800" dirty="0" smtClean="0"/>
              <a:t>Personality based learning</a:t>
            </a:r>
          </a:p>
          <a:p>
            <a:pPr lvl="1"/>
            <a:endParaRPr lang="en-US" sz="3200" dirty="0" smtClean="0"/>
          </a:p>
          <a:p>
            <a:pPr lvl="1"/>
            <a:endParaRPr lang="en-US" sz="3200" dirty="0"/>
          </a:p>
          <a:p>
            <a:pPr lvl="1"/>
            <a:endParaRPr lang="en-US" sz="3200" dirty="0"/>
          </a:p>
        </p:txBody>
      </p:sp>
    </p:spTree>
    <p:extLst>
      <p:ext uri="{BB962C8B-B14F-4D97-AF65-F5344CB8AC3E}">
        <p14:creationId xmlns:p14="http://schemas.microsoft.com/office/powerpoint/2010/main" val="277430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a:t>Where are we going?</a:t>
            </a:r>
            <a:br>
              <a:rPr lang="en-US" sz="3600" b="1" u="sng" dirty="0"/>
            </a:br>
            <a:r>
              <a:rPr lang="en-US" b="1" dirty="0"/>
              <a:t>Data- driven cognitive systems</a:t>
            </a:r>
          </a:p>
        </p:txBody>
      </p:sp>
      <p:sp>
        <p:nvSpPr>
          <p:cNvPr id="3" name="Content Placeholder 2"/>
          <p:cNvSpPr>
            <a:spLocks noGrp="1"/>
          </p:cNvSpPr>
          <p:nvPr>
            <p:ph idx="1"/>
          </p:nvPr>
        </p:nvSpPr>
        <p:spPr/>
        <p:txBody>
          <a:bodyPr>
            <a:normAutofit/>
          </a:bodyPr>
          <a:lstStyle/>
          <a:p>
            <a:r>
              <a:rPr lang="en-US" sz="3600" dirty="0" smtClean="0"/>
              <a:t>Content improvement </a:t>
            </a:r>
          </a:p>
          <a:p>
            <a:pPr lvl="1"/>
            <a:r>
              <a:rPr lang="en-US" sz="3200" dirty="0" smtClean="0"/>
              <a:t>Automatic Metadata extraction </a:t>
            </a:r>
          </a:p>
          <a:p>
            <a:pPr lvl="1"/>
            <a:r>
              <a:rPr lang="en-US" sz="3200" dirty="0" smtClean="0"/>
              <a:t>Engagement </a:t>
            </a:r>
          </a:p>
          <a:p>
            <a:pPr lvl="1"/>
            <a:r>
              <a:rPr lang="en-US" sz="3200" dirty="0" smtClean="0"/>
              <a:t>Content adjustments </a:t>
            </a:r>
          </a:p>
          <a:p>
            <a:pPr lvl="1"/>
            <a:endParaRPr lang="en-US" sz="3200" dirty="0" smtClean="0"/>
          </a:p>
          <a:p>
            <a:r>
              <a:rPr lang="en-US" sz="3600" dirty="0" smtClean="0"/>
              <a:t>Content discovery/content recommendation –  enabler </a:t>
            </a:r>
            <a:r>
              <a:rPr lang="en-US" sz="3600" dirty="0"/>
              <a:t>for </a:t>
            </a:r>
            <a:r>
              <a:rPr lang="en-US" sz="3600" dirty="0" smtClean="0"/>
              <a:t>move learning out </a:t>
            </a:r>
            <a:r>
              <a:rPr lang="en-US" sz="3600" dirty="0"/>
              <a:t>of the classroom</a:t>
            </a:r>
            <a:endParaRPr lang="en-US" sz="3600" dirty="0" smtClean="0"/>
          </a:p>
          <a:p>
            <a:pPr lvl="1"/>
            <a:endParaRPr lang="en-US" sz="3200" dirty="0" smtClean="0"/>
          </a:p>
          <a:p>
            <a:pPr lvl="1"/>
            <a:endParaRPr lang="en-US" sz="3200" dirty="0"/>
          </a:p>
          <a:p>
            <a:pPr lvl="1"/>
            <a:endParaRPr lang="en-US" sz="3200"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7423" y="1629537"/>
            <a:ext cx="3049539" cy="115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824" y="5710665"/>
            <a:ext cx="2019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a:hlinkClick r:id="rId4"/>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89000"/>
                    </a14:imgEffect>
                  </a14:imgLayer>
                </a14:imgProps>
              </a:ext>
              <a:ext uri="{28A0092B-C50C-407E-A947-70E740481C1C}">
                <a14:useLocalDpi xmlns:a14="http://schemas.microsoft.com/office/drawing/2010/main" val="0"/>
              </a:ext>
            </a:extLst>
          </a:blip>
          <a:srcRect/>
          <a:stretch>
            <a:fillRect/>
          </a:stretch>
        </p:blipFill>
        <p:spPr bwMode="auto">
          <a:xfrm>
            <a:off x="5813377" y="3246034"/>
            <a:ext cx="28575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6730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09600" y="4462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The Opportunity – Is </a:t>
            </a:r>
            <a:r>
              <a:rPr lang="en-US" b="1" u="sng" dirty="0" smtClean="0"/>
              <a:t>your</a:t>
            </a:r>
            <a:r>
              <a:rPr lang="en-US" b="1" dirty="0" smtClean="0"/>
              <a:t> call for action! </a:t>
            </a:r>
            <a:endParaRPr lang="en-US" b="1" dirty="0"/>
          </a:p>
        </p:txBody>
      </p:sp>
      <p:graphicFrame>
        <p:nvGraphicFramePr>
          <p:cNvPr id="2" name="Diagram 1"/>
          <p:cNvGraphicFramePr/>
          <p:nvPr>
            <p:extLst>
              <p:ext uri="{D42A27DB-BD31-4B8C-83A1-F6EECF244321}">
                <p14:modId xmlns:p14="http://schemas.microsoft.com/office/powerpoint/2010/main" val="2324435051"/>
              </p:ext>
            </p:extLst>
          </p:nvPr>
        </p:nvGraphicFramePr>
        <p:xfrm>
          <a:off x="2059295" y="1106643"/>
          <a:ext cx="8504072" cy="5751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Isosceles Triangle 12"/>
          <p:cNvSpPr/>
          <p:nvPr/>
        </p:nvSpPr>
        <p:spPr>
          <a:xfrm>
            <a:off x="5825319" y="3849216"/>
            <a:ext cx="732430" cy="708587"/>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a:t>Big Data &amp; ML</a:t>
            </a:r>
          </a:p>
          <a:p>
            <a:pPr algn="ctr"/>
            <a:endParaRPr lang="en-US" dirty="0"/>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739" y="2036335"/>
            <a:ext cx="3762375" cy="981075"/>
          </a:xfrm>
          <a:prstGeom prst="rect">
            <a:avLst/>
          </a:prstGeom>
        </p:spPr>
      </p:pic>
    </p:spTree>
    <p:extLst>
      <p:ext uri="{BB962C8B-B14F-4D97-AF65-F5344CB8AC3E}">
        <p14:creationId xmlns:p14="http://schemas.microsoft.com/office/powerpoint/2010/main" val="2365427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3972"/>
        </a:soli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475" y="2624139"/>
            <a:ext cx="6115051" cy="1609725"/>
          </a:xfrm>
          <a:prstGeom prst="rect">
            <a:avLst/>
          </a:prstGeom>
        </p:spPr>
      </p:pic>
      <p:sp>
        <p:nvSpPr>
          <p:cNvPr id="3" name="TextBox 2"/>
          <p:cNvSpPr txBox="1"/>
          <p:nvPr/>
        </p:nvSpPr>
        <p:spPr>
          <a:xfrm>
            <a:off x="9539785" y="5663821"/>
            <a:ext cx="2532937" cy="646331"/>
          </a:xfrm>
          <a:prstGeom prst="rect">
            <a:avLst/>
          </a:prstGeom>
          <a:noFill/>
        </p:spPr>
        <p:txBody>
          <a:bodyPr wrap="none" rtlCol="0">
            <a:spAutoFit/>
          </a:bodyPr>
          <a:lstStyle/>
          <a:p>
            <a:r>
              <a:rPr lang="en-US" sz="3600" b="1" dirty="0" smtClean="0">
                <a:solidFill>
                  <a:schemeClr val="bg1"/>
                </a:solidFill>
              </a:rPr>
              <a:t>Thank you ! </a:t>
            </a:r>
            <a:endParaRPr lang="en-US" sz="3600" b="1" dirty="0">
              <a:solidFill>
                <a:schemeClr val="bg1"/>
              </a:solidFill>
            </a:endParaRPr>
          </a:p>
        </p:txBody>
      </p:sp>
    </p:spTree>
    <p:extLst>
      <p:ext uri="{BB962C8B-B14F-4D97-AF65-F5344CB8AC3E}">
        <p14:creationId xmlns:p14="http://schemas.microsoft.com/office/powerpoint/2010/main" val="4174800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2"/>
              </a:rPr>
              <a:t>http://mfeldstein.com/getting-students-useful-feedback-machine-learning/</a:t>
            </a:r>
            <a:r>
              <a:rPr lang="en-US" dirty="0"/>
              <a:t/>
            </a:r>
            <a:br>
              <a:rPr lang="en-US" dirty="0"/>
            </a:br>
            <a:r>
              <a:rPr lang="en-US" dirty="0" smtClean="0">
                <a:hlinkClick r:id="rId3"/>
              </a:rPr>
              <a:t>http</a:t>
            </a:r>
            <a:r>
              <a:rPr lang="en-US" dirty="0">
                <a:hlinkClick r:id="rId3"/>
              </a:rPr>
              <a:t>://mfeldstein.com/the-battle-for-personalized-learning</a:t>
            </a:r>
            <a:r>
              <a:rPr lang="en-US" dirty="0" smtClean="0">
                <a:hlinkClick r:id="rId3"/>
              </a:rPr>
              <a:t>/</a:t>
            </a:r>
            <a:endParaRPr lang="en-US" dirty="0" smtClean="0"/>
          </a:p>
          <a:p>
            <a:r>
              <a:rPr lang="en-US" dirty="0">
                <a:hlinkClick r:id="rId4"/>
              </a:rPr>
              <a:t>https://</a:t>
            </a:r>
            <a:r>
              <a:rPr lang="en-US" dirty="0" smtClean="0">
                <a:hlinkClick r:id="rId4"/>
              </a:rPr>
              <a:t>www.edsurge.com/research/special-reports/adaptive-learning</a:t>
            </a:r>
            <a:endParaRPr lang="en-US" dirty="0" smtClean="0"/>
          </a:p>
          <a:p>
            <a:r>
              <a:rPr lang="en-US" dirty="0">
                <a:hlinkClick r:id="rId5"/>
              </a:rPr>
              <a:t>http://tytonpartners.com/library/learning-to-adapt-2-0-the-evolution-of-adaptive-learning-in-higher-education</a:t>
            </a:r>
            <a:r>
              <a:rPr lang="en-US" dirty="0" smtClean="0">
                <a:hlinkClick r:id="rId5"/>
              </a:rPr>
              <a:t>/</a:t>
            </a:r>
            <a:endParaRPr lang="en-US" dirty="0" smtClean="0"/>
          </a:p>
          <a:p>
            <a:r>
              <a:rPr lang="en-US" dirty="0" smtClean="0">
                <a:hlinkClick r:id="rId6"/>
              </a:rPr>
              <a:t>https</a:t>
            </a:r>
            <a:r>
              <a:rPr lang="en-US" dirty="0">
                <a:hlinkClick r:id="rId6"/>
              </a:rPr>
              <a:t>://www.ibm.com/blogs/watson/2016/05/cognitive-systems-will-make-personalized-learning-reality/</a:t>
            </a:r>
            <a:endParaRPr lang="en-US" dirty="0"/>
          </a:p>
          <a:p>
            <a:r>
              <a:rPr lang="en-US" dirty="0">
                <a:hlinkClick r:id="rId7"/>
              </a:rPr>
              <a:t>https://</a:t>
            </a:r>
            <a:r>
              <a:rPr lang="en-US" dirty="0" smtClean="0">
                <a:hlinkClick r:id="rId7"/>
              </a:rPr>
              <a:t>www.edsurge.com/news/2016-06-08-3-knowns-in-learning-science-and-how-to-apply-them-in-practice</a:t>
            </a:r>
            <a:endParaRPr lang="en-US" dirty="0" smtClean="0"/>
          </a:p>
          <a:p>
            <a:r>
              <a:rPr lang="en-US" dirty="0">
                <a:hlinkClick r:id="rId8"/>
              </a:rPr>
              <a:t>https://</a:t>
            </a:r>
            <a:r>
              <a:rPr lang="en-US" dirty="0" smtClean="0">
                <a:hlinkClick r:id="rId8"/>
              </a:rPr>
              <a:t>www.brookings.edu/wp-content/uploads/2016/06/04-education-technology-west.pdf</a:t>
            </a:r>
            <a:endParaRPr lang="en-US" dirty="0" smtClean="0"/>
          </a:p>
          <a:p>
            <a:r>
              <a:rPr lang="en-US" dirty="0">
                <a:hlinkClick r:id="rId9"/>
              </a:rPr>
              <a:t>https://</a:t>
            </a:r>
            <a:r>
              <a:rPr lang="en-US" dirty="0" smtClean="0">
                <a:hlinkClick r:id="rId9"/>
              </a:rPr>
              <a:t>www.whitehouse.gov/sites/default/files/microsites/ostp/2016_0504_data_discrimination.pdf</a:t>
            </a:r>
            <a:endParaRPr lang="en-US" dirty="0" smtClean="0"/>
          </a:p>
          <a:p>
            <a:r>
              <a:rPr lang="en-US" dirty="0">
                <a:hlinkClick r:id="rId10"/>
              </a:rPr>
              <a:t>http://</a:t>
            </a:r>
            <a:r>
              <a:rPr lang="en-US" dirty="0" smtClean="0">
                <a:hlinkClick r:id="rId10"/>
              </a:rPr>
              <a:t>ero.sagepub.com/content/2/2/2332858416641907</a:t>
            </a:r>
            <a:endParaRPr lang="en-US" dirty="0" smtClean="0"/>
          </a:p>
          <a:p>
            <a:r>
              <a:rPr lang="en-US" dirty="0">
                <a:hlinkClick r:id="rId11"/>
              </a:rPr>
              <a:t>https://codeactsineducation.wordpress.com/2016/06/02/critical-questions-for-big-data-in-education</a:t>
            </a:r>
            <a:r>
              <a:rPr lang="en-US" dirty="0" smtClean="0">
                <a:hlinkClick r:id="rId11"/>
              </a:rPr>
              <a:t>/</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295796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1847527" y="3527764"/>
            <a:ext cx="8729487" cy="37856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002060"/>
                </a:solidFill>
              </a:rPr>
              <a:t>Can Machine Learning </a:t>
            </a:r>
            <a:r>
              <a:rPr lang="en-US" sz="3600" b="1" smtClean="0">
                <a:solidFill>
                  <a:srgbClr val="002060"/>
                </a:solidFill>
              </a:rPr>
              <a:t>Empower </a:t>
            </a:r>
            <a:r>
              <a:rPr lang="en-US" sz="3600" b="1" smtClean="0">
                <a:solidFill>
                  <a:srgbClr val="002060"/>
                </a:solidFill>
              </a:rPr>
              <a:t>Learning		</a:t>
            </a:r>
            <a:r>
              <a:rPr lang="en-US" sz="3600" b="1" smtClean="0">
                <a:solidFill>
                  <a:srgbClr val="002060"/>
                </a:solidFill>
              </a:rPr>
              <a:t>?  </a:t>
            </a:r>
            <a:endParaRPr lang="en-US" sz="3600" b="1" dirty="0" smtClean="0">
              <a:solidFill>
                <a:srgbClr val="002060"/>
              </a:solidFill>
            </a:endParaRPr>
          </a:p>
          <a:p>
            <a:r>
              <a:rPr lang="en-US" sz="2400" b="1" dirty="0" smtClean="0"/>
              <a:t>A quick review  - </a:t>
            </a:r>
            <a:r>
              <a:rPr lang="en-US" sz="2400" b="1" dirty="0" err="1" smtClean="0"/>
              <a:t>Edtech</a:t>
            </a:r>
            <a:endParaRPr lang="en-US" sz="2400" b="1" dirty="0" smtClean="0"/>
          </a:p>
          <a:p>
            <a:pPr marL="742950" lvl="1" indent="-285750">
              <a:buFont typeface="Arial" panose="020B0604020202020204" pitchFamily="34" charset="0"/>
              <a:buChar char="•"/>
            </a:pPr>
            <a:r>
              <a:rPr lang="en-US" sz="2400" b="1" dirty="0" smtClean="0"/>
              <a:t>Technology as enabler for the changing learning needs</a:t>
            </a:r>
          </a:p>
          <a:p>
            <a:pPr marL="742950" lvl="1" indent="-285750">
              <a:buFont typeface="Arial" panose="020B0604020202020204" pitchFamily="34" charset="0"/>
              <a:buChar char="•"/>
            </a:pPr>
            <a:r>
              <a:rPr lang="en-US" sz="2400" b="1" dirty="0" smtClean="0"/>
              <a:t>Main stake holders</a:t>
            </a:r>
          </a:p>
          <a:p>
            <a:r>
              <a:rPr lang="en-US" sz="2400" b="1" dirty="0" smtClean="0"/>
              <a:t>The opportunity in </a:t>
            </a:r>
            <a:r>
              <a:rPr lang="en-US" sz="2400" b="1" dirty="0" err="1" smtClean="0"/>
              <a:t>Edtech</a:t>
            </a:r>
            <a:r>
              <a:rPr lang="en-US" sz="2400" b="1" dirty="0" smtClean="0"/>
              <a:t> (as we see it)</a:t>
            </a:r>
          </a:p>
          <a:p>
            <a:pPr marL="742950" lvl="1" indent="-285750">
              <a:buFont typeface="Arial" panose="020B0604020202020204" pitchFamily="34" charset="0"/>
              <a:buChar char="•"/>
            </a:pPr>
            <a:r>
              <a:rPr lang="en-US" sz="2400" b="1" dirty="0" smtClean="0"/>
              <a:t>Market size</a:t>
            </a:r>
          </a:p>
          <a:p>
            <a:pPr marL="742950" lvl="1" indent="-285750">
              <a:buFont typeface="Arial" panose="020B0604020202020204" pitchFamily="34" charset="0"/>
              <a:buChar char="•"/>
            </a:pPr>
            <a:r>
              <a:rPr lang="en-US" sz="2400" b="1" dirty="0" smtClean="0"/>
              <a:t>Market Readiness</a:t>
            </a:r>
          </a:p>
          <a:p>
            <a:r>
              <a:rPr lang="en-US" sz="2400" b="1" dirty="0" smtClean="0"/>
              <a:t>Bringing Big </a:t>
            </a:r>
            <a:r>
              <a:rPr lang="en-US" sz="2400" b="1" dirty="0" smtClean="0"/>
              <a:t>data and Machine </a:t>
            </a:r>
            <a:r>
              <a:rPr lang="en-US" sz="2400" b="1" dirty="0" smtClean="0"/>
              <a:t>Learning to Education</a:t>
            </a:r>
            <a:endParaRPr lang="en-US" sz="2400" b="1" dirty="0" smtClean="0"/>
          </a:p>
        </p:txBody>
      </p:sp>
      <p:pic>
        <p:nvPicPr>
          <p:cNvPr id="6" name="Picture 5" descr="http://net.futurelearninglab.org/wp-content/uploads/2015/11/historyofedtech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30273"/>
            <a:ext cx="12192000" cy="21816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63" y="133173"/>
            <a:ext cx="3762375" cy="981075"/>
          </a:xfrm>
          <a:prstGeom prst="rect">
            <a:avLst/>
          </a:prstGeom>
        </p:spPr>
      </p:pic>
    </p:spTree>
    <p:extLst>
      <p:ext uri="{BB962C8B-B14F-4D97-AF65-F5344CB8AC3E}">
        <p14:creationId xmlns:p14="http://schemas.microsoft.com/office/powerpoint/2010/main" val="2808875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quotes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72" y="-888470"/>
            <a:ext cx="4206354" cy="291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838200" y="1487606"/>
            <a:ext cx="10515600" cy="4689357"/>
          </a:xfrm>
        </p:spPr>
        <p:txBody>
          <a:bodyPr>
            <a:normAutofit lnSpcReduction="10000"/>
          </a:bodyPr>
          <a:lstStyle/>
          <a:p>
            <a:endParaRPr lang="en-US" dirty="0" smtClean="0"/>
          </a:p>
          <a:p>
            <a:r>
              <a:rPr lang="en-US" dirty="0" smtClean="0"/>
              <a:t>Bloom’s </a:t>
            </a:r>
            <a:r>
              <a:rPr lang="en-US" dirty="0"/>
              <a:t>Two Sigma </a:t>
            </a:r>
            <a:r>
              <a:rPr lang="en-US" dirty="0" smtClean="0"/>
              <a:t>finding (Conventional</a:t>
            </a:r>
            <a:r>
              <a:rPr lang="en-US" dirty="0"/>
              <a:t>, Mastery Learning, one-on-one tutoring</a:t>
            </a:r>
            <a:r>
              <a:rPr lang="en-US" dirty="0" smtClean="0"/>
              <a:t>) </a:t>
            </a:r>
          </a:p>
          <a:p>
            <a:r>
              <a:rPr lang="en-US" dirty="0"/>
              <a:t>Ericsson’s framework of “Deliberate </a:t>
            </a:r>
            <a:r>
              <a:rPr lang="en-US" dirty="0" smtClean="0"/>
              <a:t>Practice” </a:t>
            </a:r>
            <a:r>
              <a:rPr lang="en-US" dirty="0"/>
              <a:t>- elite performer on average </a:t>
            </a:r>
            <a:r>
              <a:rPr lang="en-US" dirty="0" smtClean="0"/>
              <a:t>takes </a:t>
            </a:r>
            <a:r>
              <a:rPr lang="en-US" dirty="0"/>
              <a:t>10 years or roughly 10,000 hours of sustained </a:t>
            </a:r>
            <a:r>
              <a:rPr lang="en-US" dirty="0" smtClean="0"/>
              <a:t>practice</a:t>
            </a:r>
          </a:p>
          <a:p>
            <a:pPr lvl="1"/>
            <a:r>
              <a:rPr lang="en-US" dirty="0"/>
              <a:t>Intentional </a:t>
            </a:r>
            <a:r>
              <a:rPr lang="en-US" dirty="0" smtClean="0"/>
              <a:t>Practice</a:t>
            </a:r>
          </a:p>
          <a:p>
            <a:pPr lvl="1"/>
            <a:r>
              <a:rPr lang="en-US" dirty="0"/>
              <a:t>Challenge Exceeds </a:t>
            </a:r>
            <a:r>
              <a:rPr lang="en-US" dirty="0" smtClean="0"/>
              <a:t>Skill</a:t>
            </a:r>
          </a:p>
          <a:p>
            <a:pPr lvl="1"/>
            <a:r>
              <a:rPr lang="en-US" dirty="0"/>
              <a:t>Immediate </a:t>
            </a:r>
            <a:r>
              <a:rPr lang="en-US" dirty="0" smtClean="0"/>
              <a:t>Feedback</a:t>
            </a:r>
          </a:p>
          <a:p>
            <a:pPr lvl="1"/>
            <a:r>
              <a:rPr lang="en-US" dirty="0"/>
              <a:t>Repetition to </a:t>
            </a:r>
            <a:r>
              <a:rPr lang="en-US" dirty="0" smtClean="0"/>
              <a:t>Automaticity</a:t>
            </a:r>
          </a:p>
          <a:p>
            <a:r>
              <a:rPr lang="en-US" dirty="0"/>
              <a:t>One of the aims of data science research </a:t>
            </a:r>
            <a:r>
              <a:rPr lang="en-US" dirty="0" smtClean="0"/>
              <a:t>is </a:t>
            </a:r>
            <a:r>
              <a:rPr lang="en-US" dirty="0"/>
              <a:t>to discover empirically the right insights </a:t>
            </a:r>
            <a:r>
              <a:rPr lang="en-US" dirty="0" smtClean="0"/>
              <a:t>that </a:t>
            </a:r>
            <a:r>
              <a:rPr lang="en-US" dirty="0"/>
              <a:t>can make the insights </a:t>
            </a:r>
            <a:r>
              <a:rPr lang="en-US" b="1" dirty="0" smtClean="0"/>
              <a:t>actionable</a:t>
            </a:r>
            <a:endParaRPr lang="en-US" dirty="0" smtClean="0"/>
          </a:p>
          <a:p>
            <a:endParaRPr lang="en-US" dirty="0" smtClean="0"/>
          </a:p>
          <a:p>
            <a:endParaRPr lang="en-US" dirty="0"/>
          </a:p>
        </p:txBody>
      </p:sp>
    </p:spTree>
    <p:extLst>
      <p:ext uri="{BB962C8B-B14F-4D97-AF65-F5344CB8AC3E}">
        <p14:creationId xmlns:p14="http://schemas.microsoft.com/office/powerpoint/2010/main" val="829166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t>
            </a:r>
            <a:endParaRPr lang="en-US" dirty="0"/>
          </a:p>
        </p:txBody>
      </p:sp>
      <p:sp>
        <p:nvSpPr>
          <p:cNvPr id="3" name="Content Placeholder 2"/>
          <p:cNvSpPr>
            <a:spLocks noGrp="1"/>
          </p:cNvSpPr>
          <p:nvPr>
            <p:ph idx="1"/>
          </p:nvPr>
        </p:nvSpPr>
        <p:spPr/>
        <p:txBody>
          <a:bodyPr>
            <a:normAutofit fontScale="92500" lnSpcReduction="10000"/>
          </a:bodyPr>
          <a:lstStyle/>
          <a:p>
            <a:r>
              <a:rPr lang="en-US" sz="4800" dirty="0"/>
              <a:t>Arises to end the historical separation of instruction and assessment</a:t>
            </a:r>
          </a:p>
          <a:p>
            <a:r>
              <a:rPr lang="en-US" sz="4800" dirty="0" smtClean="0"/>
              <a:t>Quality </a:t>
            </a:r>
            <a:r>
              <a:rPr lang="en-US" sz="4800" dirty="0"/>
              <a:t>learning at </a:t>
            </a:r>
            <a:r>
              <a:rPr lang="en-US" sz="4800" dirty="0" smtClean="0"/>
              <a:t>scale</a:t>
            </a:r>
          </a:p>
          <a:p>
            <a:r>
              <a:rPr lang="en-US" sz="4800" dirty="0"/>
              <a:t>The learner as a self-educator  - Technology Students to Take Charge of Their Own Learning Journeys</a:t>
            </a:r>
          </a:p>
          <a:p>
            <a:r>
              <a:rPr lang="en-US" sz="4800" dirty="0" smtClean="0"/>
              <a:t> </a:t>
            </a:r>
            <a:endParaRPr lang="en-US" sz="4800" dirty="0"/>
          </a:p>
          <a:p>
            <a:endParaRPr lang="en-US" dirty="0"/>
          </a:p>
        </p:txBody>
      </p:sp>
    </p:spTree>
    <p:extLst>
      <p:ext uri="{BB962C8B-B14F-4D97-AF65-F5344CB8AC3E}">
        <p14:creationId xmlns:p14="http://schemas.microsoft.com/office/powerpoint/2010/main" val="2952403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xfrm>
            <a:off x="606188" y="1593613"/>
            <a:ext cx="10515600" cy="4351338"/>
          </a:xfrm>
        </p:spPr>
        <p:txBody>
          <a:bodyPr>
            <a:normAutofit fontScale="25000" lnSpcReduction="20000"/>
          </a:bodyPr>
          <a:lstStyle/>
          <a:p>
            <a:r>
              <a:rPr lang="en-US" sz="5600" dirty="0" smtClean="0"/>
              <a:t>Data sources</a:t>
            </a:r>
          </a:p>
          <a:p>
            <a:pPr lvl="1"/>
            <a:r>
              <a:rPr lang="en-US" sz="4800" dirty="0" smtClean="0"/>
              <a:t>#</a:t>
            </a:r>
            <a:r>
              <a:rPr lang="en-US" sz="4800" dirty="0" err="1" smtClean="0"/>
              <a:t>GoOpen</a:t>
            </a:r>
            <a:r>
              <a:rPr lang="en-US" sz="4800" dirty="0" smtClean="0"/>
              <a:t> and OER (open Educational resources) </a:t>
            </a:r>
          </a:p>
          <a:p>
            <a:pPr lvl="1"/>
            <a:r>
              <a:rPr lang="en-US" sz="4800" dirty="0" smtClean="0"/>
              <a:t>Digital learning software</a:t>
            </a:r>
            <a:endParaRPr lang="en-US" sz="4800" dirty="0"/>
          </a:p>
          <a:p>
            <a:pPr lvl="1"/>
            <a:r>
              <a:rPr lang="en-US" sz="4800" dirty="0" smtClean="0"/>
              <a:t>MOOCs and others online learning services</a:t>
            </a:r>
          </a:p>
          <a:p>
            <a:pPr lvl="1"/>
            <a:r>
              <a:rPr lang="en-US" sz="4800" dirty="0" smtClean="0"/>
              <a:t>ELR </a:t>
            </a:r>
            <a:r>
              <a:rPr lang="en-US" sz="4800" dirty="0"/>
              <a:t>(electronic </a:t>
            </a:r>
            <a:r>
              <a:rPr lang="en-US" sz="4800" dirty="0" smtClean="0"/>
              <a:t>learning records) </a:t>
            </a:r>
          </a:p>
          <a:p>
            <a:pPr lvl="1"/>
            <a:r>
              <a:rPr lang="en-US" sz="4800" dirty="0" smtClean="0"/>
              <a:t>In the </a:t>
            </a:r>
            <a:r>
              <a:rPr lang="en-US" sz="4800" dirty="0"/>
              <a:t>future – incentives for </a:t>
            </a:r>
            <a:r>
              <a:rPr lang="en-US" sz="4800" dirty="0" smtClean="0"/>
              <a:t> student </a:t>
            </a:r>
            <a:r>
              <a:rPr lang="en-US" sz="4800" dirty="0"/>
              <a:t>records/academic certifications </a:t>
            </a:r>
            <a:r>
              <a:rPr lang="en-US" sz="4800" dirty="0" smtClean="0"/>
              <a:t>sharing via distributed database</a:t>
            </a:r>
          </a:p>
          <a:p>
            <a:r>
              <a:rPr lang="en-US" sz="5600" dirty="0" smtClean="0"/>
              <a:t>Challenges </a:t>
            </a:r>
            <a:r>
              <a:rPr lang="en-US" sz="5600" dirty="0"/>
              <a:t>– Quality, Ownership, Accesses, Standardization  and Interoperability</a:t>
            </a:r>
            <a:endParaRPr lang="en-US" sz="5600" dirty="0" smtClean="0"/>
          </a:p>
          <a:p>
            <a:pPr lvl="1"/>
            <a:r>
              <a:rPr lang="en-US" sz="4800" dirty="0" smtClean="0"/>
              <a:t>Privacy and </a:t>
            </a:r>
            <a:r>
              <a:rPr lang="en-US" sz="4800" dirty="0"/>
              <a:t>COPPA (Children's Online Privacy Protection </a:t>
            </a:r>
            <a:r>
              <a:rPr lang="en-US" sz="4800" dirty="0" smtClean="0"/>
              <a:t>Rule (under </a:t>
            </a:r>
            <a:r>
              <a:rPr lang="en-US" sz="4800" dirty="0"/>
              <a:t>13 years of age</a:t>
            </a:r>
            <a:r>
              <a:rPr lang="en-US" sz="4800" dirty="0" smtClean="0"/>
              <a:t>)</a:t>
            </a:r>
          </a:p>
          <a:p>
            <a:pPr lvl="1"/>
            <a:r>
              <a:rPr lang="en-US" sz="4800" dirty="0" smtClean="0"/>
              <a:t> access to data, ownership of data, clean data</a:t>
            </a:r>
          </a:p>
          <a:p>
            <a:pPr lvl="1"/>
            <a:r>
              <a:rPr lang="en-US" sz="4800" dirty="0"/>
              <a:t>intensification of didactic </a:t>
            </a:r>
            <a:r>
              <a:rPr lang="en-US" sz="4800" dirty="0" smtClean="0"/>
              <a:t>pedagogies</a:t>
            </a:r>
          </a:p>
          <a:p>
            <a:pPr lvl="1"/>
            <a:r>
              <a:rPr lang="en-US" sz="4800" dirty="0" smtClean="0"/>
              <a:t>test-driven </a:t>
            </a:r>
            <a:r>
              <a:rPr lang="en-US" sz="4800" dirty="0"/>
              <a:t>teaching</a:t>
            </a:r>
            <a:endParaRPr lang="en-US" sz="4800" dirty="0" smtClean="0"/>
          </a:p>
          <a:p>
            <a:r>
              <a:rPr lang="en-US" sz="5600" dirty="0" smtClean="0"/>
              <a:t>Evolution of relevant data:</a:t>
            </a:r>
          </a:p>
          <a:p>
            <a:pPr lvl="1"/>
            <a:r>
              <a:rPr lang="en-US" sz="4800" dirty="0" smtClean="0"/>
              <a:t>LMS based - attendance, test results, surveys, formative assessment ,,</a:t>
            </a:r>
          </a:p>
          <a:p>
            <a:pPr lvl="1"/>
            <a:r>
              <a:rPr lang="en-US" sz="4800" dirty="0"/>
              <a:t>Online predictive assessments</a:t>
            </a:r>
            <a:endParaRPr lang="en-US" sz="4800" dirty="0" smtClean="0"/>
          </a:p>
          <a:p>
            <a:pPr lvl="1"/>
            <a:r>
              <a:rPr lang="en-US" sz="4800" dirty="0" smtClean="0"/>
              <a:t>Interaction with digital </a:t>
            </a:r>
            <a:r>
              <a:rPr lang="en-US" sz="4800" dirty="0"/>
              <a:t>content – </a:t>
            </a:r>
            <a:r>
              <a:rPr lang="en-US" sz="4800" dirty="0" smtClean="0"/>
              <a:t>engagement, learning paste…</a:t>
            </a:r>
            <a:endParaRPr lang="en-US" sz="4800" dirty="0"/>
          </a:p>
          <a:p>
            <a:pPr lvl="1"/>
            <a:r>
              <a:rPr lang="en-US" sz="4800" dirty="0" smtClean="0"/>
              <a:t>Digital exercising – learning efficacy</a:t>
            </a:r>
          </a:p>
          <a:p>
            <a:pPr lvl="1"/>
            <a:r>
              <a:rPr lang="en-US" sz="4800" dirty="0" smtClean="0"/>
              <a:t>Social interaction while learning </a:t>
            </a:r>
          </a:p>
          <a:p>
            <a:pPr lvl="1"/>
            <a:r>
              <a:rPr lang="en-US" sz="4800" dirty="0" smtClean="0"/>
              <a:t>Micro Credentials </a:t>
            </a:r>
          </a:p>
          <a:p>
            <a:pPr lvl="1"/>
            <a:r>
              <a:rPr lang="en-US" sz="4800" dirty="0" smtClean="0"/>
              <a:t>Bio markers  - eyes movements, pupil size, brain activity</a:t>
            </a:r>
            <a:r>
              <a:rPr lang="en-US" sz="4800" dirty="0"/>
              <a:t>, facial </a:t>
            </a:r>
            <a:r>
              <a:rPr lang="en-US" sz="4800" dirty="0" smtClean="0"/>
              <a:t>expression</a:t>
            </a:r>
          </a:p>
          <a:p>
            <a:r>
              <a:rPr lang="en-US" sz="5600" dirty="0" smtClean="0"/>
              <a:t>Summarized/ Accumulate data</a:t>
            </a:r>
          </a:p>
          <a:p>
            <a:r>
              <a:rPr lang="en-US" sz="5600" dirty="0" smtClean="0"/>
              <a:t>Transactional data</a:t>
            </a:r>
          </a:p>
          <a:p>
            <a:r>
              <a:rPr lang="en-US" sz="5600" dirty="0" smtClean="0"/>
              <a:t>Survey/ Quiz data</a:t>
            </a:r>
          </a:p>
          <a:p>
            <a:r>
              <a:rPr lang="en-US" sz="5600" dirty="0"/>
              <a:t>open-ended </a:t>
            </a:r>
            <a:r>
              <a:rPr lang="en-US" sz="5600" dirty="0" smtClean="0"/>
              <a:t>reasoning (e.g. </a:t>
            </a:r>
            <a:r>
              <a:rPr lang="en-US" sz="5600" dirty="0" err="1" smtClean="0"/>
              <a:t>wirting</a:t>
            </a:r>
            <a:r>
              <a:rPr lang="en-US" sz="5600" dirty="0" smtClean="0"/>
              <a:t> )</a:t>
            </a:r>
          </a:p>
          <a:p>
            <a:r>
              <a:rPr lang="en-US" sz="5600" dirty="0" smtClean="0"/>
              <a:t>Self  generated behavioral data</a:t>
            </a:r>
          </a:p>
          <a:p>
            <a:pPr lvl="1"/>
            <a:endParaRPr lang="en-US" dirty="0" smtClean="0"/>
          </a:p>
          <a:p>
            <a:pPr lvl="1"/>
            <a:endParaRPr lang="en-US" dirty="0" smtClean="0"/>
          </a:p>
        </p:txBody>
      </p:sp>
    </p:spTree>
    <p:extLst>
      <p:ext uri="{BB962C8B-B14F-4D97-AF65-F5344CB8AC3E}">
        <p14:creationId xmlns:p14="http://schemas.microsoft.com/office/powerpoint/2010/main" val="3335399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t>Where are we going?</a:t>
            </a:r>
            <a:br>
              <a:rPr lang="en-US" sz="3600" u="sng" dirty="0"/>
            </a:br>
            <a:r>
              <a:rPr lang="en-US" dirty="0"/>
              <a:t>Data- driven cognitive systems</a:t>
            </a:r>
          </a:p>
        </p:txBody>
      </p:sp>
      <p:sp>
        <p:nvSpPr>
          <p:cNvPr id="3" name="Content Placeholder 2"/>
          <p:cNvSpPr>
            <a:spLocks noGrp="1"/>
          </p:cNvSpPr>
          <p:nvPr>
            <p:ph idx="1"/>
          </p:nvPr>
        </p:nvSpPr>
        <p:spPr/>
        <p:txBody>
          <a:bodyPr>
            <a:normAutofit fontScale="70000" lnSpcReduction="20000"/>
          </a:bodyPr>
          <a:lstStyle/>
          <a:p>
            <a:r>
              <a:rPr lang="en-US" dirty="0" smtClean="0"/>
              <a:t>Learner predictive</a:t>
            </a:r>
          </a:p>
          <a:p>
            <a:pPr lvl="1"/>
            <a:r>
              <a:rPr lang="en-US" dirty="0" smtClean="0"/>
              <a:t>Better </a:t>
            </a:r>
            <a:r>
              <a:rPr lang="en-US" dirty="0"/>
              <a:t>candidate selection </a:t>
            </a:r>
            <a:endParaRPr lang="en-US" dirty="0" smtClean="0"/>
          </a:p>
          <a:p>
            <a:pPr lvl="1"/>
            <a:r>
              <a:rPr lang="en-US" dirty="0" smtClean="0"/>
              <a:t>Predict and reduce </a:t>
            </a:r>
            <a:r>
              <a:rPr lang="en-US" dirty="0"/>
              <a:t>drop-out rates and  </a:t>
            </a:r>
            <a:r>
              <a:rPr lang="en-US" dirty="0" smtClean="0"/>
              <a:t>students at-risk</a:t>
            </a:r>
          </a:p>
          <a:p>
            <a:pPr lvl="1"/>
            <a:r>
              <a:rPr lang="en-US" dirty="0" smtClean="0"/>
              <a:t>Carrier </a:t>
            </a:r>
            <a:r>
              <a:rPr lang="en-US" dirty="0"/>
              <a:t>enhancements </a:t>
            </a:r>
            <a:r>
              <a:rPr lang="en-US" dirty="0" smtClean="0"/>
              <a:t> &amp; career advisers systems</a:t>
            </a:r>
          </a:p>
          <a:p>
            <a:r>
              <a:rPr lang="en-US" dirty="0" smtClean="0"/>
              <a:t>Personalize learning </a:t>
            </a:r>
          </a:p>
          <a:p>
            <a:pPr lvl="1"/>
            <a:r>
              <a:rPr lang="en-US" dirty="0" smtClean="0"/>
              <a:t>Personal learning curve</a:t>
            </a:r>
            <a:r>
              <a:rPr lang="en-US" dirty="0"/>
              <a:t>/ learning sequences/ learning path</a:t>
            </a:r>
            <a:endParaRPr lang="en-US" dirty="0" smtClean="0"/>
          </a:p>
          <a:p>
            <a:pPr lvl="1"/>
            <a:r>
              <a:rPr lang="en-US" dirty="0" smtClean="0"/>
              <a:t>Automatic feedback (hints, mastery validation, motivation)</a:t>
            </a:r>
          </a:p>
          <a:p>
            <a:pPr lvl="1"/>
            <a:r>
              <a:rPr lang="en-US" dirty="0" smtClean="0"/>
              <a:t>Identify skills gaps and improve </a:t>
            </a:r>
            <a:r>
              <a:rPr lang="en-US" dirty="0"/>
              <a:t>performances -  </a:t>
            </a:r>
            <a:r>
              <a:rPr lang="en-US" dirty="0" smtClean="0"/>
              <a:t>competency based education</a:t>
            </a:r>
          </a:p>
          <a:p>
            <a:pPr lvl="2"/>
            <a:r>
              <a:rPr lang="en-US" dirty="0"/>
              <a:t>communication, leadership, teamwork, </a:t>
            </a:r>
            <a:r>
              <a:rPr lang="en-US" dirty="0" smtClean="0"/>
              <a:t>problem-solving, critical </a:t>
            </a:r>
            <a:r>
              <a:rPr lang="en-US" dirty="0"/>
              <a:t>thinking</a:t>
            </a:r>
            <a:endParaRPr lang="en-US" dirty="0" smtClean="0"/>
          </a:p>
          <a:p>
            <a:pPr lvl="1"/>
            <a:r>
              <a:rPr lang="en-US" dirty="0" smtClean="0"/>
              <a:t>Adaptive engagement </a:t>
            </a:r>
          </a:p>
          <a:p>
            <a:pPr lvl="1"/>
            <a:r>
              <a:rPr lang="en-US" dirty="0" smtClean="0"/>
              <a:t>Personality based learning</a:t>
            </a:r>
          </a:p>
          <a:p>
            <a:r>
              <a:rPr lang="en-US" dirty="0" smtClean="0"/>
              <a:t>Content improvement </a:t>
            </a:r>
          </a:p>
          <a:p>
            <a:pPr lvl="1"/>
            <a:r>
              <a:rPr lang="en-US" dirty="0" smtClean="0"/>
              <a:t>Automatic Metadata extraction </a:t>
            </a:r>
          </a:p>
          <a:p>
            <a:pPr lvl="1"/>
            <a:r>
              <a:rPr lang="en-US" dirty="0" smtClean="0"/>
              <a:t>Engagement </a:t>
            </a:r>
          </a:p>
          <a:p>
            <a:pPr lvl="1"/>
            <a:r>
              <a:rPr lang="en-US" dirty="0" smtClean="0"/>
              <a:t>Content adjustments </a:t>
            </a:r>
          </a:p>
          <a:p>
            <a:r>
              <a:rPr lang="en-US" dirty="0" smtClean="0"/>
              <a:t>Content discovery/content recommendation –  enabler </a:t>
            </a:r>
            <a:r>
              <a:rPr lang="en-US" dirty="0"/>
              <a:t>for </a:t>
            </a:r>
            <a:r>
              <a:rPr lang="en-US" dirty="0" smtClean="0"/>
              <a:t>move learning out </a:t>
            </a:r>
            <a:r>
              <a:rPr lang="en-US" dirty="0"/>
              <a:t>of the classroom</a:t>
            </a:r>
            <a:endParaRPr lang="en-US" dirty="0" smtClean="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108987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30" y="1930163"/>
            <a:ext cx="2181225" cy="70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213" y="3119438"/>
            <a:ext cx="19335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1280" y="4031543"/>
            <a:ext cx="3049539" cy="115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a:hlinkClick r:id="rId7"/>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89000"/>
                    </a14:imgEffect>
                  </a14:imgLayer>
                </a14:imgProps>
              </a:ext>
              <a:ext uri="{28A0092B-C50C-407E-A947-70E740481C1C}">
                <a14:useLocalDpi xmlns:a14="http://schemas.microsoft.com/office/drawing/2010/main" val="0"/>
              </a:ext>
            </a:extLst>
          </a:blip>
          <a:srcRect/>
          <a:stretch>
            <a:fillRect/>
          </a:stretch>
        </p:blipFill>
        <p:spPr bwMode="auto">
          <a:xfrm>
            <a:off x="7062788" y="4829175"/>
            <a:ext cx="28575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6961" y="2001814"/>
            <a:ext cx="2876550"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0232" y="822136"/>
            <a:ext cx="174307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1280" y="298261"/>
            <a:ext cx="11525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43993" y="5164722"/>
            <a:ext cx="165735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5777" y="822136"/>
            <a:ext cx="20193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99327" y="3293375"/>
            <a:ext cx="5715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1932" y="650686"/>
            <a:ext cx="163830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368490" y="6336297"/>
            <a:ext cx="3088859" cy="369332"/>
          </a:xfrm>
          <a:prstGeom prst="rect">
            <a:avLst/>
          </a:prstGeom>
          <a:noFill/>
        </p:spPr>
        <p:txBody>
          <a:bodyPr wrap="none" rtlCol="0">
            <a:spAutoFit/>
          </a:bodyPr>
          <a:lstStyle/>
          <a:p>
            <a:r>
              <a:rPr lang="en-US" dirty="0">
                <a:hlinkClick r:id="rId17"/>
              </a:rPr>
              <a:t>https://vimeo.com/119487844</a:t>
            </a:r>
            <a:endParaRPr lang="en-US" dirty="0"/>
          </a:p>
        </p:txBody>
      </p:sp>
      <p:pic>
        <p:nvPicPr>
          <p:cNvPr id="3075"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8490" y="6022825"/>
            <a:ext cx="23431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1495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alia.bryl\Downloads\footer_g_he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5626"/>
            <a:ext cx="12192000" cy="143975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lvl="1"/>
            <a:endParaRPr lang="en-US" sz="2600" dirty="0" smtClean="0"/>
          </a:p>
        </p:txBody>
      </p:sp>
      <p:sp>
        <p:nvSpPr>
          <p:cNvPr id="5" name="Title 1"/>
          <p:cNvSpPr txBox="1">
            <a:spLocks/>
          </p:cNvSpPr>
          <p:nvPr/>
        </p:nvSpPr>
        <p:spPr>
          <a:xfrm>
            <a:off x="609600" y="4462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The Opportunity in </a:t>
            </a:r>
            <a:r>
              <a:rPr lang="en-US" dirty="0" err="1" smtClean="0"/>
              <a:t>Edtech</a:t>
            </a:r>
            <a:endParaRPr lang="en-US" dirty="0"/>
          </a:p>
        </p:txBody>
      </p:sp>
      <p:sp>
        <p:nvSpPr>
          <p:cNvPr id="6" name="Oval 5"/>
          <p:cNvSpPr/>
          <p:nvPr/>
        </p:nvSpPr>
        <p:spPr>
          <a:xfrm>
            <a:off x="5327915" y="1196752"/>
            <a:ext cx="4320480" cy="3024336"/>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735627" y="1196752"/>
            <a:ext cx="4320480" cy="302433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15680" y="2021940"/>
            <a:ext cx="1728192" cy="461665"/>
          </a:xfrm>
          <a:prstGeom prst="rect">
            <a:avLst/>
          </a:prstGeom>
          <a:noFill/>
        </p:spPr>
        <p:txBody>
          <a:bodyPr wrap="square" rtlCol="0">
            <a:spAutoFit/>
          </a:bodyPr>
          <a:lstStyle/>
          <a:p>
            <a:r>
              <a:rPr lang="en-US" sz="2400" dirty="0" smtClean="0"/>
              <a:t>Market size</a:t>
            </a:r>
            <a:endParaRPr lang="en-US" sz="2400" dirty="0"/>
          </a:p>
        </p:txBody>
      </p:sp>
      <p:sp>
        <p:nvSpPr>
          <p:cNvPr id="9" name="TextBox 8"/>
          <p:cNvSpPr txBox="1"/>
          <p:nvPr/>
        </p:nvSpPr>
        <p:spPr>
          <a:xfrm>
            <a:off x="7728181" y="2060849"/>
            <a:ext cx="2016224" cy="1138773"/>
          </a:xfrm>
          <a:prstGeom prst="rect">
            <a:avLst/>
          </a:prstGeom>
          <a:noFill/>
        </p:spPr>
        <p:txBody>
          <a:bodyPr wrap="square" rtlCol="0">
            <a:spAutoFit/>
          </a:bodyPr>
          <a:lstStyle/>
          <a:p>
            <a:r>
              <a:rPr lang="en-US" sz="2000" dirty="0" smtClean="0"/>
              <a:t>Market Readiness: </a:t>
            </a:r>
            <a:r>
              <a:rPr lang="en-US" sz="1400" dirty="0" smtClean="0"/>
              <a:t>technology and identified needs</a:t>
            </a:r>
            <a:endParaRPr lang="en-US" sz="1400" dirty="0"/>
          </a:p>
        </p:txBody>
      </p:sp>
      <p:sp>
        <p:nvSpPr>
          <p:cNvPr id="10" name="Oval 9"/>
          <p:cNvSpPr/>
          <p:nvPr/>
        </p:nvSpPr>
        <p:spPr>
          <a:xfrm>
            <a:off x="3983765" y="2564904"/>
            <a:ext cx="4320480" cy="3024336"/>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11958" y="3142710"/>
            <a:ext cx="1632181" cy="615553"/>
          </a:xfrm>
          <a:prstGeom prst="rect">
            <a:avLst/>
          </a:prstGeom>
          <a:noFill/>
        </p:spPr>
        <p:txBody>
          <a:bodyPr wrap="square" rtlCol="0">
            <a:spAutoFit/>
          </a:bodyPr>
          <a:lstStyle/>
          <a:p>
            <a:r>
              <a:rPr lang="en-US" sz="1700" dirty="0" smtClean="0"/>
              <a:t>Big Data</a:t>
            </a:r>
          </a:p>
          <a:p>
            <a:r>
              <a:rPr lang="en-US" sz="1700" dirty="0" smtClean="0"/>
              <a:t>ML?</a:t>
            </a:r>
            <a:endParaRPr lang="en-US" sz="1700" dirty="0"/>
          </a:p>
        </p:txBody>
      </p:sp>
      <p:sp>
        <p:nvSpPr>
          <p:cNvPr id="12" name="TextBox 11"/>
          <p:cNvSpPr txBox="1"/>
          <p:nvPr/>
        </p:nvSpPr>
        <p:spPr>
          <a:xfrm>
            <a:off x="4943872" y="4365105"/>
            <a:ext cx="2640293" cy="646331"/>
          </a:xfrm>
          <a:prstGeom prst="rect">
            <a:avLst/>
          </a:prstGeom>
          <a:noFill/>
        </p:spPr>
        <p:txBody>
          <a:bodyPr wrap="square" rtlCol="0">
            <a:spAutoFit/>
          </a:bodyPr>
          <a:lstStyle/>
          <a:p>
            <a:r>
              <a:rPr lang="en-US" dirty="0" smtClean="0"/>
              <a:t>Technology-data driven learning</a:t>
            </a:r>
            <a:endParaRPr lang="en-US" dirty="0"/>
          </a:p>
        </p:txBody>
      </p:sp>
    </p:spTree>
    <p:extLst>
      <p:ext uri="{BB962C8B-B14F-4D97-AF65-F5344CB8AC3E}">
        <p14:creationId xmlns:p14="http://schemas.microsoft.com/office/powerpoint/2010/main" val="2571260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09600" y="269776"/>
            <a:ext cx="10972800" cy="1143000"/>
          </a:xfrm>
        </p:spPr>
        <p:txBody>
          <a:bodyPr>
            <a:noAutofit/>
          </a:bodyPr>
          <a:lstStyle/>
          <a:p>
            <a:r>
              <a:rPr lang="en-US" b="1" dirty="0" err="1"/>
              <a:t>Edtech</a:t>
            </a:r>
            <a:r>
              <a:rPr lang="en-US" b="1" dirty="0"/>
              <a:t> – It’s all about facilitate learning</a:t>
            </a:r>
            <a:r>
              <a:rPr lang="en-US" sz="3200" dirty="0"/>
              <a:t/>
            </a:r>
            <a:br>
              <a:rPr lang="en-US" sz="3200" dirty="0"/>
            </a:br>
            <a:r>
              <a:rPr lang="en-US" sz="2000" dirty="0"/>
              <a:t>Learning anything </a:t>
            </a:r>
            <a:r>
              <a:rPr lang="en-US" sz="2000" dirty="0" smtClean="0"/>
              <a:t>( or everything</a:t>
            </a:r>
            <a:r>
              <a:rPr lang="en-US" sz="2000" dirty="0"/>
              <a:t>), anywhere, anytime by </a:t>
            </a:r>
            <a:r>
              <a:rPr lang="en-US" sz="2000" dirty="0" smtClean="0"/>
              <a:t>anyone</a:t>
            </a:r>
            <a:endParaRPr lang="en-US" sz="3200" dirty="0"/>
          </a:p>
        </p:txBody>
      </p:sp>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lvl="1"/>
            <a:endParaRPr lang="en-US" sz="2600" dirty="0" smtClean="0"/>
          </a:p>
        </p:txBody>
      </p:sp>
      <p:graphicFrame>
        <p:nvGraphicFramePr>
          <p:cNvPr id="5" name="Diagram 4"/>
          <p:cNvGraphicFramePr/>
          <p:nvPr>
            <p:extLst>
              <p:ext uri="{D42A27DB-BD31-4B8C-83A1-F6EECF244321}">
                <p14:modId xmlns:p14="http://schemas.microsoft.com/office/powerpoint/2010/main" val="2997941342"/>
              </p:ext>
            </p:extLst>
          </p:nvPr>
        </p:nvGraphicFramePr>
        <p:xfrm>
          <a:off x="-288032" y="1272207"/>
          <a:ext cx="12480032" cy="5452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248128" y="4482823"/>
            <a:ext cx="494387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Distance learning</a:t>
            </a:r>
          </a:p>
          <a:p>
            <a:pPr marL="285750" indent="-285750">
              <a:buFont typeface="Arial" panose="020B0604020202020204" pitchFamily="34" charset="0"/>
              <a:buChar char="•"/>
            </a:pPr>
            <a:r>
              <a:rPr lang="en-US" dirty="0"/>
              <a:t>Blended learning</a:t>
            </a:r>
          </a:p>
          <a:p>
            <a:pPr marL="285750" indent="-285750">
              <a:buFont typeface="Arial" panose="020B0604020202020204" pitchFamily="34" charset="0"/>
              <a:buChar char="•"/>
            </a:pPr>
            <a:r>
              <a:rPr lang="en-US" dirty="0" smtClean="0"/>
              <a:t>Institutions: </a:t>
            </a:r>
            <a:r>
              <a:rPr lang="en-US" dirty="0"/>
              <a:t>schools, university, corporates</a:t>
            </a:r>
          </a:p>
        </p:txBody>
      </p:sp>
    </p:spTree>
    <p:extLst>
      <p:ext uri="{BB962C8B-B14F-4D97-AF65-F5344CB8AC3E}">
        <p14:creationId xmlns:p14="http://schemas.microsoft.com/office/powerpoint/2010/main" val="1614196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a:spLocks noGrp="1"/>
          </p:cNvSpPr>
          <p:nvPr>
            <p:ph type="title"/>
          </p:nvPr>
        </p:nvSpPr>
        <p:spPr>
          <a:xfrm>
            <a:off x="403787" y="-160536"/>
            <a:ext cx="10972800" cy="1143000"/>
          </a:xfrm>
        </p:spPr>
        <p:txBody>
          <a:bodyPr>
            <a:normAutofit/>
          </a:bodyPr>
          <a:lstStyle/>
          <a:p>
            <a:r>
              <a:rPr lang="en-US" b="1" dirty="0"/>
              <a:t>The Learning process main stake holders’ needs</a:t>
            </a:r>
          </a:p>
        </p:txBody>
      </p:sp>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lvl="1"/>
            <a:endParaRPr lang="en-US" sz="2600" dirty="0" smtClean="0"/>
          </a:p>
        </p:txBody>
      </p:sp>
      <p:graphicFrame>
        <p:nvGraphicFramePr>
          <p:cNvPr id="6" name="Diagram 5"/>
          <p:cNvGraphicFramePr/>
          <p:nvPr>
            <p:extLst>
              <p:ext uri="{D42A27DB-BD31-4B8C-83A1-F6EECF244321}">
                <p14:modId xmlns:p14="http://schemas.microsoft.com/office/powerpoint/2010/main" val="595525027"/>
              </p:ext>
            </p:extLst>
          </p:nvPr>
        </p:nvGraphicFramePr>
        <p:xfrm>
          <a:off x="0" y="711017"/>
          <a:ext cx="12192000" cy="5605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971548" y="1568401"/>
            <a:ext cx="2112235" cy="307777"/>
          </a:xfrm>
          <a:prstGeom prst="rect">
            <a:avLst/>
          </a:prstGeom>
          <a:noFill/>
        </p:spPr>
        <p:txBody>
          <a:bodyPr wrap="square" rtlCol="0">
            <a:spAutoFit/>
          </a:bodyPr>
          <a:lstStyle/>
          <a:p>
            <a:r>
              <a:rPr lang="en-US" sz="1400" b="1" dirty="0" smtClean="0"/>
              <a:t>Vocational</a:t>
            </a:r>
            <a:endParaRPr lang="en-US" sz="1400" b="1" dirty="0"/>
          </a:p>
        </p:txBody>
      </p:sp>
      <p:sp>
        <p:nvSpPr>
          <p:cNvPr id="8" name="TextBox 7"/>
          <p:cNvSpPr txBox="1"/>
          <p:nvPr/>
        </p:nvSpPr>
        <p:spPr>
          <a:xfrm>
            <a:off x="3029815" y="957529"/>
            <a:ext cx="4237281" cy="954107"/>
          </a:xfrm>
          <a:prstGeom prst="rect">
            <a:avLst/>
          </a:prstGeom>
          <a:noFill/>
        </p:spPr>
        <p:txBody>
          <a:bodyPr wrap="square" rtlCol="0">
            <a:spAutoFit/>
          </a:bodyPr>
          <a:lstStyle/>
          <a:p>
            <a:r>
              <a:rPr lang="en-US" sz="1400" b="1" dirty="0" smtClean="0"/>
              <a:t>Expected education</a:t>
            </a:r>
          </a:p>
          <a:p>
            <a:r>
              <a:rPr lang="en-US" sz="1400" dirty="0"/>
              <a:t>-</a:t>
            </a:r>
            <a:r>
              <a:rPr lang="en-US" sz="1400" dirty="0" smtClean="0"/>
              <a:t>On demand learning</a:t>
            </a:r>
          </a:p>
          <a:p>
            <a:r>
              <a:rPr lang="en-US" sz="1400" dirty="0" smtClean="0"/>
              <a:t>-Personalized, Data Driven</a:t>
            </a:r>
          </a:p>
          <a:p>
            <a:r>
              <a:rPr lang="en-US" sz="1400" dirty="0" smtClean="0"/>
              <a:t>-Ownership of the process</a:t>
            </a:r>
            <a:endParaRPr lang="en-US" sz="1400" dirty="0"/>
          </a:p>
        </p:txBody>
      </p:sp>
      <p:sp>
        <p:nvSpPr>
          <p:cNvPr id="9" name="TextBox 8"/>
          <p:cNvSpPr txBox="1"/>
          <p:nvPr/>
        </p:nvSpPr>
        <p:spPr>
          <a:xfrm>
            <a:off x="1031584" y="2045887"/>
            <a:ext cx="4608512" cy="954107"/>
          </a:xfrm>
          <a:prstGeom prst="rect">
            <a:avLst/>
          </a:prstGeom>
          <a:noFill/>
        </p:spPr>
        <p:txBody>
          <a:bodyPr wrap="square" rtlCol="0">
            <a:spAutoFit/>
          </a:bodyPr>
          <a:lstStyle/>
          <a:p>
            <a:r>
              <a:rPr lang="en-US" sz="1400" b="1" dirty="0" smtClean="0"/>
              <a:t>Greater employability</a:t>
            </a:r>
          </a:p>
          <a:p>
            <a:r>
              <a:rPr lang="en-US" sz="1400" dirty="0"/>
              <a:t>-</a:t>
            </a:r>
            <a:r>
              <a:rPr lang="en-US" sz="1400" dirty="0" smtClean="0"/>
              <a:t>Targeted education to meet career goals</a:t>
            </a:r>
          </a:p>
          <a:p>
            <a:r>
              <a:rPr lang="en-US" sz="1400" dirty="0" smtClean="0"/>
              <a:t>-Quick micro competencies to improve employability</a:t>
            </a:r>
          </a:p>
          <a:p>
            <a:endParaRPr lang="en-US" sz="1400" dirty="0"/>
          </a:p>
        </p:txBody>
      </p:sp>
      <p:sp>
        <p:nvSpPr>
          <p:cNvPr id="10" name="TextBox 9"/>
          <p:cNvSpPr txBox="1"/>
          <p:nvPr/>
        </p:nvSpPr>
        <p:spPr>
          <a:xfrm>
            <a:off x="7910706" y="1208361"/>
            <a:ext cx="2976331" cy="307777"/>
          </a:xfrm>
          <a:prstGeom prst="rect">
            <a:avLst/>
          </a:prstGeom>
          <a:noFill/>
        </p:spPr>
        <p:txBody>
          <a:bodyPr wrap="square" rtlCol="0">
            <a:spAutoFit/>
          </a:bodyPr>
          <a:lstStyle/>
          <a:p>
            <a:r>
              <a:rPr lang="en-US" sz="1400" dirty="0" smtClean="0"/>
              <a:t>Unbundle </a:t>
            </a:r>
            <a:r>
              <a:rPr lang="en-US" sz="1400" b="1" dirty="0" smtClean="0"/>
              <a:t>higher education</a:t>
            </a:r>
            <a:endParaRPr lang="en-US" sz="1400" b="1" dirty="0"/>
          </a:p>
        </p:txBody>
      </p:sp>
      <p:sp>
        <p:nvSpPr>
          <p:cNvPr id="11" name="TextBox 10"/>
          <p:cNvSpPr txBox="1"/>
          <p:nvPr/>
        </p:nvSpPr>
        <p:spPr>
          <a:xfrm>
            <a:off x="7981045" y="2330296"/>
            <a:ext cx="4632533" cy="738664"/>
          </a:xfrm>
          <a:prstGeom prst="rect">
            <a:avLst/>
          </a:prstGeom>
          <a:noFill/>
        </p:spPr>
        <p:txBody>
          <a:bodyPr wrap="square" rtlCol="0">
            <a:spAutoFit/>
          </a:bodyPr>
          <a:lstStyle/>
          <a:p>
            <a:r>
              <a:rPr lang="en-US" sz="1400" b="1" dirty="0" smtClean="0"/>
              <a:t>Life long learning</a:t>
            </a:r>
            <a:r>
              <a:rPr lang="en-US" sz="1400" dirty="0" smtClean="0"/>
              <a:t>:</a:t>
            </a:r>
          </a:p>
          <a:p>
            <a:r>
              <a:rPr lang="en-US" sz="1400" dirty="0" smtClean="0"/>
              <a:t>-Inspirational learning</a:t>
            </a:r>
          </a:p>
          <a:p>
            <a:r>
              <a:rPr lang="en-US" sz="1400" dirty="0" smtClean="0"/>
              <a:t>-Avoid being irrelevant and left behind</a:t>
            </a:r>
            <a:endParaRPr lang="en-US" sz="1400" dirty="0"/>
          </a:p>
        </p:txBody>
      </p:sp>
      <p:sp>
        <p:nvSpPr>
          <p:cNvPr id="12" name="TextBox 11"/>
          <p:cNvSpPr txBox="1"/>
          <p:nvPr/>
        </p:nvSpPr>
        <p:spPr>
          <a:xfrm>
            <a:off x="1199456" y="3284147"/>
            <a:ext cx="3168352" cy="307777"/>
          </a:xfrm>
          <a:prstGeom prst="rect">
            <a:avLst/>
          </a:prstGeom>
          <a:noFill/>
        </p:spPr>
        <p:txBody>
          <a:bodyPr wrap="square" rtlCol="0">
            <a:spAutoFit/>
          </a:bodyPr>
          <a:lstStyle/>
          <a:p>
            <a:r>
              <a:rPr lang="en-US" sz="1400" dirty="0" smtClean="0"/>
              <a:t>Bridge </a:t>
            </a:r>
            <a:r>
              <a:rPr lang="en-US" sz="1400" b="1" dirty="0" smtClean="0"/>
              <a:t>employment skill gap</a:t>
            </a:r>
            <a:endParaRPr lang="en-US" sz="1400" b="1" dirty="0"/>
          </a:p>
        </p:txBody>
      </p:sp>
      <p:sp>
        <p:nvSpPr>
          <p:cNvPr id="13" name="TextBox 12"/>
          <p:cNvSpPr txBox="1"/>
          <p:nvPr/>
        </p:nvSpPr>
        <p:spPr>
          <a:xfrm>
            <a:off x="1214860" y="3807729"/>
            <a:ext cx="3936437" cy="954107"/>
          </a:xfrm>
          <a:prstGeom prst="rect">
            <a:avLst/>
          </a:prstGeom>
          <a:noFill/>
        </p:spPr>
        <p:txBody>
          <a:bodyPr wrap="square" rtlCol="0">
            <a:spAutoFit/>
          </a:bodyPr>
          <a:lstStyle/>
          <a:p>
            <a:r>
              <a:rPr lang="en-US" sz="1400" b="1" dirty="0" smtClean="0"/>
              <a:t>Evolving and Dynamic </a:t>
            </a:r>
            <a:r>
              <a:rPr lang="en-US" sz="1400" dirty="0" smtClean="0"/>
              <a:t>-4</a:t>
            </a:r>
            <a:r>
              <a:rPr lang="en-US" sz="1400" baseline="30000" dirty="0" smtClean="0"/>
              <a:t>th</a:t>
            </a:r>
            <a:r>
              <a:rPr lang="en-US" sz="1400" dirty="0" smtClean="0"/>
              <a:t> revolution  </a:t>
            </a:r>
          </a:p>
          <a:p>
            <a:pPr marL="285750" indent="-285750">
              <a:buFontTx/>
              <a:buChar char="-"/>
            </a:pPr>
            <a:r>
              <a:rPr lang="en-US" sz="1400" dirty="0" smtClean="0"/>
              <a:t>Industry needs before academy</a:t>
            </a:r>
          </a:p>
          <a:p>
            <a:pPr marL="285750" indent="-285750">
              <a:buFontTx/>
              <a:buChar char="-"/>
            </a:pPr>
            <a:r>
              <a:rPr lang="en-US" sz="1400" dirty="0" smtClean="0"/>
              <a:t>New roles</a:t>
            </a:r>
          </a:p>
          <a:p>
            <a:pPr marL="285750" indent="-285750">
              <a:buFontTx/>
              <a:buChar char="-"/>
            </a:pPr>
            <a:r>
              <a:rPr lang="en-US" sz="1400" dirty="0" smtClean="0"/>
              <a:t>New recruitment procedures and demands</a:t>
            </a:r>
            <a:endParaRPr lang="en-US" sz="1400" dirty="0"/>
          </a:p>
        </p:txBody>
      </p:sp>
      <p:sp>
        <p:nvSpPr>
          <p:cNvPr id="14" name="TextBox 13"/>
          <p:cNvSpPr txBox="1"/>
          <p:nvPr/>
        </p:nvSpPr>
        <p:spPr>
          <a:xfrm>
            <a:off x="7983271" y="4115582"/>
            <a:ext cx="2976331" cy="307777"/>
          </a:xfrm>
          <a:prstGeom prst="rect">
            <a:avLst/>
          </a:prstGeom>
          <a:noFill/>
        </p:spPr>
        <p:txBody>
          <a:bodyPr wrap="square" rtlCol="0">
            <a:spAutoFit/>
          </a:bodyPr>
          <a:lstStyle/>
          <a:p>
            <a:r>
              <a:rPr lang="en-US" sz="1400" dirty="0" smtClean="0"/>
              <a:t>Maximize satisfaction</a:t>
            </a:r>
            <a:endParaRPr lang="en-US" sz="1400" b="1" dirty="0"/>
          </a:p>
        </p:txBody>
      </p:sp>
      <p:sp>
        <p:nvSpPr>
          <p:cNvPr id="15" name="TextBox 14"/>
          <p:cNvSpPr txBox="1"/>
          <p:nvPr/>
        </p:nvSpPr>
        <p:spPr>
          <a:xfrm>
            <a:off x="8271303" y="4475622"/>
            <a:ext cx="2976331" cy="307777"/>
          </a:xfrm>
          <a:prstGeom prst="rect">
            <a:avLst/>
          </a:prstGeom>
          <a:noFill/>
        </p:spPr>
        <p:txBody>
          <a:bodyPr wrap="square" rtlCol="0">
            <a:spAutoFit/>
          </a:bodyPr>
          <a:lstStyle/>
          <a:p>
            <a:r>
              <a:rPr lang="en-US" sz="1400" dirty="0" smtClean="0"/>
              <a:t>Deliver better outcome</a:t>
            </a:r>
            <a:endParaRPr lang="en-US" sz="1400" b="1" dirty="0"/>
          </a:p>
        </p:txBody>
      </p:sp>
      <p:sp>
        <p:nvSpPr>
          <p:cNvPr id="16" name="TextBox 15"/>
          <p:cNvSpPr txBox="1"/>
          <p:nvPr/>
        </p:nvSpPr>
        <p:spPr>
          <a:xfrm>
            <a:off x="8271303" y="4806044"/>
            <a:ext cx="3791744" cy="307777"/>
          </a:xfrm>
          <a:prstGeom prst="rect">
            <a:avLst/>
          </a:prstGeom>
          <a:noFill/>
        </p:spPr>
        <p:txBody>
          <a:bodyPr wrap="square" rtlCol="0">
            <a:spAutoFit/>
          </a:bodyPr>
          <a:lstStyle/>
          <a:p>
            <a:r>
              <a:rPr lang="en-US" sz="1400" dirty="0" smtClean="0"/>
              <a:t>Teach student what they really want to learn</a:t>
            </a:r>
            <a:endParaRPr lang="en-US" sz="1400" b="1" dirty="0"/>
          </a:p>
        </p:txBody>
      </p:sp>
      <p:sp>
        <p:nvSpPr>
          <p:cNvPr id="17" name="TextBox 16"/>
          <p:cNvSpPr txBox="1"/>
          <p:nvPr/>
        </p:nvSpPr>
        <p:spPr>
          <a:xfrm>
            <a:off x="7983271" y="5339718"/>
            <a:ext cx="4416491" cy="738664"/>
          </a:xfrm>
          <a:prstGeom prst="rect">
            <a:avLst/>
          </a:prstGeom>
          <a:noFill/>
        </p:spPr>
        <p:txBody>
          <a:bodyPr wrap="square" rtlCol="0">
            <a:spAutoFit/>
          </a:bodyPr>
          <a:lstStyle/>
          <a:p>
            <a:r>
              <a:rPr lang="en-US" sz="1400" dirty="0" smtClean="0"/>
              <a:t>Nurture specific talents and </a:t>
            </a:r>
            <a:r>
              <a:rPr lang="en-US" sz="1400" dirty="0" smtClean="0"/>
              <a:t>interest</a:t>
            </a:r>
          </a:p>
          <a:p>
            <a:endParaRPr lang="en-US" sz="1400" b="1" dirty="0"/>
          </a:p>
          <a:p>
            <a:r>
              <a:rPr lang="en-US" sz="1400" dirty="0" smtClean="0"/>
              <a:t>Bottom-up</a:t>
            </a:r>
            <a:endParaRPr lang="en-US" sz="1400" dirty="0"/>
          </a:p>
        </p:txBody>
      </p:sp>
      <p:sp>
        <p:nvSpPr>
          <p:cNvPr id="18" name="TextBox 17"/>
          <p:cNvSpPr txBox="1"/>
          <p:nvPr/>
        </p:nvSpPr>
        <p:spPr>
          <a:xfrm>
            <a:off x="7536160" y="828576"/>
            <a:ext cx="2112235" cy="307777"/>
          </a:xfrm>
          <a:prstGeom prst="rect">
            <a:avLst/>
          </a:prstGeom>
          <a:noFill/>
        </p:spPr>
        <p:txBody>
          <a:bodyPr wrap="square" rtlCol="0">
            <a:spAutoFit/>
          </a:bodyPr>
          <a:lstStyle/>
          <a:p>
            <a:r>
              <a:rPr lang="en-US" sz="1400" b="1" dirty="0" smtClean="0"/>
              <a:t>         K-12</a:t>
            </a:r>
            <a:endParaRPr lang="en-US" sz="1400" b="1" dirty="0"/>
          </a:p>
        </p:txBody>
      </p:sp>
      <p:sp>
        <p:nvSpPr>
          <p:cNvPr id="19" name="TextBox 18"/>
          <p:cNvSpPr txBox="1"/>
          <p:nvPr/>
        </p:nvSpPr>
        <p:spPr>
          <a:xfrm>
            <a:off x="8008944" y="1980704"/>
            <a:ext cx="2112235" cy="307777"/>
          </a:xfrm>
          <a:prstGeom prst="rect">
            <a:avLst/>
          </a:prstGeom>
          <a:noFill/>
        </p:spPr>
        <p:txBody>
          <a:bodyPr wrap="square" rtlCol="0">
            <a:spAutoFit/>
          </a:bodyPr>
          <a:lstStyle/>
          <a:p>
            <a:r>
              <a:rPr lang="en-US" sz="1400" b="1" dirty="0" smtClean="0"/>
              <a:t>Corporate learning</a:t>
            </a:r>
            <a:endParaRPr lang="en-US" sz="1400" b="1" dirty="0"/>
          </a:p>
        </p:txBody>
      </p:sp>
    </p:spTree>
    <p:extLst>
      <p:ext uri="{BB962C8B-B14F-4D97-AF65-F5344CB8AC3E}">
        <p14:creationId xmlns:p14="http://schemas.microsoft.com/office/powerpoint/2010/main" val="3278718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lvl="1"/>
            <a:endParaRPr lang="en-US" sz="2600" dirty="0" smtClean="0"/>
          </a:p>
        </p:txBody>
      </p:sp>
      <p:sp>
        <p:nvSpPr>
          <p:cNvPr id="5" name="Title 1"/>
          <p:cNvSpPr txBox="1">
            <a:spLocks/>
          </p:cNvSpPr>
          <p:nvPr/>
        </p:nvSpPr>
        <p:spPr>
          <a:xfrm>
            <a:off x="609600" y="44624"/>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smtClean="0"/>
              <a:t>The Opportunity in </a:t>
            </a:r>
            <a:r>
              <a:rPr lang="en-US" b="1" dirty="0" err="1" smtClean="0"/>
              <a:t>Edtech</a:t>
            </a:r>
            <a:endParaRPr lang="en-US" b="1" dirty="0"/>
          </a:p>
        </p:txBody>
      </p:sp>
      <p:graphicFrame>
        <p:nvGraphicFramePr>
          <p:cNvPr id="2" name="Diagram 1"/>
          <p:cNvGraphicFramePr/>
          <p:nvPr>
            <p:extLst>
              <p:ext uri="{D42A27DB-BD31-4B8C-83A1-F6EECF244321}">
                <p14:modId xmlns:p14="http://schemas.microsoft.com/office/powerpoint/2010/main" val="3079440099"/>
              </p:ext>
            </p:extLst>
          </p:nvPr>
        </p:nvGraphicFramePr>
        <p:xfrm>
          <a:off x="1930342" y="1176981"/>
          <a:ext cx="8504072" cy="5751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5416062" y="3985849"/>
            <a:ext cx="1066800" cy="646331"/>
          </a:xfrm>
          <a:prstGeom prst="rect">
            <a:avLst/>
          </a:prstGeom>
          <a:noFill/>
        </p:spPr>
        <p:txBody>
          <a:bodyPr wrap="square" rtlCol="0">
            <a:spAutoFit/>
          </a:bodyPr>
          <a:lstStyle/>
          <a:p>
            <a:r>
              <a:rPr lang="en-US" dirty="0" smtClean="0"/>
              <a:t>Big Data &amp;ML</a:t>
            </a:r>
            <a:endParaRPr lang="en-US" dirty="0"/>
          </a:p>
        </p:txBody>
      </p:sp>
    </p:spTree>
    <p:extLst>
      <p:ext uri="{BB962C8B-B14F-4D97-AF65-F5344CB8AC3E}">
        <p14:creationId xmlns:p14="http://schemas.microsoft.com/office/powerpoint/2010/main" val="4268562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843662" y="4335629"/>
            <a:ext cx="1632181" cy="115212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805771" y="2851507"/>
            <a:ext cx="1632181" cy="115212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960378" y="2094253"/>
            <a:ext cx="1632181" cy="115212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txBox="1">
            <a:spLocks/>
          </p:cNvSpPr>
          <p:nvPr/>
        </p:nvSpPr>
        <p:spPr>
          <a:xfrm>
            <a:off x="609600" y="1600201"/>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3600" dirty="0" smtClean="0"/>
              <a:t>Education Technology companies sell products and services in more than </a:t>
            </a:r>
            <a:r>
              <a:rPr lang="en-US" sz="5400" dirty="0" smtClean="0"/>
              <a:t>$1.3T </a:t>
            </a:r>
            <a:r>
              <a:rPr lang="en-US" sz="3600" dirty="0" smtClean="0"/>
              <a:t>yearly</a:t>
            </a:r>
          </a:p>
          <a:p>
            <a:r>
              <a:rPr lang="en-US" sz="3600" dirty="0" smtClean="0"/>
              <a:t>There are </a:t>
            </a:r>
            <a:r>
              <a:rPr lang="en-US" sz="4800" dirty="0" smtClean="0"/>
              <a:t>740M</a:t>
            </a:r>
            <a:r>
              <a:rPr lang="en-US" sz="3600" dirty="0" smtClean="0"/>
              <a:t> students that are using </a:t>
            </a:r>
            <a:r>
              <a:rPr lang="en-US" sz="3600" dirty="0" err="1" smtClean="0"/>
              <a:t>Edtech</a:t>
            </a:r>
            <a:r>
              <a:rPr lang="en-US" sz="3600" dirty="0" smtClean="0"/>
              <a:t> product and services</a:t>
            </a:r>
          </a:p>
          <a:p>
            <a:r>
              <a:rPr lang="en-US" sz="4800" dirty="0" smtClean="0"/>
              <a:t>30M</a:t>
            </a:r>
            <a:r>
              <a:rPr lang="en-US" sz="3600" dirty="0" smtClean="0"/>
              <a:t> world wide are purchasing </a:t>
            </a:r>
            <a:r>
              <a:rPr lang="en-US" sz="3600" dirty="0" err="1" smtClean="0"/>
              <a:t>Edtech</a:t>
            </a:r>
            <a:r>
              <a:rPr lang="en-US" sz="3600" dirty="0" smtClean="0"/>
              <a:t> products and services</a:t>
            </a:r>
          </a:p>
          <a:p>
            <a:endParaRPr lang="en-US" sz="3600" dirty="0"/>
          </a:p>
        </p:txBody>
      </p:sp>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lvl="1"/>
            <a:endParaRPr lang="en-US" sz="2600" dirty="0" smtClean="0"/>
          </a:p>
        </p:txBody>
      </p:sp>
      <p:sp>
        <p:nvSpPr>
          <p:cNvPr id="7"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Market</a:t>
            </a:r>
            <a:r>
              <a:rPr lang="en-US" b="1" dirty="0" smtClean="0"/>
              <a:t> Size</a:t>
            </a:r>
            <a:endParaRPr lang="en-US" b="1" dirty="0"/>
          </a:p>
        </p:txBody>
      </p:sp>
    </p:spTree>
    <p:extLst>
      <p:ext uri="{BB962C8B-B14F-4D97-AF65-F5344CB8AC3E}">
        <p14:creationId xmlns:p14="http://schemas.microsoft.com/office/powerpoint/2010/main" val="1472348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04584" y="2780928"/>
            <a:ext cx="1403386" cy="115212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1124744"/>
            <a:ext cx="10972800" cy="4824736"/>
          </a:xfrm>
        </p:spPr>
        <p:txBody>
          <a:bodyPr>
            <a:normAutofit/>
          </a:bodyPr>
          <a:lstStyle/>
          <a:p>
            <a:pPr marL="457200" lvl="1" indent="0">
              <a:buNone/>
            </a:pPr>
            <a:endParaRPr lang="en-US" sz="2600" dirty="0" smtClean="0"/>
          </a:p>
          <a:p>
            <a:pPr lvl="1"/>
            <a:endParaRPr lang="en-US" sz="2600" dirty="0" smtClean="0"/>
          </a:p>
        </p:txBody>
      </p:sp>
      <p:sp>
        <p:nvSpPr>
          <p:cNvPr id="6" name="Title 1"/>
          <p:cNvSpPr txBox="1">
            <a:spLocks/>
          </p:cNvSpPr>
          <p:nvPr/>
        </p:nvSpPr>
        <p:spPr>
          <a:xfrm>
            <a:off x="431371" y="125760"/>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Market Size </a:t>
            </a:r>
            <a:endParaRPr lang="en-US" b="1"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196752"/>
            <a:ext cx="5807968"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431371" y="6061655"/>
            <a:ext cx="9840416" cy="707886"/>
          </a:xfrm>
          <a:prstGeom prst="rect">
            <a:avLst/>
          </a:prstGeom>
          <a:noFill/>
        </p:spPr>
        <p:txBody>
          <a:bodyPr wrap="square" rtlCol="0">
            <a:spAutoFit/>
          </a:bodyPr>
          <a:lstStyle/>
          <a:p>
            <a:r>
              <a:rPr lang="en-US" sz="1000" dirty="0"/>
              <a:t>* source: </a:t>
            </a:r>
            <a:r>
              <a:rPr lang="en-US" sz="1000" dirty="0" err="1"/>
              <a:t>CBinsights</a:t>
            </a:r>
            <a:endParaRPr lang="en-US" sz="1000" dirty="0"/>
          </a:p>
          <a:p>
            <a:r>
              <a:rPr lang="en-US" sz="1000" dirty="0"/>
              <a:t>** </a:t>
            </a:r>
            <a:r>
              <a:rPr lang="en-US" sz="1000" dirty="0" err="1"/>
              <a:t>EdSurge</a:t>
            </a:r>
            <a:r>
              <a:rPr lang="en-US" sz="1000" dirty="0"/>
              <a:t> counts all investments in technology companies whose primary purpose is to </a:t>
            </a:r>
            <a:endParaRPr lang="en-US" sz="1000" dirty="0" smtClean="0"/>
          </a:p>
          <a:p>
            <a:r>
              <a:rPr lang="en-US" sz="1000" dirty="0" smtClean="0"/>
              <a:t>improve </a:t>
            </a:r>
            <a:r>
              <a:rPr lang="en-US" sz="1000" dirty="0"/>
              <a:t>outcomes for all learners, regardless of age there fore indicates a number of $2.8B </a:t>
            </a:r>
          </a:p>
          <a:p>
            <a:endParaRPr lang="en-US" sz="1000" dirty="0"/>
          </a:p>
        </p:txBody>
      </p:sp>
      <p:sp>
        <p:nvSpPr>
          <p:cNvPr id="7" name="Content Placeholder 2"/>
          <p:cNvSpPr txBox="1">
            <a:spLocks/>
          </p:cNvSpPr>
          <p:nvPr/>
        </p:nvSpPr>
        <p:spPr>
          <a:xfrm>
            <a:off x="192021" y="1753137"/>
            <a:ext cx="6192011" cy="29893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3600" dirty="0"/>
              <a:t>Investment peaked in 2015 </a:t>
            </a:r>
          </a:p>
          <a:p>
            <a:pPr marL="0" indent="0">
              <a:spcBef>
                <a:spcPts val="0"/>
              </a:spcBef>
              <a:buFont typeface="Arial" panose="020B0604020202020204" pitchFamily="34" charset="0"/>
              <a:buNone/>
            </a:pPr>
            <a:r>
              <a:rPr lang="en-US" sz="2400" dirty="0" smtClean="0"/>
              <a:t>over </a:t>
            </a:r>
            <a:r>
              <a:rPr lang="en-US" sz="4000" dirty="0" smtClean="0"/>
              <a:t>500</a:t>
            </a:r>
            <a:r>
              <a:rPr lang="en-US" sz="2400" dirty="0" smtClean="0"/>
              <a:t> deals worth nearly </a:t>
            </a:r>
          </a:p>
          <a:p>
            <a:pPr marL="0" indent="0">
              <a:spcBef>
                <a:spcPts val="0"/>
              </a:spcBef>
              <a:buFont typeface="Arial" panose="020B0604020202020204" pitchFamily="34" charset="0"/>
              <a:buNone/>
            </a:pPr>
            <a:r>
              <a:rPr lang="en-US" sz="4000" dirty="0" smtClean="0"/>
              <a:t>$3.3B</a:t>
            </a:r>
            <a:r>
              <a:rPr lang="en-US" sz="2400" dirty="0" smtClean="0"/>
              <a:t>* in aggregate</a:t>
            </a:r>
          </a:p>
          <a:p>
            <a:pPr marL="0" indent="0">
              <a:spcBef>
                <a:spcPts val="0"/>
              </a:spcBef>
              <a:buFont typeface="Arial" panose="020B0604020202020204" pitchFamily="34" charset="0"/>
              <a:buNone/>
            </a:pPr>
            <a:endParaRPr lang="en-US" sz="3600" dirty="0" smtClean="0"/>
          </a:p>
          <a:p>
            <a:pPr marL="0" indent="0">
              <a:spcBef>
                <a:spcPts val="0"/>
              </a:spcBef>
              <a:buFont typeface="Arial" panose="020B0604020202020204" pitchFamily="34" charset="0"/>
              <a:buNone/>
            </a:pPr>
            <a:r>
              <a:rPr lang="en-US" sz="3600" dirty="0" err="1" smtClean="0"/>
              <a:t>Edtech</a:t>
            </a:r>
            <a:r>
              <a:rPr lang="en-US" sz="3600" dirty="0" smtClean="0"/>
              <a:t> goes global</a:t>
            </a:r>
            <a:r>
              <a:rPr lang="en-US" sz="2400" dirty="0" smtClean="0"/>
              <a:t>, </a:t>
            </a:r>
            <a:br>
              <a:rPr lang="en-US" sz="2400" dirty="0" smtClean="0"/>
            </a:br>
            <a:r>
              <a:rPr lang="en-US" sz="2400" dirty="0" smtClean="0"/>
              <a:t>driven mainly by activity in </a:t>
            </a:r>
            <a:r>
              <a:rPr lang="en-US" sz="2400" b="1" dirty="0" smtClean="0"/>
              <a:t>India </a:t>
            </a:r>
            <a:r>
              <a:rPr lang="en-US" sz="2400" dirty="0" smtClean="0"/>
              <a:t>and </a:t>
            </a:r>
            <a:r>
              <a:rPr lang="en-US" sz="2400" b="1" dirty="0" smtClean="0"/>
              <a:t>China</a:t>
            </a:r>
          </a:p>
          <a:p>
            <a:pPr marL="0" indent="0">
              <a:spcBef>
                <a:spcPts val="0"/>
              </a:spcBef>
              <a:buFont typeface="Arial" panose="020B0604020202020204" pitchFamily="34" charset="0"/>
              <a:buNone/>
            </a:pPr>
            <a:r>
              <a:rPr lang="en-US" sz="2400" b="1" dirty="0" smtClean="0"/>
              <a:t>US</a:t>
            </a:r>
            <a:r>
              <a:rPr lang="en-US" sz="1600" dirty="0" smtClean="0"/>
              <a:t> from 80% in 2011 to 60% in 2015</a:t>
            </a:r>
            <a:r>
              <a:rPr lang="en-US" sz="2400" dirty="0" smtClean="0"/>
              <a:t/>
            </a:r>
            <a:br>
              <a:rPr lang="en-US" sz="2400" dirty="0" smtClean="0"/>
            </a:br>
            <a:r>
              <a:rPr lang="en-US" sz="2400" dirty="0" smtClean="0"/>
              <a:t> </a:t>
            </a:r>
          </a:p>
          <a:p>
            <a:pPr marL="0" indent="0">
              <a:buFont typeface="Arial" panose="020B0604020202020204" pitchFamily="34" charset="0"/>
              <a:buNone/>
            </a:pPr>
            <a:endParaRPr lang="en-US" sz="2400" dirty="0" smtClean="0"/>
          </a:p>
          <a:p>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endParaRPr lang="en-US" sz="2400" dirty="0" smtClean="0"/>
          </a:p>
          <a:p>
            <a:pPr marL="0" indent="0">
              <a:buFont typeface="Arial" panose="020B0604020202020204" pitchFamily="34" charset="0"/>
              <a:buNone/>
            </a:pPr>
            <a:r>
              <a:rPr lang="en-US" sz="1200" dirty="0" smtClean="0"/>
              <a:t>* source: </a:t>
            </a:r>
            <a:r>
              <a:rPr lang="en-US" sz="1200" dirty="0" err="1" smtClean="0"/>
              <a:t>CBinsights</a:t>
            </a:r>
            <a:endParaRPr lang="en-US" sz="1200" dirty="0" smtClean="0"/>
          </a:p>
          <a:p>
            <a:pPr marL="0" indent="0">
              <a:buFont typeface="Arial" panose="020B0604020202020204" pitchFamily="34" charset="0"/>
              <a:buNone/>
            </a:pPr>
            <a:r>
              <a:rPr lang="en-US" sz="1200" dirty="0" smtClean="0"/>
              <a:t>** </a:t>
            </a:r>
            <a:r>
              <a:rPr lang="en-US" sz="1200" dirty="0" err="1" smtClean="0"/>
              <a:t>EdSurge</a:t>
            </a:r>
            <a:r>
              <a:rPr lang="en-US" sz="1200" dirty="0" smtClean="0"/>
              <a:t> counts all investments in technology companies whose primary purpose is to improve outcomes for all learners, regardless of age there fore indicates a number of $2.8B </a:t>
            </a:r>
            <a:endParaRPr lang="en-US" sz="1200" dirty="0"/>
          </a:p>
        </p:txBody>
      </p:sp>
    </p:spTree>
    <p:extLst>
      <p:ext uri="{BB962C8B-B14F-4D97-AF65-F5344CB8AC3E}">
        <p14:creationId xmlns:p14="http://schemas.microsoft.com/office/powerpoint/2010/main" val="878788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29016" y="296887"/>
            <a:ext cx="10515600" cy="1325563"/>
          </a:xfrm>
        </p:spPr>
        <p:txBody>
          <a:bodyPr>
            <a:normAutofit/>
          </a:bodyPr>
          <a:lstStyle/>
          <a:p>
            <a:r>
              <a:rPr lang="en-US" b="1" dirty="0" smtClean="0"/>
              <a:t>Market Readiness:</a:t>
            </a:r>
            <a:br>
              <a:rPr lang="en-US" b="1" dirty="0" smtClean="0"/>
            </a:br>
            <a:r>
              <a:rPr lang="en-US" b="1" dirty="0" smtClean="0"/>
              <a:t>Technology and identified needs</a:t>
            </a:r>
            <a:endParaRPr lang="en-US" b="1" dirty="0"/>
          </a:p>
        </p:txBody>
      </p:sp>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lvl="1"/>
            <a:endParaRPr lang="en-US" sz="2600" dirty="0" smtClean="0"/>
          </a:p>
        </p:txBody>
      </p:sp>
      <p:graphicFrame>
        <p:nvGraphicFramePr>
          <p:cNvPr id="2" name="Diagram 1"/>
          <p:cNvGraphicFramePr/>
          <p:nvPr>
            <p:extLst>
              <p:ext uri="{D42A27DB-BD31-4B8C-83A1-F6EECF244321}">
                <p14:modId xmlns:p14="http://schemas.microsoft.com/office/powerpoint/2010/main" val="2273150560"/>
              </p:ext>
            </p:extLst>
          </p:nvPr>
        </p:nvGraphicFramePr>
        <p:xfrm>
          <a:off x="0" y="1082376"/>
          <a:ext cx="12192000" cy="4408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5613720" y="1412776"/>
            <a:ext cx="6425879" cy="130697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43339" y="2924944"/>
            <a:ext cx="278430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Focus on HW</a:t>
            </a:r>
          </a:p>
          <a:p>
            <a:pPr marL="285750" indent="-285750">
              <a:buFont typeface="Arial" panose="020B0604020202020204" pitchFamily="34" charset="0"/>
              <a:buChar char="•"/>
            </a:pPr>
            <a:r>
              <a:rPr lang="en-US" dirty="0" smtClean="0"/>
              <a:t>Infrastructure  &amp; Devices, BYOD</a:t>
            </a:r>
          </a:p>
          <a:p>
            <a:pPr marL="285750" indent="-285750">
              <a:buFont typeface="Arial" panose="020B0604020202020204" pitchFamily="34" charset="0"/>
              <a:buChar char="•"/>
            </a:pPr>
            <a:r>
              <a:rPr lang="en-US" dirty="0" smtClean="0"/>
              <a:t>Mobile</a:t>
            </a:r>
          </a:p>
          <a:p>
            <a:pPr marL="285750" indent="-285750">
              <a:buFont typeface="Arial" panose="020B0604020202020204" pitchFamily="34" charset="0"/>
              <a:buChar char="•"/>
            </a:pPr>
            <a:r>
              <a:rPr lang="en-US" dirty="0" smtClean="0"/>
              <a:t>Cloud</a:t>
            </a:r>
          </a:p>
          <a:p>
            <a:pPr marL="285750" indent="-285750">
              <a:buFont typeface="Arial" panose="020B0604020202020204" pitchFamily="34" charset="0"/>
              <a:buChar char="•"/>
            </a:pPr>
            <a:r>
              <a:rPr lang="en-US" dirty="0" err="1" smtClean="0"/>
              <a:t>IoT</a:t>
            </a:r>
            <a:r>
              <a:rPr lang="en-US" dirty="0" smtClean="0"/>
              <a:t>, VR</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8" name="TextBox 7"/>
          <p:cNvSpPr txBox="1"/>
          <p:nvPr/>
        </p:nvSpPr>
        <p:spPr>
          <a:xfrm>
            <a:off x="2845587" y="2924944"/>
            <a:ext cx="355239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OER</a:t>
            </a:r>
          </a:p>
          <a:p>
            <a:pPr marL="285750" indent="-285750">
              <a:buFont typeface="Arial" panose="020B0604020202020204" pitchFamily="34" charset="0"/>
              <a:buChar char="•"/>
            </a:pPr>
            <a:r>
              <a:rPr lang="en-US" dirty="0" smtClean="0"/>
              <a:t>Digitized content</a:t>
            </a:r>
          </a:p>
          <a:p>
            <a:pPr marL="285750" indent="-285750">
              <a:buFont typeface="Arial" panose="020B0604020202020204" pitchFamily="34" charset="0"/>
              <a:buChar char="•"/>
            </a:pPr>
            <a:r>
              <a:rPr lang="en-US" dirty="0" smtClean="0"/>
              <a:t>Simple UX, easy to navigate</a:t>
            </a:r>
          </a:p>
          <a:p>
            <a:pPr marL="285750" indent="-285750">
              <a:buFont typeface="Arial" panose="020B0604020202020204" pitchFamily="34" charset="0"/>
              <a:buChar char="•"/>
            </a:pPr>
            <a:r>
              <a:rPr lang="en-US" dirty="0" smtClean="0"/>
              <a:t>Engagement – games, interactive</a:t>
            </a:r>
          </a:p>
          <a:p>
            <a:pPr marL="285750" indent="-285750">
              <a:buFont typeface="Arial" panose="020B0604020202020204" pitchFamily="34" charset="0"/>
              <a:buChar char="•"/>
            </a:pPr>
            <a:r>
              <a:rPr lang="en-US" dirty="0" smtClean="0"/>
              <a:t>MOOCs</a:t>
            </a:r>
          </a:p>
          <a:p>
            <a:pPr marL="285750" indent="-285750">
              <a:buFont typeface="Arial" panose="020B0604020202020204" pitchFamily="34" charset="0"/>
              <a:buChar char="•"/>
            </a:pPr>
            <a:r>
              <a:rPr lang="en-US" b="1" dirty="0" smtClean="0"/>
              <a:t>“One solution fits all”</a:t>
            </a:r>
          </a:p>
        </p:txBody>
      </p:sp>
      <p:sp>
        <p:nvSpPr>
          <p:cNvPr id="9" name="TextBox 8"/>
          <p:cNvSpPr txBox="1"/>
          <p:nvPr/>
        </p:nvSpPr>
        <p:spPr>
          <a:xfrm>
            <a:off x="6288021" y="2924944"/>
            <a:ext cx="3168352"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Personalized=</a:t>
            </a:r>
            <a:r>
              <a:rPr lang="en-US" dirty="0"/>
              <a:t/>
            </a:r>
            <a:br>
              <a:rPr lang="en-US" dirty="0"/>
            </a:br>
            <a:r>
              <a:rPr lang="en-US" dirty="0" smtClean="0"/>
              <a:t>Pace &amp; performance driven </a:t>
            </a:r>
          </a:p>
          <a:p>
            <a:pPr marL="285750" indent="-285750">
              <a:buFont typeface="Arial" panose="020B0604020202020204" pitchFamily="34" charset="0"/>
              <a:buChar char="•"/>
            </a:pPr>
            <a:r>
              <a:rPr lang="en-US" dirty="0"/>
              <a:t>Personalized </a:t>
            </a:r>
            <a:r>
              <a:rPr lang="en-US" dirty="0" smtClean="0"/>
              <a:t>= different level of content </a:t>
            </a:r>
          </a:p>
          <a:p>
            <a:pPr marL="285750" indent="-285750">
              <a:buFont typeface="Arial" panose="020B0604020202020204" pitchFamily="34" charset="0"/>
              <a:buChar char="•"/>
            </a:pPr>
            <a:r>
              <a:rPr lang="en-US" dirty="0"/>
              <a:t>Personalized </a:t>
            </a:r>
            <a:r>
              <a:rPr lang="en-US" dirty="0" smtClean="0"/>
              <a:t>=  Discovery</a:t>
            </a:r>
          </a:p>
          <a:p>
            <a:endParaRPr lang="en-US" dirty="0" smtClean="0"/>
          </a:p>
          <a:p>
            <a:pPr marL="285750" indent="-285750">
              <a:buFont typeface="Arial" panose="020B0604020202020204" pitchFamily="34" charset="0"/>
              <a:buChar char="•"/>
            </a:pPr>
            <a:endParaRPr lang="en-US" dirty="0" smtClean="0"/>
          </a:p>
        </p:txBody>
      </p:sp>
      <p:pic>
        <p:nvPicPr>
          <p:cNvPr id="921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8021" y="5371939"/>
            <a:ext cx="1838001" cy="373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0043" y="5795405"/>
            <a:ext cx="2178373" cy="471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8032065" y="4029017"/>
            <a:ext cx="1167629" cy="36584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1790" y="4295688"/>
            <a:ext cx="1071975" cy="43204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358136" y="2924945"/>
            <a:ext cx="2976331"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Personalized = Ownership of the learning process</a:t>
            </a:r>
          </a:p>
          <a:p>
            <a:pPr marL="285750" indent="-285750">
              <a:buFont typeface="Arial" panose="020B0604020202020204" pitchFamily="34" charset="0"/>
              <a:buChar char="•"/>
            </a:pPr>
            <a:r>
              <a:rPr lang="en-US" dirty="0" smtClean="0"/>
              <a:t>Learning paths</a:t>
            </a:r>
          </a:p>
          <a:p>
            <a:pPr marL="285750" indent="-285750">
              <a:buFont typeface="Arial" panose="020B0604020202020204" pitchFamily="34" charset="0"/>
              <a:buChar char="•"/>
            </a:pPr>
            <a:r>
              <a:rPr lang="en-US" dirty="0" smtClean="0"/>
              <a:t>Predictive</a:t>
            </a:r>
          </a:p>
          <a:p>
            <a:pPr marL="285750" indent="-285750">
              <a:buFont typeface="Arial" panose="020B0604020202020204" pitchFamily="34" charset="0"/>
              <a:buChar char="•"/>
            </a:pPr>
            <a:r>
              <a:rPr lang="en-US" dirty="0" smtClean="0"/>
              <a:t>More to come</a:t>
            </a:r>
          </a:p>
          <a:p>
            <a:pPr marL="285750" indent="-285750">
              <a:buFont typeface="Arial" panose="020B0604020202020204" pitchFamily="34" charset="0"/>
              <a:buChar char="•"/>
            </a:pPr>
            <a:endParaRPr lang="en-US" dirty="0" smtClean="0"/>
          </a:p>
        </p:txBody>
      </p:sp>
      <p:pic>
        <p:nvPicPr>
          <p:cNvPr id="9220"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77005" y="5289833"/>
            <a:ext cx="762821" cy="58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835066" y="5815341"/>
            <a:ext cx="1838401" cy="49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96468" y="5952051"/>
            <a:ext cx="1737570" cy="408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2876" y="5603051"/>
            <a:ext cx="1568615" cy="455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4"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35493" y="5377235"/>
            <a:ext cx="567506" cy="434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5"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377235"/>
            <a:ext cx="1451061" cy="413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6"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5855445"/>
            <a:ext cx="1885610" cy="413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75938" y="5211695"/>
            <a:ext cx="567506" cy="434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7" name="Picture 11"/>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074893" y="5333217"/>
            <a:ext cx="2328920" cy="28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87027" y="5217140"/>
            <a:ext cx="1769931" cy="502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1169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phases of Evolution</a:t>
            </a:r>
            <a:endParaRPr lang="en-US" b="1" dirty="0"/>
          </a:p>
        </p:txBody>
      </p:sp>
      <p:sp>
        <p:nvSpPr>
          <p:cNvPr id="3" name="Content Placeholder 2"/>
          <p:cNvSpPr>
            <a:spLocks noGrp="1"/>
          </p:cNvSpPr>
          <p:nvPr>
            <p:ph idx="1"/>
          </p:nvPr>
        </p:nvSpPr>
        <p:spPr>
          <a:xfrm>
            <a:off x="609600" y="1340768"/>
            <a:ext cx="10972800" cy="4824736"/>
          </a:xfrm>
        </p:spPr>
        <p:txBody>
          <a:bodyPr>
            <a:normAutofit/>
          </a:bodyPr>
          <a:lstStyle/>
          <a:p>
            <a:pPr marL="457200" lvl="1" indent="0">
              <a:buNone/>
            </a:pPr>
            <a:endParaRPr lang="en-US" sz="2600" dirty="0" smtClean="0"/>
          </a:p>
          <a:p>
            <a:pPr marL="285750" indent="-285750"/>
            <a:r>
              <a:rPr lang="en-US" sz="3200" dirty="0"/>
              <a:t>From Print to Digital</a:t>
            </a:r>
          </a:p>
          <a:p>
            <a:pPr marL="285750" indent="-285750"/>
            <a:r>
              <a:rPr lang="en-US" sz="3200" dirty="0"/>
              <a:t>From Knowledge to Skills</a:t>
            </a:r>
          </a:p>
          <a:p>
            <a:pPr marL="285750" indent="-285750"/>
            <a:r>
              <a:rPr lang="en-US" sz="3200" dirty="0"/>
              <a:t>From one fits all to Personalized and Data Driven</a:t>
            </a:r>
          </a:p>
          <a:p>
            <a:pPr marL="285750" indent="-285750"/>
            <a:r>
              <a:rPr lang="en-US" sz="3200" dirty="0"/>
              <a:t>From Distribution to Discovery</a:t>
            </a:r>
          </a:p>
          <a:p>
            <a:pPr marL="285750" indent="-285750"/>
            <a:r>
              <a:rPr lang="en-US" sz="3200" dirty="0"/>
              <a:t>From Diagnostic to Predictive</a:t>
            </a:r>
          </a:p>
          <a:p>
            <a:pPr lvl="1"/>
            <a:endParaRPr lang="en-US" sz="2600" dirty="0" smtClean="0"/>
          </a:p>
        </p:txBody>
      </p:sp>
    </p:spTree>
    <p:extLst>
      <p:ext uri="{BB962C8B-B14F-4D97-AF65-F5344CB8AC3E}">
        <p14:creationId xmlns:p14="http://schemas.microsoft.com/office/powerpoint/2010/main" val="2240814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16217</TotalTime>
  <Words>1002</Words>
  <Application>Microsoft Office PowerPoint</Application>
  <PresentationFormat>Custom</PresentationFormat>
  <Paragraphs>272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Edtech – It’s all about facilitate learning Learning anything ( or everything), anywhere, anytime by anyone</vt:lpstr>
      <vt:lpstr>The Learning process main stake holders’ needs</vt:lpstr>
      <vt:lpstr>PowerPoint Presentation</vt:lpstr>
      <vt:lpstr>PowerPoint Presentation</vt:lpstr>
      <vt:lpstr>PowerPoint Presentation</vt:lpstr>
      <vt:lpstr>Market Readiness: Technology and identified needs</vt:lpstr>
      <vt:lpstr>5 phases of Evolution</vt:lpstr>
      <vt:lpstr> The Times They Are a-Changin‘…</vt:lpstr>
      <vt:lpstr>Big Data and Machine Learning  - Challenges</vt:lpstr>
      <vt:lpstr>PowerPoint Presentation</vt:lpstr>
      <vt:lpstr>Where are we now?  limited analytics capabilities</vt:lpstr>
      <vt:lpstr>Where are we going? Data- driven cognitive systems</vt:lpstr>
      <vt:lpstr>Where are we going? Data- driven cognitive systems</vt:lpstr>
      <vt:lpstr>Where are we going? Data- driven cognitive systems</vt:lpstr>
      <vt:lpstr>PowerPoint Presentation</vt:lpstr>
      <vt:lpstr>PowerPoint Presentation</vt:lpstr>
      <vt:lpstr>Sources</vt:lpstr>
      <vt:lpstr>More quotes </vt:lpstr>
      <vt:lpstr>Benefits </vt:lpstr>
      <vt:lpstr>Data</vt:lpstr>
      <vt:lpstr>Where are we going? Data- driven cognitive systems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shachar ziv</dc:creator>
  <cp:lastModifiedBy>Shahar Wilner</cp:lastModifiedBy>
  <cp:revision>116</cp:revision>
  <dcterms:created xsi:type="dcterms:W3CDTF">2015-12-22T09:00:11Z</dcterms:created>
  <dcterms:modified xsi:type="dcterms:W3CDTF">2016-09-22T10:10:31Z</dcterms:modified>
</cp:coreProperties>
</file>