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40EA-BE80-1B7A-C078-B78131C48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9EE7E-6387-4ECF-D885-9A849CCF4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1793-555F-7400-08E0-6D36E6B7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446-19D4-40A3-B1A8-39BD33550C99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8A039-1A3F-7D35-FFC8-65FCACA5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C6885-151F-D210-55BE-1078CF0C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4FE-D103-4DF2-B52A-D59136D47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20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709E-095C-EB6C-6402-A4EFD950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5F60B-9D36-27B6-5E5E-A076D04D5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48033-3B31-4388-B671-DB97D715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446-19D4-40A3-B1A8-39BD33550C99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AA53-A3AA-9A1E-4F0E-FC4F0019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155E-7EBA-D68F-C319-78F62FCE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4FE-D103-4DF2-B52A-D59136D47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22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B89A7-87A2-0559-CF3A-367B73609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E12A2-1E16-EED5-4325-469C0CCCE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A152-A1C3-B430-A015-6D3D8167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446-19D4-40A3-B1A8-39BD33550C99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27E0-4822-0AD2-5D8A-063321EC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1636-6080-DF4E-90C5-D629609A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4FE-D103-4DF2-B52A-D59136D47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75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40EE-9C1B-BE7E-DED9-FBEBE81C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B5FE-5435-253B-7F72-1BA993B6C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13A02-A994-5EF7-FC79-62A86D4D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446-19D4-40A3-B1A8-39BD33550C99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AFA9A-9A31-6192-392E-4ACC354F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4E7AE-69EC-6809-DBB2-4B52D475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4FE-D103-4DF2-B52A-D59136D47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11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CAAE-9A69-C519-D4CF-EA613336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44F3C-B1D3-5F42-0622-430A3E0EB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EFC95-0D10-AB43-7F64-A5DC9CED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446-19D4-40A3-B1A8-39BD33550C99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6801-CEB2-A98B-F532-F262434F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6C1BC-CA29-C749-0403-758839AF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4FE-D103-4DF2-B52A-D59136D47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76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2514-CC6D-3DE2-44F1-6F3269EF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C801-DE36-A052-C7A5-554D8BECB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B8076-A729-DD06-7836-2A4419873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F31C5-FD3C-E8B3-6A65-97A43077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446-19D4-40A3-B1A8-39BD33550C99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218A0-FAC6-E47F-9CB4-AA1F1A12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97039-BA0C-DDD7-94A0-C4B55B8F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4FE-D103-4DF2-B52A-D59136D47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75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3FA7-E34F-9FE8-2DC2-FE1E7409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7498B-DD4B-DC89-DCB2-876413574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83C9B-6BEE-658F-9A03-C03416D08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CC5E3-314E-EEC9-5E10-E960CE581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2FCE0-3285-2E4E-D0AD-943D6C64E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6E7A2-0964-9120-DBBE-C022669B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446-19D4-40A3-B1A8-39BD33550C99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8AA15-3356-2102-17B7-28939F8E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2D66A-4ADC-287E-E194-CE0857AF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4FE-D103-4DF2-B52A-D59136D47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6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979B-653C-314B-3593-EBEEAD47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33B92-144A-1F90-F591-57A465FE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446-19D4-40A3-B1A8-39BD33550C99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69839-8105-0A8A-A7E9-2A7A30B3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18E0F-2203-760E-9D1B-18D052A9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4FE-D103-4DF2-B52A-D59136D47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59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AB608-328D-C0AB-F2AC-DE7F9E19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446-19D4-40A3-B1A8-39BD33550C99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02732-DA9A-F01B-3B28-98130978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42FA2-97F2-F696-77B9-9D449650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4FE-D103-4DF2-B52A-D59136D47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35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6B30-1B4E-43AB-C8F3-03CD1183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7D52-4BB0-8ED2-A2E0-97D645764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9A72-4F6E-E99F-06E8-10EB90C77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9750F-A55C-958C-0B69-1082214F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446-19D4-40A3-B1A8-39BD33550C99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E8B26-5ADE-5D3D-556E-22E35511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A2EE8-34DD-0C07-194E-65E119C3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4FE-D103-4DF2-B52A-D59136D47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77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A23D-40F0-EE8E-D4C7-D2C37923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D81CE-4E7D-29C4-7D77-750D480D6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999E9-B04B-2B4C-3E10-F48CE1D89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3635A-4140-5D9D-9DC5-6A286A22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446-19D4-40A3-B1A8-39BD33550C99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9E5DF-3F07-B691-97E8-D18E0603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7D8E-A293-BC76-DC90-12AAA9F9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4FE-D103-4DF2-B52A-D59136D47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52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B8308-CA0F-EF4E-FDF9-9B0CA966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73BE0-2758-F20D-D738-EF7FD0005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ADB4-B051-C570-3095-35080C620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3AC446-19D4-40A3-B1A8-39BD33550C99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C0BB-3CEC-A4B3-51BD-5A2EF026B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7F28D-DA6C-1EE6-F156-C816E7E5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42E4FE-D103-4DF2-B52A-D59136D47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35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close up of man finger on stock market charts">
            <a:extLst>
              <a:ext uri="{FF2B5EF4-FFF2-40B4-BE49-F238E27FC236}">
                <a16:creationId xmlns:a16="http://schemas.microsoft.com/office/drawing/2014/main" id="{359FFBDD-15C7-E3AA-62A0-A45CF5169A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t="9546" b="618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6DAF2C-EB8D-426E-625E-35AE2D6F6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110" y="1122362"/>
            <a:ext cx="11287432" cy="290051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Jobs and Salaries in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B8155-29CC-E932-DCCE-F4DDFAC58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By Namrata Dutta</a:t>
            </a:r>
            <a:endParaRPr lang="en-CA">
              <a:solidFill>
                <a:srgbClr val="FFFFFF"/>
              </a:solidFill>
            </a:endParaRPr>
          </a:p>
        </p:txBody>
      </p:sp>
      <p:pic>
        <p:nvPicPr>
          <p:cNvPr id="207" name="Audio 206">
            <a:hlinkClick r:id="" action="ppaction://media"/>
            <a:extLst>
              <a:ext uri="{FF2B5EF4-FFF2-40B4-BE49-F238E27FC236}">
                <a16:creationId xmlns:a16="http://schemas.microsoft.com/office/drawing/2014/main" id="{DBEC7C2D-FDA6-18A6-E6BF-FAABE7F484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85017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3795"/>
    </mc:Choice>
    <mc:Fallback>
      <p:transition spd="slow" advTm="3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7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9" name="Freeform: Shape 1024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5" name="Freeform: Shape 1025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57" name="Isosceles Triangle 1025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A678863-688A-8731-C0DB-FA82DB2CE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1398" y="643467"/>
            <a:ext cx="750897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9" name="Isosceles Triangle 1025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7A81D4D8-C488-E349-298F-750794559B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3519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77"/>
    </mc:Choice>
    <mc:Fallback>
      <p:transition spd="slow" advTm="28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273" name="Group 1127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274" name="Freeform: Shape 1127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5" name="Rectangle 1127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9" name="Isosceles Triangle 1127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1F58FBF-5488-1DF7-C906-1BF2BE26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230" y="239491"/>
            <a:ext cx="837754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7E4F44A3-FA8C-99C2-FF68-916130BDB6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5817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39"/>
    </mc:Choice>
    <mc:Fallback>
      <p:transition spd="slow" advTm="30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6419-1250-5C21-3F71-23DC8EB8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955"/>
            <a:ext cx="10515600" cy="5764008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6000" b="1" dirty="0">
                <a:solidFill>
                  <a:schemeClr val="accent1"/>
                </a:solidFill>
              </a:rPr>
              <a:t>THANK YOU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ECC512E2-667B-4CAB-9CEF-45D7F12205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7130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31"/>
    </mc:Choice>
    <mc:Fallback>
      <p:transition spd="slow" advTm="2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0" name="Isosceles Triangle 104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828AE0-43A0-D679-7ED1-4A9EEC329B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459" y="643467"/>
            <a:ext cx="7703408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Isosceles Triangle 105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0424608C-8D87-E88B-611F-7F20385CAE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0117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0"/>
    </mc:Choice>
    <mc:Fallback>
      <p:transition spd="slow" advTm="20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Rectangle 208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1" name="Freeform: Shape 209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3" name="Rectangle 209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Rectangle 20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reeform: Shape 209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9" name="Isosceles Triangle 209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6FEC60-C1F6-7DAB-B458-D3920230D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0670" y="544436"/>
            <a:ext cx="809802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1" name="Isosceles Triangle 210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76D966F6-CA91-14BF-30AD-D13CDC4C08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4692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87"/>
    </mc:Choice>
    <mc:Fallback>
      <p:transition spd="slow" advTm="26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1D3502-A007-C3F9-F272-D532F054C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4942" y="512759"/>
            <a:ext cx="7767501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69E45E71-532D-B0C4-F31D-2E3C1954A9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71947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6"/>
    </mc:Choice>
    <mc:Fallback>
      <p:transition spd="slow" advTm="1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3" name="Isosceles Triangle 41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B777AE-36E9-752A-FC90-22C1E2EE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0792" y="609860"/>
            <a:ext cx="7385851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Isosceles Triangle 41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046335AA-FD1C-AEC9-D907-80DDC8A5A7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6940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61"/>
    </mc:Choice>
    <mc:Fallback>
      <p:transition spd="slow" advTm="24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Freeform: Shape 51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37" name="Isosceles Triangle 51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46192D-2E6D-AE23-A88A-748D2139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0670" y="375615"/>
            <a:ext cx="7806813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9" name="Isosceles Triangle 51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966741C1-7F15-1E16-8CDB-1289A55F25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0839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1"/>
    </mc:Choice>
    <mc:Fallback>
      <p:transition spd="slow" advTm="2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Freeform: Shape 615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61" name="Isosceles Triangle 616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F0959DA-6E29-E5A7-C877-3D5F43525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1037" y="434824"/>
            <a:ext cx="7629697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3" name="Isosceles Triangle 616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173D38BE-27AC-9371-D2BB-D4FECB576C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0358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45"/>
    </mc:Choice>
    <mc:Fallback>
      <p:transition spd="slow" advTm="2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1" name="Freeform: Shape 820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7" name="Freeform: Shape 820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09" name="Isosceles Triangle 820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BFA6C5-D151-1363-C915-80F208742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9471" y="698090"/>
            <a:ext cx="7983793" cy="561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1" name="Isosceles Triangle 821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6322D3AD-2D3E-43EC-E7C9-B50C5E2C49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7431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9"/>
    </mc:Choice>
    <mc:Fallback>
      <p:transition spd="slow" advTm="21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25" name="Freeform: Shape 92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1" name="Freeform: Shape 92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33" name="Isosceles Triangle 923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6491766-F7B7-B777-B5AE-40E255564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014" y="643467"/>
            <a:ext cx="7378434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5" name="Isosceles Triangle 92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3EAEECE1-8D3D-9217-7520-4E2B696B1A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15408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8"/>
    </mc:Choice>
    <mc:Fallback>
      <p:transition spd="slow" advTm="1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</Words>
  <Application>Microsoft Office PowerPoint</Application>
  <PresentationFormat>Widescreen</PresentationFormat>
  <Paragraphs>8</Paragraphs>
  <Slides>12</Slides>
  <Notes>0</Notes>
  <HiddenSlides>0</HiddenSlides>
  <MMClips>12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Jobs and Salaries in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 and Salaries in Data Science</dc:title>
  <dc:creator>Namrata Dutta</dc:creator>
  <cp:lastModifiedBy>Namrata Gulshan Dutta</cp:lastModifiedBy>
  <cp:revision>11</cp:revision>
  <dcterms:created xsi:type="dcterms:W3CDTF">2024-05-06T21:23:44Z</dcterms:created>
  <dcterms:modified xsi:type="dcterms:W3CDTF">2024-05-06T22:40:25Z</dcterms:modified>
</cp:coreProperties>
</file>