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08" r:id="rId3"/>
    <p:sldId id="305" r:id="rId4"/>
    <p:sldId id="306" r:id="rId5"/>
    <p:sldId id="307" r:id="rId6"/>
    <p:sldId id="28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0DBCC-0C47-4C44-A620-4A382ECEACC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E0E74-EA38-49D5-8159-6DC2ACBD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7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2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538D-46C4-49CB-BE85-FA3DC08E34F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F6CA-D1ED-414E-AA93-A8DFCD5D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251520" y="404664"/>
            <a:ext cx="7797552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3200" b="1" spc="1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Treinamento em:</a:t>
            </a:r>
          </a:p>
        </p:txBody>
      </p:sp>
      <p:sp>
        <p:nvSpPr>
          <p:cNvPr id="19" name="CaixaDeTexto 1"/>
          <p:cNvSpPr txBox="1"/>
          <p:nvPr/>
        </p:nvSpPr>
        <p:spPr>
          <a:xfrm>
            <a:off x="484580" y="4325094"/>
            <a:ext cx="80391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Instrutor: Edwillie Cardoso</a:t>
            </a:r>
          </a:p>
        </p:txBody>
      </p:sp>
      <p:pic>
        <p:nvPicPr>
          <p:cNvPr id="4" name="Picture 3" descr="A black sign with white text&#10;&#10;Description automatically generated">
            <a:extLst>
              <a:ext uri="{FF2B5EF4-FFF2-40B4-BE49-F238E27FC236}">
                <a16:creationId xmlns:a16="http://schemas.microsoft.com/office/drawing/2014/main" id="{85C7DC18-EF09-4908-9C0D-8D99C331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8" y="1860426"/>
            <a:ext cx="7394004" cy="24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5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42EAB0AD-7481-4869-BEC4-8EF7E3FF5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t="8060" r="7940" b="47164"/>
          <a:stretch/>
        </p:blipFill>
        <p:spPr>
          <a:xfrm>
            <a:off x="107505" y="1788901"/>
            <a:ext cx="8928992" cy="3224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Box 1">
            <a:extLst>
              <a:ext uri="{FF2B5EF4-FFF2-40B4-BE49-F238E27FC236}">
                <a16:creationId xmlns:a16="http://schemas.microsoft.com/office/drawing/2014/main" id="{241AD94F-54B1-4ACE-9F73-9E0BED02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HOJE...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541AC9-8190-4785-87FA-FABBADCC1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16832"/>
            <a:ext cx="3429007" cy="90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36C7DD-7204-45A8-AC41-4FC252E9D23A}"/>
              </a:ext>
            </a:extLst>
          </p:cNvPr>
          <p:cNvSpPr txBox="1"/>
          <p:nvPr/>
        </p:nvSpPr>
        <p:spPr>
          <a:xfrm>
            <a:off x="4572000" y="2876260"/>
            <a:ext cx="3695242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QUE É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ONDE VIVEM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 QUE SE ALIMENTAM ?</a:t>
            </a:r>
          </a:p>
        </p:txBody>
      </p:sp>
    </p:spTree>
    <p:extLst>
      <p:ext uri="{BB962C8B-B14F-4D97-AF65-F5344CB8AC3E}">
        <p14:creationId xmlns:p14="http://schemas.microsoft.com/office/powerpoint/2010/main" val="292108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0623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ONDE VIVEM (Plataforma Power)</a:t>
            </a:r>
          </a:p>
        </p:txBody>
      </p:sp>
    </p:spTree>
    <p:extLst>
      <p:ext uri="{BB962C8B-B14F-4D97-AF65-F5344CB8AC3E}">
        <p14:creationId xmlns:p14="http://schemas.microsoft.com/office/powerpoint/2010/main" val="81440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COMO SE ALIMENTAM (Dados)</a:t>
            </a:r>
          </a:p>
        </p:txBody>
      </p:sp>
    </p:spTree>
    <p:extLst>
      <p:ext uri="{BB962C8B-B14F-4D97-AF65-F5344CB8AC3E}">
        <p14:creationId xmlns:p14="http://schemas.microsoft.com/office/powerpoint/2010/main" val="89374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encrypted-tbn0.gstatic.com/images?q=tbn:ANd9GcTyewKUcF5fE7Dt-jVNci5y_d004Cx-PNkMgAozVSJF05v46CXctlK1iAx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74" y="1777089"/>
            <a:ext cx="115728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editorial.designtaxi.com/news-facebooknewlogo1904/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91" y="1772816"/>
            <a:ext cx="1155032" cy="11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6"/>
          <p:cNvSpPr txBox="1"/>
          <p:nvPr/>
        </p:nvSpPr>
        <p:spPr>
          <a:xfrm>
            <a:off x="395536" y="3532946"/>
            <a:ext cx="8039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Edwillie</a:t>
            </a:r>
          </a:p>
        </p:txBody>
      </p:sp>
      <p:pic>
        <p:nvPicPr>
          <p:cNvPr id="9" name="Picture 6" descr="http://www.pcguia.pt/wp-content/uploads/2013/05/Outloo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r="9302"/>
          <a:stretch/>
        </p:blipFill>
        <p:spPr bwMode="auto">
          <a:xfrm>
            <a:off x="3808469" y="4821138"/>
            <a:ext cx="1142527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5070507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39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Cardoso, Edwillie [CONBR Non-J&amp;J]</dc:creator>
  <cp:lastModifiedBy>Cardoso, Edwillie [CONBR]</cp:lastModifiedBy>
  <cp:revision>42</cp:revision>
  <dcterms:created xsi:type="dcterms:W3CDTF">2015-08-15T22:49:04Z</dcterms:created>
  <dcterms:modified xsi:type="dcterms:W3CDTF">2019-04-20T21:31:58Z</dcterms:modified>
</cp:coreProperties>
</file>