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52"/>
  </p:notesMasterIdLst>
  <p:sldIdLst>
    <p:sldId id="257" r:id="rId5"/>
    <p:sldId id="260" r:id="rId6"/>
    <p:sldId id="263" r:id="rId7"/>
    <p:sldId id="294" r:id="rId8"/>
    <p:sldId id="261" r:id="rId9"/>
    <p:sldId id="271" r:id="rId10"/>
    <p:sldId id="265" r:id="rId11"/>
    <p:sldId id="283" r:id="rId12"/>
    <p:sldId id="284" r:id="rId13"/>
    <p:sldId id="285" r:id="rId14"/>
    <p:sldId id="298" r:id="rId15"/>
    <p:sldId id="296" r:id="rId16"/>
    <p:sldId id="299" r:id="rId17"/>
    <p:sldId id="308" r:id="rId18"/>
    <p:sldId id="309" r:id="rId19"/>
    <p:sldId id="310" r:id="rId20"/>
    <p:sldId id="295" r:id="rId21"/>
    <p:sldId id="297" r:id="rId22"/>
    <p:sldId id="311" r:id="rId23"/>
    <p:sldId id="316" r:id="rId24"/>
    <p:sldId id="312" r:id="rId25"/>
    <p:sldId id="287" r:id="rId26"/>
    <p:sldId id="276" r:id="rId27"/>
    <p:sldId id="290" r:id="rId28"/>
    <p:sldId id="291" r:id="rId29"/>
    <p:sldId id="300" r:id="rId30"/>
    <p:sldId id="301" r:id="rId31"/>
    <p:sldId id="302" r:id="rId32"/>
    <p:sldId id="304" r:id="rId33"/>
    <p:sldId id="303" r:id="rId34"/>
    <p:sldId id="289" r:id="rId35"/>
    <p:sldId id="306" r:id="rId36"/>
    <p:sldId id="307" r:id="rId37"/>
    <p:sldId id="292" r:id="rId38"/>
    <p:sldId id="305" r:id="rId39"/>
    <p:sldId id="288" r:id="rId40"/>
    <p:sldId id="315" r:id="rId41"/>
    <p:sldId id="313" r:id="rId42"/>
    <p:sldId id="314" r:id="rId43"/>
    <p:sldId id="293" r:id="rId44"/>
    <p:sldId id="273" r:id="rId45"/>
    <p:sldId id="281" r:id="rId46"/>
    <p:sldId id="267" r:id="rId47"/>
    <p:sldId id="266" r:id="rId48"/>
    <p:sldId id="268" r:id="rId49"/>
    <p:sldId id="258" r:id="rId50"/>
    <p:sldId id="259" r:id="rId5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7805FC-E784-4099-B2BF-4D98E37F881F}">
          <p14:sldIdLst>
            <p14:sldId id="257"/>
            <p14:sldId id="260"/>
          </p14:sldIdLst>
        </p14:section>
        <p14:section name="1. Who-is-who?" id="{966C85DD-0994-47B2-AC87-DA3B6301E450}">
          <p14:sldIdLst>
            <p14:sldId id="263"/>
            <p14:sldId id="294"/>
          </p14:sldIdLst>
        </p14:section>
        <p14:section name="2. A short introduction to R and Shiny" id="{00073912-F96E-45CA-BC9E-314E7F1E36D3}">
          <p14:sldIdLst>
            <p14:sldId id="261"/>
            <p14:sldId id="271"/>
            <p14:sldId id="265"/>
          </p14:sldIdLst>
        </p14:section>
        <p14:section name="3. R in a production environment" id="{882FDAE2-FFE3-4B3E-A588-87483FFCDE18}">
          <p14:sldIdLst>
            <p14:sldId id="283"/>
            <p14:sldId id="284"/>
            <p14:sldId id="285"/>
            <p14:sldId id="298"/>
            <p14:sldId id="296"/>
            <p14:sldId id="299"/>
            <p14:sldId id="308"/>
            <p14:sldId id="309"/>
            <p14:sldId id="310"/>
            <p14:sldId id="295"/>
            <p14:sldId id="297"/>
            <p14:sldId id="311"/>
            <p14:sldId id="316"/>
            <p14:sldId id="312"/>
          </p14:sldIdLst>
        </p14:section>
        <p14:section name="4. Shiny fundamentals" id="{329C8D68-CCED-4779-A370-22D49277D684}">
          <p14:sldIdLst>
            <p14:sldId id="287"/>
          </p14:sldIdLst>
        </p14:section>
        <p14:section name="4.1. UI + SERVER" id="{55BAF1BF-8901-446C-A172-852F400BBC83}">
          <p14:sldIdLst>
            <p14:sldId id="276"/>
            <p14:sldId id="290"/>
            <p14:sldId id="291"/>
            <p14:sldId id="300"/>
            <p14:sldId id="301"/>
            <p14:sldId id="302"/>
            <p14:sldId id="304"/>
            <p14:sldId id="303"/>
          </p14:sldIdLst>
        </p14:section>
        <p14:section name="4.2. User Input and Reactivity" id="{D1E3B6B3-808C-4F8A-94A5-B427544F191C}">
          <p14:sldIdLst>
            <p14:sldId id="289"/>
            <p14:sldId id="306"/>
            <p14:sldId id="307"/>
            <p14:sldId id="292"/>
            <p14:sldId id="305"/>
            <p14:sldId id="288"/>
          </p14:sldIdLst>
        </p14:section>
        <p14:section name="4.3. Modularity" id="{192766AA-D48F-448F-B937-2A797EA67EAF}">
          <p14:sldIdLst>
            <p14:sldId id="315"/>
          </p14:sldIdLst>
        </p14:section>
        <p14:section name="5. Case study 1: using a template" id="{06603C0C-5687-428D-8010-D58F6B0DF700}">
          <p14:sldIdLst>
            <p14:sldId id="313"/>
          </p14:sldIdLst>
        </p14:section>
        <p14:section name="6. Case study 2. Text mining" id="{E2959D9C-1674-44FB-A326-1C1EB9E64583}">
          <p14:sldIdLst>
            <p14:sldId id="314"/>
          </p14:sldIdLst>
        </p14:section>
        <p14:section name="7. What's next" id="{583E7E3F-FA6F-4F77-959B-128128475D59}">
          <p14:sldIdLst>
            <p14:sldId id="293"/>
          </p14:sldIdLst>
        </p14:section>
        <p14:section name="Appendix 1. Toolkit" id="{140C5AF1-9C13-4B5F-977F-B85B81A50ACE}">
          <p14:sldIdLst>
            <p14:sldId id="273"/>
            <p14:sldId id="281"/>
          </p14:sldIdLst>
        </p14:section>
        <p14:section name="4. R and Shiny in production" id="{DF56F766-B511-4984-9667-AEF420E90964}">
          <p14:sldIdLst>
            <p14:sldId id="267"/>
            <p14:sldId id="266"/>
            <p14:sldId id="268"/>
          </p14:sldIdLst>
        </p14:section>
        <p14:section name="Untitled Section" id="{4CF59649-4DBA-4BCE-954A-8FDED2F21914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2" autoAdjust="0"/>
    <p:restoredTop sz="65805" autoAdjust="0"/>
  </p:normalViewPr>
  <p:slideViewPr>
    <p:cSldViewPr snapToGrid="0">
      <p:cViewPr varScale="1">
        <p:scale>
          <a:sx n="75" d="100"/>
          <a:sy n="75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 dirty="0"/>
              <a:t>Feature </a:t>
            </a:r>
            <a:r>
              <a:rPr lang="nl-NL" dirty="0" err="1"/>
              <a:t>relevance</a:t>
            </a:r>
            <a:r>
              <a:rPr lang="nl-NL" baseline="0" dirty="0"/>
              <a:t> </a:t>
            </a:r>
            <a:endParaRPr lang="nl-N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Blad2!$C$2</c:f>
              <c:strCache>
                <c:ptCount val="1"/>
                <c:pt idx="0">
                  <c:v>Easy syntax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Blad2!$C$3:$C$4</c:f>
              <c:numCache>
                <c:formatCode>General</c:formatCode>
                <c:ptCount val="2"/>
                <c:pt idx="0">
                  <c:v>9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71-46C9-AE34-28336F8603EE}"/>
            </c:ext>
          </c:extLst>
        </c:ser>
        <c:ser>
          <c:idx val="1"/>
          <c:order val="1"/>
          <c:tx>
            <c:strRef>
              <c:f>Blad2!$D$2</c:f>
              <c:strCache>
                <c:ptCount val="1"/>
                <c:pt idx="0">
                  <c:v>Memory usage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Blad2!$D$3:$D$4</c:f>
              <c:numCache>
                <c:formatCode>General</c:formatCode>
                <c:ptCount val="2"/>
                <c:pt idx="0">
                  <c:v>5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71-46C9-AE34-28336F8603EE}"/>
            </c:ext>
          </c:extLst>
        </c:ser>
        <c:ser>
          <c:idx val="2"/>
          <c:order val="2"/>
          <c:tx>
            <c:strRef>
              <c:f>Blad2!$E$2</c:f>
              <c:strCache>
                <c:ptCount val="1"/>
                <c:pt idx="0">
                  <c:v>Speed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Blad2!$E$3:$E$4</c:f>
              <c:numCache>
                <c:formatCode>General</c:formatCode>
                <c:ptCount val="2"/>
                <c:pt idx="0">
                  <c:v>3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71-46C9-AE34-28336F8603E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3366704"/>
        <c:axId val="1133375344"/>
      </c:barChart>
      <c:catAx>
        <c:axId val="113336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75344"/>
        <c:crosses val="autoZero"/>
        <c:auto val="1"/>
        <c:lblAlgn val="ctr"/>
        <c:lblOffset val="100"/>
        <c:noMultiLvlLbl val="0"/>
      </c:catAx>
      <c:valAx>
        <c:axId val="113337534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6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D0FAE-5402-4AE2-8130-79B06E4F9972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8D14607-7ABE-443A-8493-5C6C0BB4A4DC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R</a:t>
          </a:r>
        </a:p>
      </dgm:t>
    </dgm:pt>
    <dgm:pt modelId="{E686B033-2495-49E7-9E58-3D00F44ED48E}" type="parTrans" cxnId="{9CAC9FA0-7223-44A8-9898-EC5C118593E7}">
      <dgm:prSet/>
      <dgm:spPr/>
      <dgm:t>
        <a:bodyPr/>
        <a:lstStyle/>
        <a:p>
          <a:endParaRPr lang="nl-NL"/>
        </a:p>
      </dgm:t>
    </dgm:pt>
    <dgm:pt modelId="{A766EA3B-C156-416B-9EBF-74A65B1377D6}" type="sibTrans" cxnId="{9CAC9FA0-7223-44A8-9898-EC5C118593E7}">
      <dgm:prSet/>
      <dgm:spPr/>
      <dgm:t>
        <a:bodyPr/>
        <a:lstStyle/>
        <a:p>
          <a:endParaRPr lang="nl-NL"/>
        </a:p>
      </dgm:t>
    </dgm:pt>
    <dgm:pt modelId="{4894AEEB-EAEE-404A-95BF-FE89A89AA337}">
      <dgm:prSet phldrT="[Text]"/>
      <dgm:spPr/>
      <dgm:t>
        <a:bodyPr/>
        <a:lstStyle/>
        <a:p>
          <a:r>
            <a:rPr lang="en-US"/>
            <a:t>R is a programming language targeted at users interested in statistical research, modeling, machine learning, reporting, etc. </a:t>
          </a:r>
          <a:endParaRPr lang="nl-NL"/>
        </a:p>
      </dgm:t>
    </dgm:pt>
    <dgm:pt modelId="{1D5B7CFB-F7C3-4F80-9641-0757AA216B78}" type="parTrans" cxnId="{3E564AC0-7F81-4C5C-B061-07E0CC31AB61}">
      <dgm:prSet/>
      <dgm:spPr/>
      <dgm:t>
        <a:bodyPr/>
        <a:lstStyle/>
        <a:p>
          <a:endParaRPr lang="nl-NL"/>
        </a:p>
      </dgm:t>
    </dgm:pt>
    <dgm:pt modelId="{A8F66AD8-1574-4F81-8629-820F15DA7FA8}" type="sibTrans" cxnId="{3E564AC0-7F81-4C5C-B061-07E0CC31AB61}">
      <dgm:prSet/>
      <dgm:spPr/>
      <dgm:t>
        <a:bodyPr/>
        <a:lstStyle/>
        <a:p>
          <a:endParaRPr lang="nl-NL"/>
        </a:p>
      </dgm:t>
    </dgm:pt>
    <dgm:pt modelId="{F7C658A7-B4CC-43AF-922D-3A2774D80FC9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Shiny</a:t>
          </a:r>
        </a:p>
      </dgm:t>
    </dgm:pt>
    <dgm:pt modelId="{4CD38CC4-9BC3-464B-B206-8775AD8EA085}" type="parTrans" cxnId="{86A300F3-2DC9-4CE9-826D-36164DEDDD95}">
      <dgm:prSet/>
      <dgm:spPr/>
      <dgm:t>
        <a:bodyPr/>
        <a:lstStyle/>
        <a:p>
          <a:endParaRPr lang="nl-NL"/>
        </a:p>
      </dgm:t>
    </dgm:pt>
    <dgm:pt modelId="{2FFC889C-78CC-4D39-B436-293E9D028AFB}" type="sibTrans" cxnId="{86A300F3-2DC9-4CE9-826D-36164DEDDD95}">
      <dgm:prSet/>
      <dgm:spPr/>
      <dgm:t>
        <a:bodyPr/>
        <a:lstStyle/>
        <a:p>
          <a:endParaRPr lang="nl-NL"/>
        </a:p>
      </dgm:t>
    </dgm:pt>
    <dgm:pt modelId="{46F36C6E-3D8D-458E-B7F3-DF4E2C3A284B}">
      <dgm:prSet phldrT="[Text]"/>
      <dgm:spPr/>
      <dgm:t>
        <a:bodyPr/>
        <a:lstStyle/>
        <a:p>
          <a:r>
            <a:rPr lang="en-US" b="0" i="0"/>
            <a:t>Shiny is a web application framework for R, enabling users to build interactive web applications without needing extensive web development knowledge. </a:t>
          </a:r>
          <a:endParaRPr lang="nl-NL"/>
        </a:p>
      </dgm:t>
    </dgm:pt>
    <dgm:pt modelId="{B8ED4A6B-F388-4224-8E8B-A600862DFA3C}" type="parTrans" cxnId="{229A0CB2-1FF3-4B1D-80ED-A481D043A458}">
      <dgm:prSet/>
      <dgm:spPr/>
      <dgm:t>
        <a:bodyPr/>
        <a:lstStyle/>
        <a:p>
          <a:endParaRPr lang="nl-NL"/>
        </a:p>
      </dgm:t>
    </dgm:pt>
    <dgm:pt modelId="{4338C412-3A46-4D7A-BB23-8C650D5756AD}" type="sibTrans" cxnId="{229A0CB2-1FF3-4B1D-80ED-A481D043A458}">
      <dgm:prSet/>
      <dgm:spPr/>
      <dgm:t>
        <a:bodyPr/>
        <a:lstStyle/>
        <a:p>
          <a:endParaRPr lang="nl-NL"/>
        </a:p>
      </dgm:t>
    </dgm:pt>
    <dgm:pt modelId="{CE0A5A22-A3C6-4216-A8BB-CACA04825E9E}">
      <dgm:prSet phldrT="[Text]"/>
      <dgm:spPr/>
      <dgm:t>
        <a:bodyPr/>
        <a:lstStyle/>
        <a:p>
          <a:r>
            <a:rPr lang="en-US"/>
            <a:t>R provides a wide range of statistical and graphical techniques, such an (non-)modeling, tests, time-series analysis, classification, clustering, etc. </a:t>
          </a:r>
          <a:endParaRPr lang="nl-NL"/>
        </a:p>
      </dgm:t>
    </dgm:pt>
    <dgm:pt modelId="{AA2CAD95-0232-4C3E-A9FF-7CCB38BDBE7A}" type="parTrans" cxnId="{C64476BC-96BD-49B6-93F5-B45382A851A6}">
      <dgm:prSet/>
      <dgm:spPr/>
      <dgm:t>
        <a:bodyPr/>
        <a:lstStyle/>
        <a:p>
          <a:endParaRPr lang="nl-NL"/>
        </a:p>
      </dgm:t>
    </dgm:pt>
    <dgm:pt modelId="{8B7EE581-77A2-4246-83ED-01E828D2B0A5}" type="sibTrans" cxnId="{C64476BC-96BD-49B6-93F5-B45382A851A6}">
      <dgm:prSet/>
      <dgm:spPr/>
      <dgm:t>
        <a:bodyPr/>
        <a:lstStyle/>
        <a:p>
          <a:endParaRPr lang="nl-NL"/>
        </a:p>
      </dgm:t>
    </dgm:pt>
    <dgm:pt modelId="{FA9DD23F-D565-422A-949F-8713C588262B}">
      <dgm:prSet phldrT="[Text]"/>
      <dgm:spPr/>
      <dgm:t>
        <a:bodyPr/>
        <a:lstStyle/>
        <a:p>
          <a:r>
            <a:rPr lang="en-US"/>
            <a:t>R is highly extensible, allowing users to write their own software and distribute it in the form of packages.</a:t>
          </a:r>
          <a:endParaRPr lang="nl-NL"/>
        </a:p>
      </dgm:t>
    </dgm:pt>
    <dgm:pt modelId="{4A8188EB-BC82-4C28-8015-7C1BF8FDAC17}" type="parTrans" cxnId="{85A7C238-23DF-4BC2-AB9C-E7965645E449}">
      <dgm:prSet/>
      <dgm:spPr/>
      <dgm:t>
        <a:bodyPr/>
        <a:lstStyle/>
        <a:p>
          <a:endParaRPr lang="nl-NL"/>
        </a:p>
      </dgm:t>
    </dgm:pt>
    <dgm:pt modelId="{0D0D0A91-0EA4-4A2A-87CF-985B2C8A9F26}" type="sibTrans" cxnId="{85A7C238-23DF-4BC2-AB9C-E7965645E449}">
      <dgm:prSet/>
      <dgm:spPr/>
      <dgm:t>
        <a:bodyPr/>
        <a:lstStyle/>
        <a:p>
          <a:endParaRPr lang="nl-NL"/>
        </a:p>
      </dgm:t>
    </dgm:pt>
    <dgm:pt modelId="{76CE3686-F647-4F1B-A2F4-FAAF1EC67B0E}">
      <dgm:prSet phldrT="[Text]"/>
      <dgm:spPr/>
      <dgm:t>
        <a:bodyPr/>
        <a:lstStyle/>
        <a:p>
          <a:r>
            <a:rPr lang="en-US" b="0" i="0"/>
            <a:t>Shiny allows data scientists to turn analyses into interactive web applications that can be shared with users. </a:t>
          </a:r>
          <a:endParaRPr lang="nl-NL"/>
        </a:p>
      </dgm:t>
    </dgm:pt>
    <dgm:pt modelId="{6022458F-EC4E-47DE-AAA8-D26B1C63242C}" type="parTrans" cxnId="{E5E3902D-10AB-4FD4-8400-1FA844D12978}">
      <dgm:prSet/>
      <dgm:spPr/>
      <dgm:t>
        <a:bodyPr/>
        <a:lstStyle/>
        <a:p>
          <a:endParaRPr lang="nl-NL"/>
        </a:p>
      </dgm:t>
    </dgm:pt>
    <dgm:pt modelId="{44F47A2A-C3A7-4001-969C-B0B1019A80F5}" type="sibTrans" cxnId="{E5E3902D-10AB-4FD4-8400-1FA844D12978}">
      <dgm:prSet/>
      <dgm:spPr/>
      <dgm:t>
        <a:bodyPr/>
        <a:lstStyle/>
        <a:p>
          <a:endParaRPr lang="nl-NL"/>
        </a:p>
      </dgm:t>
    </dgm:pt>
    <dgm:pt modelId="{99B634D3-9FAD-44C9-A2F9-40A189DE9BA3}">
      <dgm:prSet phldrT="[Text]"/>
      <dgm:spPr/>
      <dgm:t>
        <a:bodyPr/>
        <a:lstStyle/>
        <a:p>
          <a:r>
            <a:rPr lang="en-US" b="0" i="0"/>
            <a:t>Shiny applications are built using R code and integrate well with other R packages, making it a powerful tool for communicating data and statistical analysis results.</a:t>
          </a:r>
          <a:endParaRPr lang="nl-NL"/>
        </a:p>
      </dgm:t>
    </dgm:pt>
    <dgm:pt modelId="{8E134BEA-8ADE-42B8-85C5-040A3C5E4765}" type="parTrans" cxnId="{D251A350-12E3-4F49-97C0-1676A75C052C}">
      <dgm:prSet/>
      <dgm:spPr/>
      <dgm:t>
        <a:bodyPr/>
        <a:lstStyle/>
        <a:p>
          <a:endParaRPr lang="nl-NL"/>
        </a:p>
      </dgm:t>
    </dgm:pt>
    <dgm:pt modelId="{B5CB93E6-7701-4E5A-8C3E-014C49711DDB}" type="sibTrans" cxnId="{D251A350-12E3-4F49-97C0-1676A75C052C}">
      <dgm:prSet/>
      <dgm:spPr/>
      <dgm:t>
        <a:bodyPr/>
        <a:lstStyle/>
        <a:p>
          <a:endParaRPr lang="nl-NL"/>
        </a:p>
      </dgm:t>
    </dgm:pt>
    <dgm:pt modelId="{8F486007-FAC6-4835-99EE-2C9A33837337}">
      <dgm:prSet phldrT="[Text]"/>
      <dgm:spPr/>
      <dgm:t>
        <a:bodyPr/>
        <a:lstStyle/>
        <a:p>
          <a:endParaRPr lang="nl-NL"/>
        </a:p>
      </dgm:t>
    </dgm:pt>
    <dgm:pt modelId="{FB076275-04D7-4ED4-8A9C-CBD603394969}" type="parTrans" cxnId="{70347477-40EA-480B-AFCF-C7106806E4D4}">
      <dgm:prSet/>
      <dgm:spPr/>
      <dgm:t>
        <a:bodyPr/>
        <a:lstStyle/>
        <a:p>
          <a:endParaRPr lang="nl-NL"/>
        </a:p>
      </dgm:t>
    </dgm:pt>
    <dgm:pt modelId="{AC8AA598-A9DC-4E1A-B4B0-25ADA1B60940}" type="sibTrans" cxnId="{70347477-40EA-480B-AFCF-C7106806E4D4}">
      <dgm:prSet/>
      <dgm:spPr/>
      <dgm:t>
        <a:bodyPr/>
        <a:lstStyle/>
        <a:p>
          <a:endParaRPr lang="nl-NL"/>
        </a:p>
      </dgm:t>
    </dgm:pt>
    <dgm:pt modelId="{586D23EA-378F-48FD-96B2-9E1A8F887E2B}">
      <dgm:prSet phldrT="[Text]"/>
      <dgm:spPr/>
      <dgm:t>
        <a:bodyPr/>
        <a:lstStyle/>
        <a:p>
          <a:endParaRPr lang="nl-NL"/>
        </a:p>
      </dgm:t>
    </dgm:pt>
    <dgm:pt modelId="{15884BEC-265C-48B5-8828-E228F961165B}" type="parTrans" cxnId="{2FA0A2D6-5F76-4B43-8A36-59477935E65D}">
      <dgm:prSet/>
      <dgm:spPr/>
      <dgm:t>
        <a:bodyPr/>
        <a:lstStyle/>
        <a:p>
          <a:endParaRPr lang="nl-NL"/>
        </a:p>
      </dgm:t>
    </dgm:pt>
    <dgm:pt modelId="{9CD4759D-E8D1-4289-9F2A-74E1F5EA0C4E}" type="sibTrans" cxnId="{2FA0A2D6-5F76-4B43-8A36-59477935E65D}">
      <dgm:prSet/>
      <dgm:spPr/>
      <dgm:t>
        <a:bodyPr/>
        <a:lstStyle/>
        <a:p>
          <a:endParaRPr lang="nl-NL"/>
        </a:p>
      </dgm:t>
    </dgm:pt>
    <dgm:pt modelId="{8F101613-CC0C-4843-ADAD-5F5E50107133}">
      <dgm:prSet phldrT="[Text]"/>
      <dgm:spPr/>
      <dgm:t>
        <a:bodyPr/>
        <a:lstStyle/>
        <a:p>
          <a:endParaRPr lang="nl-NL"/>
        </a:p>
      </dgm:t>
    </dgm:pt>
    <dgm:pt modelId="{A4B788BF-32DA-405B-9BA0-F4F571F11F6B}" type="parTrans" cxnId="{1244983B-755B-410F-9D5F-90FE25F6A952}">
      <dgm:prSet/>
      <dgm:spPr/>
      <dgm:t>
        <a:bodyPr/>
        <a:lstStyle/>
        <a:p>
          <a:endParaRPr lang="nl-NL"/>
        </a:p>
      </dgm:t>
    </dgm:pt>
    <dgm:pt modelId="{1EA5A145-2DE1-4027-BE19-32406FA86308}" type="sibTrans" cxnId="{1244983B-755B-410F-9D5F-90FE25F6A952}">
      <dgm:prSet/>
      <dgm:spPr/>
      <dgm:t>
        <a:bodyPr/>
        <a:lstStyle/>
        <a:p>
          <a:endParaRPr lang="nl-NL"/>
        </a:p>
      </dgm:t>
    </dgm:pt>
    <dgm:pt modelId="{121F0764-2111-42F2-9E85-86EEBC802838}">
      <dgm:prSet phldrT="[Text]"/>
      <dgm:spPr/>
      <dgm:t>
        <a:bodyPr/>
        <a:lstStyle/>
        <a:p>
          <a:endParaRPr lang="nl-NL"/>
        </a:p>
      </dgm:t>
    </dgm:pt>
    <dgm:pt modelId="{FDB302A1-1D20-4F46-8479-B71DA58E87A1}" type="parTrans" cxnId="{1CBF010B-A741-4DB1-9A24-6924CF244B20}">
      <dgm:prSet/>
      <dgm:spPr/>
      <dgm:t>
        <a:bodyPr/>
        <a:lstStyle/>
        <a:p>
          <a:endParaRPr lang="nl-NL"/>
        </a:p>
      </dgm:t>
    </dgm:pt>
    <dgm:pt modelId="{5A8D1103-9EAC-4688-BC34-DE593CFD06B9}" type="sibTrans" cxnId="{1CBF010B-A741-4DB1-9A24-6924CF244B20}">
      <dgm:prSet/>
      <dgm:spPr/>
      <dgm:t>
        <a:bodyPr/>
        <a:lstStyle/>
        <a:p>
          <a:endParaRPr lang="nl-NL"/>
        </a:p>
      </dgm:t>
    </dgm:pt>
    <dgm:pt modelId="{F95825CE-CC06-4672-BA88-32643FC85687}" type="pres">
      <dgm:prSet presAssocID="{650D0FAE-5402-4AE2-8130-79B06E4F9972}" presName="Name0" presStyleCnt="0">
        <dgm:presLayoutVars>
          <dgm:dir/>
          <dgm:animLvl val="lvl"/>
          <dgm:resizeHandles val="exact"/>
        </dgm:presLayoutVars>
      </dgm:prSet>
      <dgm:spPr/>
    </dgm:pt>
    <dgm:pt modelId="{DACB534E-0D61-46A2-A1D3-50B62D633639}" type="pres">
      <dgm:prSet presAssocID="{68D14607-7ABE-443A-8493-5C6C0BB4A4DC}" presName="linNode" presStyleCnt="0"/>
      <dgm:spPr/>
    </dgm:pt>
    <dgm:pt modelId="{159D8FA5-3921-44C9-BEE1-74857B61511C}" type="pres">
      <dgm:prSet presAssocID="{68D14607-7ABE-443A-8493-5C6C0BB4A4DC}" presName="parTx" presStyleLbl="revTx" presStyleIdx="0" presStyleCnt="2">
        <dgm:presLayoutVars>
          <dgm:chMax val="1"/>
          <dgm:bulletEnabled val="1"/>
        </dgm:presLayoutVars>
      </dgm:prSet>
      <dgm:spPr/>
    </dgm:pt>
    <dgm:pt modelId="{C5974F0C-0F44-4B40-A56F-72C900AA9A0C}" type="pres">
      <dgm:prSet presAssocID="{68D14607-7ABE-443A-8493-5C6C0BB4A4DC}" presName="bracket" presStyleLbl="parChTrans1D1" presStyleIdx="0" presStyleCnt="2"/>
      <dgm:spPr/>
    </dgm:pt>
    <dgm:pt modelId="{11119390-04A0-43A6-9C51-F0AC018AF287}" type="pres">
      <dgm:prSet presAssocID="{68D14607-7ABE-443A-8493-5C6C0BB4A4DC}" presName="spH" presStyleCnt="0"/>
      <dgm:spPr/>
    </dgm:pt>
    <dgm:pt modelId="{680DBB2C-D2A0-4917-817C-56092F9AD933}" type="pres">
      <dgm:prSet presAssocID="{68D14607-7ABE-443A-8493-5C6C0BB4A4DC}" presName="desTx" presStyleLbl="node1" presStyleIdx="0" presStyleCnt="2">
        <dgm:presLayoutVars>
          <dgm:bulletEnabled val="1"/>
        </dgm:presLayoutVars>
      </dgm:prSet>
      <dgm:spPr/>
    </dgm:pt>
    <dgm:pt modelId="{F83C306E-6480-46B4-AADF-152BF087F914}" type="pres">
      <dgm:prSet presAssocID="{A766EA3B-C156-416B-9EBF-74A65B1377D6}" presName="spV" presStyleCnt="0"/>
      <dgm:spPr/>
    </dgm:pt>
    <dgm:pt modelId="{7B27AC66-DDF6-42C0-93CD-11A844A36B6C}" type="pres">
      <dgm:prSet presAssocID="{F7C658A7-B4CC-43AF-922D-3A2774D80FC9}" presName="linNode" presStyleCnt="0"/>
      <dgm:spPr/>
    </dgm:pt>
    <dgm:pt modelId="{68032EC9-D569-4EB5-A957-3F46B78DE1DA}" type="pres">
      <dgm:prSet presAssocID="{F7C658A7-B4CC-43AF-922D-3A2774D80FC9}" presName="parTx" presStyleLbl="revTx" presStyleIdx="1" presStyleCnt="2">
        <dgm:presLayoutVars>
          <dgm:chMax val="1"/>
          <dgm:bulletEnabled val="1"/>
        </dgm:presLayoutVars>
      </dgm:prSet>
      <dgm:spPr/>
    </dgm:pt>
    <dgm:pt modelId="{26343B5D-7B89-4131-AED9-E9EA5A23F738}" type="pres">
      <dgm:prSet presAssocID="{F7C658A7-B4CC-43AF-922D-3A2774D80FC9}" presName="bracket" presStyleLbl="parChTrans1D1" presStyleIdx="1" presStyleCnt="2"/>
      <dgm:spPr/>
    </dgm:pt>
    <dgm:pt modelId="{7FA8091D-2591-43FB-AC97-554F9349B69D}" type="pres">
      <dgm:prSet presAssocID="{F7C658A7-B4CC-43AF-922D-3A2774D80FC9}" presName="spH" presStyleCnt="0"/>
      <dgm:spPr/>
    </dgm:pt>
    <dgm:pt modelId="{43CCB182-EE9E-40EA-A316-CBD28CB2669F}" type="pres">
      <dgm:prSet presAssocID="{F7C658A7-B4CC-43AF-922D-3A2774D80FC9}" presName="desTx" presStyleLbl="node1" presStyleIdx="1" presStyleCnt="2">
        <dgm:presLayoutVars>
          <dgm:bulletEnabled val="1"/>
        </dgm:presLayoutVars>
      </dgm:prSet>
      <dgm:spPr/>
    </dgm:pt>
  </dgm:ptLst>
  <dgm:cxnLst>
    <dgm:cxn modelId="{5416EA01-26F2-4246-877B-3733D8F9F80F}" type="presOf" srcId="{F7C658A7-B4CC-43AF-922D-3A2774D80FC9}" destId="{68032EC9-D569-4EB5-A957-3F46B78DE1DA}" srcOrd="0" destOrd="0" presId="urn:diagrams.loki3.com/BracketList"/>
    <dgm:cxn modelId="{BC63ED07-0EDD-4925-9DB4-B810C84365C4}" type="presOf" srcId="{46F36C6E-3D8D-458E-B7F3-DF4E2C3A284B}" destId="{43CCB182-EE9E-40EA-A316-CBD28CB2669F}" srcOrd="0" destOrd="0" presId="urn:diagrams.loki3.com/BracketList"/>
    <dgm:cxn modelId="{1CBF010B-A741-4DB1-9A24-6924CF244B20}" srcId="{F7C658A7-B4CC-43AF-922D-3A2774D80FC9}" destId="{121F0764-2111-42F2-9E85-86EEBC802838}" srcOrd="3" destOrd="0" parTransId="{FDB302A1-1D20-4F46-8479-B71DA58E87A1}" sibTransId="{5A8D1103-9EAC-4688-BC34-DE593CFD06B9}"/>
    <dgm:cxn modelId="{6E25882B-6735-4AF6-9967-55A636140991}" type="presOf" srcId="{CE0A5A22-A3C6-4216-A8BB-CACA04825E9E}" destId="{680DBB2C-D2A0-4917-817C-56092F9AD933}" srcOrd="0" destOrd="2" presId="urn:diagrams.loki3.com/BracketList"/>
    <dgm:cxn modelId="{E5E3902D-10AB-4FD4-8400-1FA844D12978}" srcId="{F7C658A7-B4CC-43AF-922D-3A2774D80FC9}" destId="{76CE3686-F647-4F1B-A2F4-FAAF1EC67B0E}" srcOrd="2" destOrd="0" parTransId="{6022458F-EC4E-47DE-AAA8-D26B1C63242C}" sibTransId="{44F47A2A-C3A7-4001-969C-B0B1019A80F5}"/>
    <dgm:cxn modelId="{65C14C34-AC11-490C-A101-96CB81611E0D}" type="presOf" srcId="{4894AEEB-EAEE-404A-95BF-FE89A89AA337}" destId="{680DBB2C-D2A0-4917-817C-56092F9AD933}" srcOrd="0" destOrd="0" presId="urn:diagrams.loki3.com/BracketList"/>
    <dgm:cxn modelId="{C3B97536-BF87-4AE2-B3BC-CAE51AF7523D}" type="presOf" srcId="{650D0FAE-5402-4AE2-8130-79B06E4F9972}" destId="{F95825CE-CC06-4672-BA88-32643FC85687}" srcOrd="0" destOrd="0" presId="urn:diagrams.loki3.com/BracketList"/>
    <dgm:cxn modelId="{4542FC36-5DF3-48F1-A166-9E0E7A6ED2AC}" type="presOf" srcId="{586D23EA-378F-48FD-96B2-9E1A8F887E2B}" destId="{680DBB2C-D2A0-4917-817C-56092F9AD933}" srcOrd="0" destOrd="3" presId="urn:diagrams.loki3.com/BracketList"/>
    <dgm:cxn modelId="{85A7C238-23DF-4BC2-AB9C-E7965645E449}" srcId="{68D14607-7ABE-443A-8493-5C6C0BB4A4DC}" destId="{FA9DD23F-D565-422A-949F-8713C588262B}" srcOrd="4" destOrd="0" parTransId="{4A8188EB-BC82-4C28-8015-7C1BF8FDAC17}" sibTransId="{0D0D0A91-0EA4-4A2A-87CF-985B2C8A9F26}"/>
    <dgm:cxn modelId="{1244983B-755B-410F-9D5F-90FE25F6A952}" srcId="{F7C658A7-B4CC-43AF-922D-3A2774D80FC9}" destId="{8F101613-CC0C-4843-ADAD-5F5E50107133}" srcOrd="1" destOrd="0" parTransId="{A4B788BF-32DA-405B-9BA0-F4F571F11F6B}" sibTransId="{1EA5A145-2DE1-4027-BE19-32406FA86308}"/>
    <dgm:cxn modelId="{5F51E33F-D325-4037-9E2D-5B7A54748037}" type="presOf" srcId="{99B634D3-9FAD-44C9-A2F9-40A189DE9BA3}" destId="{43CCB182-EE9E-40EA-A316-CBD28CB2669F}" srcOrd="0" destOrd="4" presId="urn:diagrams.loki3.com/BracketList"/>
    <dgm:cxn modelId="{1F816A41-7CB1-4D86-89C2-44C848051D96}" type="presOf" srcId="{8F486007-FAC6-4835-99EE-2C9A33837337}" destId="{680DBB2C-D2A0-4917-817C-56092F9AD933}" srcOrd="0" destOrd="1" presId="urn:diagrams.loki3.com/BracketList"/>
    <dgm:cxn modelId="{B4525B42-97BF-4E7E-97CD-2642307B8F9B}" type="presOf" srcId="{76CE3686-F647-4F1B-A2F4-FAAF1EC67B0E}" destId="{43CCB182-EE9E-40EA-A316-CBD28CB2669F}" srcOrd="0" destOrd="2" presId="urn:diagrams.loki3.com/BracketList"/>
    <dgm:cxn modelId="{A9DFAF64-4541-4C5C-970D-51A0D2785E14}" type="presOf" srcId="{121F0764-2111-42F2-9E85-86EEBC802838}" destId="{43CCB182-EE9E-40EA-A316-CBD28CB2669F}" srcOrd="0" destOrd="3" presId="urn:diagrams.loki3.com/BracketList"/>
    <dgm:cxn modelId="{D251A350-12E3-4F49-97C0-1676A75C052C}" srcId="{F7C658A7-B4CC-43AF-922D-3A2774D80FC9}" destId="{99B634D3-9FAD-44C9-A2F9-40A189DE9BA3}" srcOrd="4" destOrd="0" parTransId="{8E134BEA-8ADE-42B8-85C5-040A3C5E4765}" sibTransId="{B5CB93E6-7701-4E5A-8C3E-014C49711DDB}"/>
    <dgm:cxn modelId="{284B8851-A317-4534-937D-744E4C373879}" type="presOf" srcId="{68D14607-7ABE-443A-8493-5C6C0BB4A4DC}" destId="{159D8FA5-3921-44C9-BEE1-74857B61511C}" srcOrd="0" destOrd="0" presId="urn:diagrams.loki3.com/BracketList"/>
    <dgm:cxn modelId="{70347477-40EA-480B-AFCF-C7106806E4D4}" srcId="{68D14607-7ABE-443A-8493-5C6C0BB4A4DC}" destId="{8F486007-FAC6-4835-99EE-2C9A33837337}" srcOrd="1" destOrd="0" parTransId="{FB076275-04D7-4ED4-8A9C-CBD603394969}" sibTransId="{AC8AA598-A9DC-4E1A-B4B0-25ADA1B60940}"/>
    <dgm:cxn modelId="{F72FEB97-6FF5-47FB-A584-BE2D21B5452D}" type="presOf" srcId="{8F101613-CC0C-4843-ADAD-5F5E50107133}" destId="{43CCB182-EE9E-40EA-A316-CBD28CB2669F}" srcOrd="0" destOrd="1" presId="urn:diagrams.loki3.com/BracketList"/>
    <dgm:cxn modelId="{9CAC9FA0-7223-44A8-9898-EC5C118593E7}" srcId="{650D0FAE-5402-4AE2-8130-79B06E4F9972}" destId="{68D14607-7ABE-443A-8493-5C6C0BB4A4DC}" srcOrd="0" destOrd="0" parTransId="{E686B033-2495-49E7-9E58-3D00F44ED48E}" sibTransId="{A766EA3B-C156-416B-9EBF-74A65B1377D6}"/>
    <dgm:cxn modelId="{229A0CB2-1FF3-4B1D-80ED-A481D043A458}" srcId="{F7C658A7-B4CC-43AF-922D-3A2774D80FC9}" destId="{46F36C6E-3D8D-458E-B7F3-DF4E2C3A284B}" srcOrd="0" destOrd="0" parTransId="{B8ED4A6B-F388-4224-8E8B-A600862DFA3C}" sibTransId="{4338C412-3A46-4D7A-BB23-8C650D5756AD}"/>
    <dgm:cxn modelId="{C64476BC-96BD-49B6-93F5-B45382A851A6}" srcId="{68D14607-7ABE-443A-8493-5C6C0BB4A4DC}" destId="{CE0A5A22-A3C6-4216-A8BB-CACA04825E9E}" srcOrd="2" destOrd="0" parTransId="{AA2CAD95-0232-4C3E-A9FF-7CCB38BDBE7A}" sibTransId="{8B7EE581-77A2-4246-83ED-01E828D2B0A5}"/>
    <dgm:cxn modelId="{3E564AC0-7F81-4C5C-B061-07E0CC31AB61}" srcId="{68D14607-7ABE-443A-8493-5C6C0BB4A4DC}" destId="{4894AEEB-EAEE-404A-95BF-FE89A89AA337}" srcOrd="0" destOrd="0" parTransId="{1D5B7CFB-F7C3-4F80-9641-0757AA216B78}" sibTransId="{A8F66AD8-1574-4F81-8629-820F15DA7FA8}"/>
    <dgm:cxn modelId="{374635C3-3DBF-44CE-B76E-B1B3BEFA49CF}" type="presOf" srcId="{FA9DD23F-D565-422A-949F-8713C588262B}" destId="{680DBB2C-D2A0-4917-817C-56092F9AD933}" srcOrd="0" destOrd="4" presId="urn:diagrams.loki3.com/BracketList"/>
    <dgm:cxn modelId="{2FA0A2D6-5F76-4B43-8A36-59477935E65D}" srcId="{68D14607-7ABE-443A-8493-5C6C0BB4A4DC}" destId="{586D23EA-378F-48FD-96B2-9E1A8F887E2B}" srcOrd="3" destOrd="0" parTransId="{15884BEC-265C-48B5-8828-E228F961165B}" sibTransId="{9CD4759D-E8D1-4289-9F2A-74E1F5EA0C4E}"/>
    <dgm:cxn modelId="{86A300F3-2DC9-4CE9-826D-36164DEDDD95}" srcId="{650D0FAE-5402-4AE2-8130-79B06E4F9972}" destId="{F7C658A7-B4CC-43AF-922D-3A2774D80FC9}" srcOrd="1" destOrd="0" parTransId="{4CD38CC4-9BC3-464B-B206-8775AD8EA085}" sibTransId="{2FFC889C-78CC-4D39-B436-293E9D028AFB}"/>
    <dgm:cxn modelId="{3B08508E-8185-49D3-A953-882DA02420DB}" type="presParOf" srcId="{F95825CE-CC06-4672-BA88-32643FC85687}" destId="{DACB534E-0D61-46A2-A1D3-50B62D633639}" srcOrd="0" destOrd="0" presId="urn:diagrams.loki3.com/BracketList"/>
    <dgm:cxn modelId="{BF6625DD-E4B4-4FD3-AB79-A6AAAC9B83DE}" type="presParOf" srcId="{DACB534E-0D61-46A2-A1D3-50B62D633639}" destId="{159D8FA5-3921-44C9-BEE1-74857B61511C}" srcOrd="0" destOrd="0" presId="urn:diagrams.loki3.com/BracketList"/>
    <dgm:cxn modelId="{166BFA03-B52F-4BB3-A636-004776A17AA2}" type="presParOf" srcId="{DACB534E-0D61-46A2-A1D3-50B62D633639}" destId="{C5974F0C-0F44-4B40-A56F-72C900AA9A0C}" srcOrd="1" destOrd="0" presId="urn:diagrams.loki3.com/BracketList"/>
    <dgm:cxn modelId="{3D29F3AB-D955-4812-B25B-DDB9BB9C674F}" type="presParOf" srcId="{DACB534E-0D61-46A2-A1D3-50B62D633639}" destId="{11119390-04A0-43A6-9C51-F0AC018AF287}" srcOrd="2" destOrd="0" presId="urn:diagrams.loki3.com/BracketList"/>
    <dgm:cxn modelId="{50449E23-187E-4D36-BA5B-897D777170C2}" type="presParOf" srcId="{DACB534E-0D61-46A2-A1D3-50B62D633639}" destId="{680DBB2C-D2A0-4917-817C-56092F9AD933}" srcOrd="3" destOrd="0" presId="urn:diagrams.loki3.com/BracketList"/>
    <dgm:cxn modelId="{90A9177E-EFF8-4F3F-807B-30AA112C9CCB}" type="presParOf" srcId="{F95825CE-CC06-4672-BA88-32643FC85687}" destId="{F83C306E-6480-46B4-AADF-152BF087F914}" srcOrd="1" destOrd="0" presId="urn:diagrams.loki3.com/BracketList"/>
    <dgm:cxn modelId="{46C56E95-BEFE-4702-B422-1ECA84D42172}" type="presParOf" srcId="{F95825CE-CC06-4672-BA88-32643FC85687}" destId="{7B27AC66-DDF6-42C0-93CD-11A844A36B6C}" srcOrd="2" destOrd="0" presId="urn:diagrams.loki3.com/BracketList"/>
    <dgm:cxn modelId="{1D040E5C-10C2-4C31-A3A4-554AAAADD389}" type="presParOf" srcId="{7B27AC66-DDF6-42C0-93CD-11A844A36B6C}" destId="{68032EC9-D569-4EB5-A957-3F46B78DE1DA}" srcOrd="0" destOrd="0" presId="urn:diagrams.loki3.com/BracketList"/>
    <dgm:cxn modelId="{D3A3D39C-2643-40CC-B2A4-FDCD50327121}" type="presParOf" srcId="{7B27AC66-DDF6-42C0-93CD-11A844A36B6C}" destId="{26343B5D-7B89-4131-AED9-E9EA5A23F738}" srcOrd="1" destOrd="0" presId="urn:diagrams.loki3.com/BracketList"/>
    <dgm:cxn modelId="{9B194105-72FC-4DCA-9A7B-3690618EC580}" type="presParOf" srcId="{7B27AC66-DDF6-42C0-93CD-11A844A36B6C}" destId="{7FA8091D-2591-43FB-AC97-554F9349B69D}" srcOrd="2" destOrd="0" presId="urn:diagrams.loki3.com/BracketList"/>
    <dgm:cxn modelId="{78D6EA58-6889-4844-AC59-971727F2E7ED}" type="presParOf" srcId="{7B27AC66-DDF6-42C0-93CD-11A844A36B6C}" destId="{43CCB182-EE9E-40EA-A316-CBD28CB2669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E1A74-2011-401E-A51A-5A695D70DD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35B5B-A4C6-4189-B8CA-BAED7E5B38D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are open source … </a:t>
          </a:r>
          <a:endParaRPr lang="en-US"/>
        </a:p>
      </dgm:t>
    </dgm:pt>
    <dgm:pt modelId="{17A0E897-7818-4631-9D96-45B526AC139F}" type="parTrans" cxnId="{C2A836E6-A377-4724-884D-55BFB1960DF6}">
      <dgm:prSet/>
      <dgm:spPr/>
      <dgm:t>
        <a:bodyPr/>
        <a:lstStyle/>
        <a:p>
          <a:endParaRPr lang="en-US"/>
        </a:p>
      </dgm:t>
    </dgm:pt>
    <dgm:pt modelId="{341B6697-1D6B-4D86-803B-8F26095E790F}" type="sibTrans" cxnId="{C2A836E6-A377-4724-884D-55BFB1960DF6}">
      <dgm:prSet/>
      <dgm:spPr/>
      <dgm:t>
        <a:bodyPr/>
        <a:lstStyle/>
        <a:p>
          <a:endParaRPr lang="en-US"/>
        </a:p>
      </dgm:t>
    </dgm:pt>
    <dgm:pt modelId="{01CA55D3-5A91-4D63-BCBB-5947EF62D4C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with an active community of open-source developers  …</a:t>
          </a:r>
          <a:endParaRPr lang="en-US"/>
        </a:p>
      </dgm:t>
    </dgm:pt>
    <dgm:pt modelId="{09DFAFA8-6038-46C7-A8A8-DA68A61C21AC}" type="parTrans" cxnId="{D9747579-5D29-459B-A212-3FF1D0ECB1C1}">
      <dgm:prSet/>
      <dgm:spPr/>
      <dgm:t>
        <a:bodyPr/>
        <a:lstStyle/>
        <a:p>
          <a:endParaRPr lang="en-US"/>
        </a:p>
      </dgm:t>
    </dgm:pt>
    <dgm:pt modelId="{1FCBFE5F-1CAE-43CE-A728-066B47861F2C}" type="sibTrans" cxnId="{D9747579-5D29-459B-A212-3FF1D0ECB1C1}">
      <dgm:prSet/>
      <dgm:spPr/>
      <dgm:t>
        <a:bodyPr/>
        <a:lstStyle/>
        <a:p>
          <a:endParaRPr lang="en-US"/>
        </a:p>
      </dgm:t>
    </dgm:pt>
    <dgm:pt modelId="{A4BE707A-7AEB-4AD6-9AC5-EB1B7139ADF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and backed by enterprise support of Posit (formerly RStudio)</a:t>
          </a:r>
          <a:endParaRPr lang="en-US"/>
        </a:p>
      </dgm:t>
    </dgm:pt>
    <dgm:pt modelId="{20F8867D-6963-42AC-AD1A-E32A04EC9B0E}" type="parTrans" cxnId="{A355D0B4-4294-4C61-A9EA-E655578F9DAF}">
      <dgm:prSet/>
      <dgm:spPr/>
      <dgm:t>
        <a:bodyPr/>
        <a:lstStyle/>
        <a:p>
          <a:endParaRPr lang="en-US"/>
        </a:p>
      </dgm:t>
    </dgm:pt>
    <dgm:pt modelId="{01D0C7E8-1150-4FBA-AE3B-FCE31F5BEAB6}" type="sibTrans" cxnId="{A355D0B4-4294-4C61-A9EA-E655578F9DAF}">
      <dgm:prSet/>
      <dgm:spPr/>
      <dgm:t>
        <a:bodyPr/>
        <a:lstStyle/>
        <a:p>
          <a:endParaRPr lang="en-US"/>
        </a:p>
      </dgm:t>
    </dgm:pt>
    <dgm:pt modelId="{5E18B12D-18F0-45E9-8560-7E9C23FE595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Large R user base amoung statistically trained professionals  </a:t>
          </a:r>
          <a:endParaRPr lang="en-US"/>
        </a:p>
      </dgm:t>
    </dgm:pt>
    <dgm:pt modelId="{20A407BA-AA48-4A99-B2B5-3CB1B2C8F0E0}" type="parTrans" cxnId="{265B07E0-1526-45B1-8DC8-CC7A71F15361}">
      <dgm:prSet/>
      <dgm:spPr/>
      <dgm:t>
        <a:bodyPr/>
        <a:lstStyle/>
        <a:p>
          <a:endParaRPr lang="en-US"/>
        </a:p>
      </dgm:t>
    </dgm:pt>
    <dgm:pt modelId="{38FB7DFF-BE87-40E5-86F6-0951EC0AE60E}" type="sibTrans" cxnId="{265B07E0-1526-45B1-8DC8-CC7A71F15361}">
      <dgm:prSet/>
      <dgm:spPr/>
      <dgm:t>
        <a:bodyPr/>
        <a:lstStyle/>
        <a:p>
          <a:endParaRPr lang="en-US"/>
        </a:p>
      </dgm:t>
    </dgm:pt>
    <dgm:pt modelId="{5056DCCC-6084-4BCF-9254-D2DB6C53F1A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Statistical tools available in R can be readily integrated into Shiny</a:t>
          </a:r>
          <a:endParaRPr lang="en-US"/>
        </a:p>
      </dgm:t>
    </dgm:pt>
    <dgm:pt modelId="{DD679219-B397-4EEB-BB49-E704F2675A73}" type="parTrans" cxnId="{23F9C629-A49B-4339-8CC2-730CECE179DF}">
      <dgm:prSet/>
      <dgm:spPr/>
      <dgm:t>
        <a:bodyPr/>
        <a:lstStyle/>
        <a:p>
          <a:endParaRPr lang="en-US"/>
        </a:p>
      </dgm:t>
    </dgm:pt>
    <dgm:pt modelId="{D20950AB-C647-45B1-B35D-868106DD067B}" type="sibTrans" cxnId="{23F9C629-A49B-4339-8CC2-730CECE179DF}">
      <dgm:prSet/>
      <dgm:spPr/>
      <dgm:t>
        <a:bodyPr/>
        <a:lstStyle/>
        <a:p>
          <a:endParaRPr lang="en-US"/>
        </a:p>
      </dgm:t>
    </dgm:pt>
    <dgm:pt modelId="{88BA41EC-D9AF-4A7E-AB5F-89199A76F82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outperform alternatives such as Python/Dash</a:t>
          </a:r>
          <a:endParaRPr lang="en-US"/>
        </a:p>
      </dgm:t>
    </dgm:pt>
    <dgm:pt modelId="{608C4546-E137-4CA3-917D-BF1967C9FBDA}" type="parTrans" cxnId="{2F04CC48-C925-4291-8A60-0EC8671951C0}">
      <dgm:prSet/>
      <dgm:spPr/>
      <dgm:t>
        <a:bodyPr/>
        <a:lstStyle/>
        <a:p>
          <a:endParaRPr lang="en-US"/>
        </a:p>
      </dgm:t>
    </dgm:pt>
    <dgm:pt modelId="{B62FECE2-167C-4008-B56B-D9B6CB2341ED}" type="sibTrans" cxnId="{2F04CC48-C925-4291-8A60-0EC8671951C0}">
      <dgm:prSet/>
      <dgm:spPr/>
      <dgm:t>
        <a:bodyPr/>
        <a:lstStyle/>
        <a:p>
          <a:endParaRPr lang="en-US"/>
        </a:p>
      </dgm:t>
    </dgm:pt>
    <dgm:pt modelId="{B9EA6C3B-3E35-4B3C-B156-6FC0DAADFBD5}" type="pres">
      <dgm:prSet presAssocID="{471E1A74-2011-401E-A51A-5A695D70DD7F}" presName="root" presStyleCnt="0">
        <dgm:presLayoutVars>
          <dgm:dir/>
          <dgm:resizeHandles val="exact"/>
        </dgm:presLayoutVars>
      </dgm:prSet>
      <dgm:spPr/>
    </dgm:pt>
    <dgm:pt modelId="{DA005AC9-384F-4E42-BEC0-73608DB79E2D}" type="pres">
      <dgm:prSet presAssocID="{C6135B5B-A4C6-4189-B8CA-BAED7E5B38D3}" presName="compNode" presStyleCnt="0"/>
      <dgm:spPr/>
    </dgm:pt>
    <dgm:pt modelId="{8F5FD3C0-3935-4C7C-A1F8-A496385E9CFF}" type="pres">
      <dgm:prSet presAssocID="{C6135B5B-A4C6-4189-B8CA-BAED7E5B38D3}" presName="bgRect" presStyleLbl="bgShp" presStyleIdx="0" presStyleCnt="6"/>
      <dgm:spPr/>
    </dgm:pt>
    <dgm:pt modelId="{B53CF750-4BFB-461B-BFC6-AAFFD6FC942F}" type="pres">
      <dgm:prSet presAssocID="{C6135B5B-A4C6-4189-B8CA-BAED7E5B38D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EF1CA966-8F45-4E95-A75B-45F1E4B2A4F4}" type="pres">
      <dgm:prSet presAssocID="{C6135B5B-A4C6-4189-B8CA-BAED7E5B38D3}" presName="spaceRect" presStyleCnt="0"/>
      <dgm:spPr/>
    </dgm:pt>
    <dgm:pt modelId="{E43E3F80-2D83-4AD3-9876-ED548D6DAF39}" type="pres">
      <dgm:prSet presAssocID="{C6135B5B-A4C6-4189-B8CA-BAED7E5B38D3}" presName="parTx" presStyleLbl="revTx" presStyleIdx="0" presStyleCnt="6">
        <dgm:presLayoutVars>
          <dgm:chMax val="0"/>
          <dgm:chPref val="0"/>
        </dgm:presLayoutVars>
      </dgm:prSet>
      <dgm:spPr/>
    </dgm:pt>
    <dgm:pt modelId="{EC0B55A7-8398-4F80-9189-76BD74DD2A7F}" type="pres">
      <dgm:prSet presAssocID="{341B6697-1D6B-4D86-803B-8F26095E790F}" presName="sibTrans" presStyleCnt="0"/>
      <dgm:spPr/>
    </dgm:pt>
    <dgm:pt modelId="{32AA5B29-6573-48C3-BE94-C763929D2BA7}" type="pres">
      <dgm:prSet presAssocID="{01CA55D3-5A91-4D63-BCBB-5947EF62D4C2}" presName="compNode" presStyleCnt="0"/>
      <dgm:spPr/>
    </dgm:pt>
    <dgm:pt modelId="{BCFDE1A7-7787-4129-8644-469D96A33DF5}" type="pres">
      <dgm:prSet presAssocID="{01CA55D3-5A91-4D63-BCBB-5947EF62D4C2}" presName="bgRect" presStyleLbl="bgShp" presStyleIdx="1" presStyleCnt="6"/>
      <dgm:spPr/>
    </dgm:pt>
    <dgm:pt modelId="{22D5B65F-A25E-45DE-8229-5352FC67DB74}" type="pres">
      <dgm:prSet presAssocID="{01CA55D3-5A91-4D63-BCBB-5947EF62D4C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success with solid fill"/>
        </a:ext>
      </dgm:extLst>
    </dgm:pt>
    <dgm:pt modelId="{85B3252D-94D4-4986-9FB3-212204FC0812}" type="pres">
      <dgm:prSet presAssocID="{01CA55D3-5A91-4D63-BCBB-5947EF62D4C2}" presName="spaceRect" presStyleCnt="0"/>
      <dgm:spPr/>
    </dgm:pt>
    <dgm:pt modelId="{DA9AB91F-43A2-4E36-A547-27DB6303D2F8}" type="pres">
      <dgm:prSet presAssocID="{01CA55D3-5A91-4D63-BCBB-5947EF62D4C2}" presName="parTx" presStyleLbl="revTx" presStyleIdx="1" presStyleCnt="6">
        <dgm:presLayoutVars>
          <dgm:chMax val="0"/>
          <dgm:chPref val="0"/>
        </dgm:presLayoutVars>
      </dgm:prSet>
      <dgm:spPr/>
    </dgm:pt>
    <dgm:pt modelId="{FAD69AE1-E9A5-444A-A9DF-C93AE3369031}" type="pres">
      <dgm:prSet presAssocID="{1FCBFE5F-1CAE-43CE-A728-066B47861F2C}" presName="sibTrans" presStyleCnt="0"/>
      <dgm:spPr/>
    </dgm:pt>
    <dgm:pt modelId="{38EC48D2-F478-4F2D-BBA9-7EAA8FA6DA56}" type="pres">
      <dgm:prSet presAssocID="{A4BE707A-7AEB-4AD6-9AC5-EB1B7139ADF0}" presName="compNode" presStyleCnt="0"/>
      <dgm:spPr/>
    </dgm:pt>
    <dgm:pt modelId="{EF06A891-655F-4609-B694-A2E8C86434E2}" type="pres">
      <dgm:prSet presAssocID="{A4BE707A-7AEB-4AD6-9AC5-EB1B7139ADF0}" presName="bgRect" presStyleLbl="bgShp" presStyleIdx="2" presStyleCnt="6"/>
      <dgm:spPr/>
    </dgm:pt>
    <dgm:pt modelId="{9DC5F917-A61D-4311-8903-F583FED7B0CB}" type="pres">
      <dgm:prSet presAssocID="{A4BE707A-7AEB-4AD6-9AC5-EB1B7139ADF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 with solid fill"/>
        </a:ext>
      </dgm:extLst>
    </dgm:pt>
    <dgm:pt modelId="{C6368E45-CC01-439D-8AF5-23DB6BF05264}" type="pres">
      <dgm:prSet presAssocID="{A4BE707A-7AEB-4AD6-9AC5-EB1B7139ADF0}" presName="spaceRect" presStyleCnt="0"/>
      <dgm:spPr/>
    </dgm:pt>
    <dgm:pt modelId="{C168DA4A-31B9-4B67-902D-FEDCB3A3254A}" type="pres">
      <dgm:prSet presAssocID="{A4BE707A-7AEB-4AD6-9AC5-EB1B7139ADF0}" presName="parTx" presStyleLbl="revTx" presStyleIdx="2" presStyleCnt="6">
        <dgm:presLayoutVars>
          <dgm:chMax val="0"/>
          <dgm:chPref val="0"/>
        </dgm:presLayoutVars>
      </dgm:prSet>
      <dgm:spPr/>
    </dgm:pt>
    <dgm:pt modelId="{157CFB70-D8D8-4E57-B353-4D450956C239}" type="pres">
      <dgm:prSet presAssocID="{01D0C7E8-1150-4FBA-AE3B-FCE31F5BEAB6}" presName="sibTrans" presStyleCnt="0"/>
      <dgm:spPr/>
    </dgm:pt>
    <dgm:pt modelId="{9BCEF5B3-9973-4897-BB59-296E708BCF5F}" type="pres">
      <dgm:prSet presAssocID="{5E18B12D-18F0-45E9-8560-7E9C23FE5959}" presName="compNode" presStyleCnt="0"/>
      <dgm:spPr/>
    </dgm:pt>
    <dgm:pt modelId="{4F36E209-FF55-403A-BE36-D1A914FEDCD5}" type="pres">
      <dgm:prSet presAssocID="{5E18B12D-18F0-45E9-8560-7E9C23FE5959}" presName="bgRect" presStyleLbl="bgShp" presStyleIdx="3" presStyleCnt="6"/>
      <dgm:spPr/>
    </dgm:pt>
    <dgm:pt modelId="{935E9EB6-9542-4F55-B796-94F5114715DA}" type="pres">
      <dgm:prSet presAssocID="{5E18B12D-18F0-45E9-8560-7E9C23FE595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 with solid fill"/>
        </a:ext>
      </dgm:extLst>
    </dgm:pt>
    <dgm:pt modelId="{4CA52392-3420-44BD-811D-455657A3F00E}" type="pres">
      <dgm:prSet presAssocID="{5E18B12D-18F0-45E9-8560-7E9C23FE5959}" presName="spaceRect" presStyleCnt="0"/>
      <dgm:spPr/>
    </dgm:pt>
    <dgm:pt modelId="{CEBBEAA9-ACD5-4DC3-81C4-5BBECE9A5AE2}" type="pres">
      <dgm:prSet presAssocID="{5E18B12D-18F0-45E9-8560-7E9C23FE5959}" presName="parTx" presStyleLbl="revTx" presStyleIdx="3" presStyleCnt="6">
        <dgm:presLayoutVars>
          <dgm:chMax val="0"/>
          <dgm:chPref val="0"/>
        </dgm:presLayoutVars>
      </dgm:prSet>
      <dgm:spPr/>
    </dgm:pt>
    <dgm:pt modelId="{4F66D8B8-F385-4573-9AAB-E6B2CBCAC503}" type="pres">
      <dgm:prSet presAssocID="{38FB7DFF-BE87-40E5-86F6-0951EC0AE60E}" presName="sibTrans" presStyleCnt="0"/>
      <dgm:spPr/>
    </dgm:pt>
    <dgm:pt modelId="{14F42988-9FEF-4768-9EFF-A636FF409AEE}" type="pres">
      <dgm:prSet presAssocID="{5056DCCC-6084-4BCF-9254-D2DB6C53F1AA}" presName="compNode" presStyleCnt="0"/>
      <dgm:spPr/>
    </dgm:pt>
    <dgm:pt modelId="{10F2F6AD-0B29-4466-A370-0E680FE920DA}" type="pres">
      <dgm:prSet presAssocID="{5056DCCC-6084-4BCF-9254-D2DB6C53F1AA}" presName="bgRect" presStyleLbl="bgShp" presStyleIdx="4" presStyleCnt="6"/>
      <dgm:spPr/>
    </dgm:pt>
    <dgm:pt modelId="{3F615A22-F52F-4685-91CA-C6EE1561D801}" type="pres">
      <dgm:prSet presAssocID="{5056DCCC-6084-4BCF-9254-D2DB6C53F1A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CC6C29B-8A07-43E4-B7C2-A731353FD7C8}" type="pres">
      <dgm:prSet presAssocID="{5056DCCC-6084-4BCF-9254-D2DB6C53F1AA}" presName="spaceRect" presStyleCnt="0"/>
      <dgm:spPr/>
    </dgm:pt>
    <dgm:pt modelId="{3080C2AB-078E-4D99-8395-74736B588B3C}" type="pres">
      <dgm:prSet presAssocID="{5056DCCC-6084-4BCF-9254-D2DB6C53F1AA}" presName="parTx" presStyleLbl="revTx" presStyleIdx="4" presStyleCnt="6">
        <dgm:presLayoutVars>
          <dgm:chMax val="0"/>
          <dgm:chPref val="0"/>
        </dgm:presLayoutVars>
      </dgm:prSet>
      <dgm:spPr/>
    </dgm:pt>
    <dgm:pt modelId="{20586CA4-A9F2-4CCC-83EB-BBAD197B65CF}" type="pres">
      <dgm:prSet presAssocID="{D20950AB-C647-45B1-B35D-868106DD067B}" presName="sibTrans" presStyleCnt="0"/>
      <dgm:spPr/>
    </dgm:pt>
    <dgm:pt modelId="{4BAE29B9-F1C7-4C1B-8DCB-2EC206E305A7}" type="pres">
      <dgm:prSet presAssocID="{88BA41EC-D9AF-4A7E-AB5F-89199A76F828}" presName="compNode" presStyleCnt="0"/>
      <dgm:spPr/>
    </dgm:pt>
    <dgm:pt modelId="{E7D6A747-F250-46AE-9BE4-188C517CA3EB}" type="pres">
      <dgm:prSet presAssocID="{88BA41EC-D9AF-4A7E-AB5F-89199A76F828}" presName="bgRect" presStyleLbl="bgShp" presStyleIdx="5" presStyleCnt="6"/>
      <dgm:spPr/>
    </dgm:pt>
    <dgm:pt modelId="{A111110B-8FDA-4F64-B3A2-7FF1B96F5FAE}" type="pres">
      <dgm:prSet presAssocID="{88BA41EC-D9AF-4A7E-AB5F-89199A76F82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0ED6D1D2-A350-4416-9C56-084FD1FF39E2}" type="pres">
      <dgm:prSet presAssocID="{88BA41EC-D9AF-4A7E-AB5F-89199A76F828}" presName="spaceRect" presStyleCnt="0"/>
      <dgm:spPr/>
    </dgm:pt>
    <dgm:pt modelId="{9B02F53A-D4AF-416A-A391-3EE8EB4DF471}" type="pres">
      <dgm:prSet presAssocID="{88BA41EC-D9AF-4A7E-AB5F-89199A76F82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3F9C629-A49B-4339-8CC2-730CECE179DF}" srcId="{471E1A74-2011-401E-A51A-5A695D70DD7F}" destId="{5056DCCC-6084-4BCF-9254-D2DB6C53F1AA}" srcOrd="4" destOrd="0" parTransId="{DD679219-B397-4EEB-BB49-E704F2675A73}" sibTransId="{D20950AB-C647-45B1-B35D-868106DD067B}"/>
    <dgm:cxn modelId="{A9929B63-A41A-40C2-B8E7-536AC4284E8E}" type="presOf" srcId="{C6135B5B-A4C6-4189-B8CA-BAED7E5B38D3}" destId="{E43E3F80-2D83-4AD3-9876-ED548D6DAF39}" srcOrd="0" destOrd="0" presId="urn:microsoft.com/office/officeart/2018/2/layout/IconVerticalSolidList"/>
    <dgm:cxn modelId="{EA211368-6208-49E4-9658-9B9511E3DA65}" type="presOf" srcId="{88BA41EC-D9AF-4A7E-AB5F-89199A76F828}" destId="{9B02F53A-D4AF-416A-A391-3EE8EB4DF471}" srcOrd="0" destOrd="0" presId="urn:microsoft.com/office/officeart/2018/2/layout/IconVerticalSolidList"/>
    <dgm:cxn modelId="{2F04CC48-C925-4291-8A60-0EC8671951C0}" srcId="{471E1A74-2011-401E-A51A-5A695D70DD7F}" destId="{88BA41EC-D9AF-4A7E-AB5F-89199A76F828}" srcOrd="5" destOrd="0" parTransId="{608C4546-E137-4CA3-917D-BF1967C9FBDA}" sibTransId="{B62FECE2-167C-4008-B56B-D9B6CB2341ED}"/>
    <dgm:cxn modelId="{B579AA6D-5731-4BEB-94E4-D63B5FB84B80}" type="presOf" srcId="{A4BE707A-7AEB-4AD6-9AC5-EB1B7139ADF0}" destId="{C168DA4A-31B9-4B67-902D-FEDCB3A3254A}" srcOrd="0" destOrd="0" presId="urn:microsoft.com/office/officeart/2018/2/layout/IconVerticalSolidList"/>
    <dgm:cxn modelId="{D9747579-5D29-459B-A212-3FF1D0ECB1C1}" srcId="{471E1A74-2011-401E-A51A-5A695D70DD7F}" destId="{01CA55D3-5A91-4D63-BCBB-5947EF62D4C2}" srcOrd="1" destOrd="0" parTransId="{09DFAFA8-6038-46C7-A8A8-DA68A61C21AC}" sibTransId="{1FCBFE5F-1CAE-43CE-A728-066B47861F2C}"/>
    <dgm:cxn modelId="{D244F892-42C2-4B85-98F4-8C0C84109D40}" type="presOf" srcId="{5056DCCC-6084-4BCF-9254-D2DB6C53F1AA}" destId="{3080C2AB-078E-4D99-8395-74736B588B3C}" srcOrd="0" destOrd="0" presId="urn:microsoft.com/office/officeart/2018/2/layout/IconVerticalSolidList"/>
    <dgm:cxn modelId="{B3F1EC9A-87C8-4C98-91FF-7C5CFF9D2E11}" type="presOf" srcId="{01CA55D3-5A91-4D63-BCBB-5947EF62D4C2}" destId="{DA9AB91F-43A2-4E36-A547-27DB6303D2F8}" srcOrd="0" destOrd="0" presId="urn:microsoft.com/office/officeart/2018/2/layout/IconVerticalSolidList"/>
    <dgm:cxn modelId="{C994C39B-8273-4CC7-8067-FFA7E94833BC}" type="presOf" srcId="{471E1A74-2011-401E-A51A-5A695D70DD7F}" destId="{B9EA6C3B-3E35-4B3C-B156-6FC0DAADFBD5}" srcOrd="0" destOrd="0" presId="urn:microsoft.com/office/officeart/2018/2/layout/IconVerticalSolidList"/>
    <dgm:cxn modelId="{A355D0B4-4294-4C61-A9EA-E655578F9DAF}" srcId="{471E1A74-2011-401E-A51A-5A695D70DD7F}" destId="{A4BE707A-7AEB-4AD6-9AC5-EB1B7139ADF0}" srcOrd="2" destOrd="0" parTransId="{20F8867D-6963-42AC-AD1A-E32A04EC9B0E}" sibTransId="{01D0C7E8-1150-4FBA-AE3B-FCE31F5BEAB6}"/>
    <dgm:cxn modelId="{265B07E0-1526-45B1-8DC8-CC7A71F15361}" srcId="{471E1A74-2011-401E-A51A-5A695D70DD7F}" destId="{5E18B12D-18F0-45E9-8560-7E9C23FE5959}" srcOrd="3" destOrd="0" parTransId="{20A407BA-AA48-4A99-B2B5-3CB1B2C8F0E0}" sibTransId="{38FB7DFF-BE87-40E5-86F6-0951EC0AE60E}"/>
    <dgm:cxn modelId="{C2A836E6-A377-4724-884D-55BFB1960DF6}" srcId="{471E1A74-2011-401E-A51A-5A695D70DD7F}" destId="{C6135B5B-A4C6-4189-B8CA-BAED7E5B38D3}" srcOrd="0" destOrd="0" parTransId="{17A0E897-7818-4631-9D96-45B526AC139F}" sibTransId="{341B6697-1D6B-4D86-803B-8F26095E790F}"/>
    <dgm:cxn modelId="{94CA6CFB-0EF4-43C9-B15D-72B45AF8D74D}" type="presOf" srcId="{5E18B12D-18F0-45E9-8560-7E9C23FE5959}" destId="{CEBBEAA9-ACD5-4DC3-81C4-5BBECE9A5AE2}" srcOrd="0" destOrd="0" presId="urn:microsoft.com/office/officeart/2018/2/layout/IconVerticalSolidList"/>
    <dgm:cxn modelId="{29D01757-A7AB-491C-8169-A710A7B955B8}" type="presParOf" srcId="{B9EA6C3B-3E35-4B3C-B156-6FC0DAADFBD5}" destId="{DA005AC9-384F-4E42-BEC0-73608DB79E2D}" srcOrd="0" destOrd="0" presId="urn:microsoft.com/office/officeart/2018/2/layout/IconVerticalSolidList"/>
    <dgm:cxn modelId="{A7F86931-53E9-4EAB-81FB-2989493E2BFD}" type="presParOf" srcId="{DA005AC9-384F-4E42-BEC0-73608DB79E2D}" destId="{8F5FD3C0-3935-4C7C-A1F8-A496385E9CFF}" srcOrd="0" destOrd="0" presId="urn:microsoft.com/office/officeart/2018/2/layout/IconVerticalSolidList"/>
    <dgm:cxn modelId="{12558955-F000-43C3-840D-3851039EAC4B}" type="presParOf" srcId="{DA005AC9-384F-4E42-BEC0-73608DB79E2D}" destId="{B53CF750-4BFB-461B-BFC6-AAFFD6FC942F}" srcOrd="1" destOrd="0" presId="urn:microsoft.com/office/officeart/2018/2/layout/IconVerticalSolidList"/>
    <dgm:cxn modelId="{4B54778C-EA2B-4D36-AD6E-58C85B2394FE}" type="presParOf" srcId="{DA005AC9-384F-4E42-BEC0-73608DB79E2D}" destId="{EF1CA966-8F45-4E95-A75B-45F1E4B2A4F4}" srcOrd="2" destOrd="0" presId="urn:microsoft.com/office/officeart/2018/2/layout/IconVerticalSolidList"/>
    <dgm:cxn modelId="{13D79D9E-AFB3-470D-A2A8-5623ABA03859}" type="presParOf" srcId="{DA005AC9-384F-4E42-BEC0-73608DB79E2D}" destId="{E43E3F80-2D83-4AD3-9876-ED548D6DAF39}" srcOrd="3" destOrd="0" presId="urn:microsoft.com/office/officeart/2018/2/layout/IconVerticalSolidList"/>
    <dgm:cxn modelId="{FEEABFC7-F9C0-4CE5-BEBA-408C63B4498A}" type="presParOf" srcId="{B9EA6C3B-3E35-4B3C-B156-6FC0DAADFBD5}" destId="{EC0B55A7-8398-4F80-9189-76BD74DD2A7F}" srcOrd="1" destOrd="0" presId="urn:microsoft.com/office/officeart/2018/2/layout/IconVerticalSolidList"/>
    <dgm:cxn modelId="{E7BE95A8-B25F-448C-8C07-8CA6B71029E8}" type="presParOf" srcId="{B9EA6C3B-3E35-4B3C-B156-6FC0DAADFBD5}" destId="{32AA5B29-6573-48C3-BE94-C763929D2BA7}" srcOrd="2" destOrd="0" presId="urn:microsoft.com/office/officeart/2018/2/layout/IconVerticalSolidList"/>
    <dgm:cxn modelId="{E664DE04-8E1B-488D-BA13-076DAE5AE4A2}" type="presParOf" srcId="{32AA5B29-6573-48C3-BE94-C763929D2BA7}" destId="{BCFDE1A7-7787-4129-8644-469D96A33DF5}" srcOrd="0" destOrd="0" presId="urn:microsoft.com/office/officeart/2018/2/layout/IconVerticalSolidList"/>
    <dgm:cxn modelId="{0FDBD523-71BE-420C-926C-E6B4EAB48903}" type="presParOf" srcId="{32AA5B29-6573-48C3-BE94-C763929D2BA7}" destId="{22D5B65F-A25E-45DE-8229-5352FC67DB74}" srcOrd="1" destOrd="0" presId="urn:microsoft.com/office/officeart/2018/2/layout/IconVerticalSolidList"/>
    <dgm:cxn modelId="{09523969-9697-4BCE-8616-56B214208BB1}" type="presParOf" srcId="{32AA5B29-6573-48C3-BE94-C763929D2BA7}" destId="{85B3252D-94D4-4986-9FB3-212204FC0812}" srcOrd="2" destOrd="0" presId="urn:microsoft.com/office/officeart/2018/2/layout/IconVerticalSolidList"/>
    <dgm:cxn modelId="{7527AC86-2C31-467C-BDE6-93D8902ECF4D}" type="presParOf" srcId="{32AA5B29-6573-48C3-BE94-C763929D2BA7}" destId="{DA9AB91F-43A2-4E36-A547-27DB6303D2F8}" srcOrd="3" destOrd="0" presId="urn:microsoft.com/office/officeart/2018/2/layout/IconVerticalSolidList"/>
    <dgm:cxn modelId="{AFAA6782-F363-48C0-B211-BDCA5580A4D8}" type="presParOf" srcId="{B9EA6C3B-3E35-4B3C-B156-6FC0DAADFBD5}" destId="{FAD69AE1-E9A5-444A-A9DF-C93AE3369031}" srcOrd="3" destOrd="0" presId="urn:microsoft.com/office/officeart/2018/2/layout/IconVerticalSolidList"/>
    <dgm:cxn modelId="{08694612-1B1C-49B8-841A-748D9E05A59A}" type="presParOf" srcId="{B9EA6C3B-3E35-4B3C-B156-6FC0DAADFBD5}" destId="{38EC48D2-F478-4F2D-BBA9-7EAA8FA6DA56}" srcOrd="4" destOrd="0" presId="urn:microsoft.com/office/officeart/2018/2/layout/IconVerticalSolidList"/>
    <dgm:cxn modelId="{56BDAF89-0A0B-4AB7-BDDB-F151E36DCF8B}" type="presParOf" srcId="{38EC48D2-F478-4F2D-BBA9-7EAA8FA6DA56}" destId="{EF06A891-655F-4609-B694-A2E8C86434E2}" srcOrd="0" destOrd="0" presId="urn:microsoft.com/office/officeart/2018/2/layout/IconVerticalSolidList"/>
    <dgm:cxn modelId="{B013E609-4215-4E3B-A021-9724C446CFE8}" type="presParOf" srcId="{38EC48D2-F478-4F2D-BBA9-7EAA8FA6DA56}" destId="{9DC5F917-A61D-4311-8903-F583FED7B0CB}" srcOrd="1" destOrd="0" presId="urn:microsoft.com/office/officeart/2018/2/layout/IconVerticalSolidList"/>
    <dgm:cxn modelId="{2E1A9963-4B89-403B-BBC7-CD615740FBF5}" type="presParOf" srcId="{38EC48D2-F478-4F2D-BBA9-7EAA8FA6DA56}" destId="{C6368E45-CC01-439D-8AF5-23DB6BF05264}" srcOrd="2" destOrd="0" presId="urn:microsoft.com/office/officeart/2018/2/layout/IconVerticalSolidList"/>
    <dgm:cxn modelId="{D79E4A0A-9081-463C-855D-65DBCC3AA995}" type="presParOf" srcId="{38EC48D2-F478-4F2D-BBA9-7EAA8FA6DA56}" destId="{C168DA4A-31B9-4B67-902D-FEDCB3A3254A}" srcOrd="3" destOrd="0" presId="urn:microsoft.com/office/officeart/2018/2/layout/IconVerticalSolidList"/>
    <dgm:cxn modelId="{0BC80070-9A90-4F20-8FB9-C94D66860FD9}" type="presParOf" srcId="{B9EA6C3B-3E35-4B3C-B156-6FC0DAADFBD5}" destId="{157CFB70-D8D8-4E57-B353-4D450956C239}" srcOrd="5" destOrd="0" presId="urn:microsoft.com/office/officeart/2018/2/layout/IconVerticalSolidList"/>
    <dgm:cxn modelId="{10E92B22-AC9A-4F3F-8BDD-4FFE32C22573}" type="presParOf" srcId="{B9EA6C3B-3E35-4B3C-B156-6FC0DAADFBD5}" destId="{9BCEF5B3-9973-4897-BB59-296E708BCF5F}" srcOrd="6" destOrd="0" presId="urn:microsoft.com/office/officeart/2018/2/layout/IconVerticalSolidList"/>
    <dgm:cxn modelId="{C9FC0481-8BB7-459B-80A2-26727302EB96}" type="presParOf" srcId="{9BCEF5B3-9973-4897-BB59-296E708BCF5F}" destId="{4F36E209-FF55-403A-BE36-D1A914FEDCD5}" srcOrd="0" destOrd="0" presId="urn:microsoft.com/office/officeart/2018/2/layout/IconVerticalSolidList"/>
    <dgm:cxn modelId="{895B19EB-74CE-4C9A-A217-49A143DCD06E}" type="presParOf" srcId="{9BCEF5B3-9973-4897-BB59-296E708BCF5F}" destId="{935E9EB6-9542-4F55-B796-94F5114715DA}" srcOrd="1" destOrd="0" presId="urn:microsoft.com/office/officeart/2018/2/layout/IconVerticalSolidList"/>
    <dgm:cxn modelId="{3598933B-D97D-40A0-B0EB-5C10CE06EDA6}" type="presParOf" srcId="{9BCEF5B3-9973-4897-BB59-296E708BCF5F}" destId="{4CA52392-3420-44BD-811D-455657A3F00E}" srcOrd="2" destOrd="0" presId="urn:microsoft.com/office/officeart/2018/2/layout/IconVerticalSolidList"/>
    <dgm:cxn modelId="{83F54312-6094-4327-A788-B7E8882D71A1}" type="presParOf" srcId="{9BCEF5B3-9973-4897-BB59-296E708BCF5F}" destId="{CEBBEAA9-ACD5-4DC3-81C4-5BBECE9A5AE2}" srcOrd="3" destOrd="0" presId="urn:microsoft.com/office/officeart/2018/2/layout/IconVerticalSolidList"/>
    <dgm:cxn modelId="{5F82B313-B81E-41A8-9D3A-111840F2B2A8}" type="presParOf" srcId="{B9EA6C3B-3E35-4B3C-B156-6FC0DAADFBD5}" destId="{4F66D8B8-F385-4573-9AAB-E6B2CBCAC503}" srcOrd="7" destOrd="0" presId="urn:microsoft.com/office/officeart/2018/2/layout/IconVerticalSolidList"/>
    <dgm:cxn modelId="{C9BFA962-C703-491F-83EE-3F381CEF4F97}" type="presParOf" srcId="{B9EA6C3B-3E35-4B3C-B156-6FC0DAADFBD5}" destId="{14F42988-9FEF-4768-9EFF-A636FF409AEE}" srcOrd="8" destOrd="0" presId="urn:microsoft.com/office/officeart/2018/2/layout/IconVerticalSolidList"/>
    <dgm:cxn modelId="{691DB58B-74E4-4578-BE31-90F4F9ACCCE7}" type="presParOf" srcId="{14F42988-9FEF-4768-9EFF-A636FF409AEE}" destId="{10F2F6AD-0B29-4466-A370-0E680FE920DA}" srcOrd="0" destOrd="0" presId="urn:microsoft.com/office/officeart/2018/2/layout/IconVerticalSolidList"/>
    <dgm:cxn modelId="{5B04C556-9027-4F7B-BC74-0F3B821126B1}" type="presParOf" srcId="{14F42988-9FEF-4768-9EFF-A636FF409AEE}" destId="{3F615A22-F52F-4685-91CA-C6EE1561D801}" srcOrd="1" destOrd="0" presId="urn:microsoft.com/office/officeart/2018/2/layout/IconVerticalSolidList"/>
    <dgm:cxn modelId="{ECEA3518-C5D7-4C37-8BF2-797BD486DE9F}" type="presParOf" srcId="{14F42988-9FEF-4768-9EFF-A636FF409AEE}" destId="{4CC6C29B-8A07-43E4-B7C2-A731353FD7C8}" srcOrd="2" destOrd="0" presId="urn:microsoft.com/office/officeart/2018/2/layout/IconVerticalSolidList"/>
    <dgm:cxn modelId="{4348DB74-BA82-42BD-8E33-93AEFA866D10}" type="presParOf" srcId="{14F42988-9FEF-4768-9EFF-A636FF409AEE}" destId="{3080C2AB-078E-4D99-8395-74736B588B3C}" srcOrd="3" destOrd="0" presId="urn:microsoft.com/office/officeart/2018/2/layout/IconVerticalSolidList"/>
    <dgm:cxn modelId="{793B5A9C-91B2-4FE4-8B52-338CA951BC7B}" type="presParOf" srcId="{B9EA6C3B-3E35-4B3C-B156-6FC0DAADFBD5}" destId="{20586CA4-A9F2-4CCC-83EB-BBAD197B65CF}" srcOrd="9" destOrd="0" presId="urn:microsoft.com/office/officeart/2018/2/layout/IconVerticalSolidList"/>
    <dgm:cxn modelId="{3E062A14-57EC-4842-B677-C32B8FA08B80}" type="presParOf" srcId="{B9EA6C3B-3E35-4B3C-B156-6FC0DAADFBD5}" destId="{4BAE29B9-F1C7-4C1B-8DCB-2EC206E305A7}" srcOrd="10" destOrd="0" presId="urn:microsoft.com/office/officeart/2018/2/layout/IconVerticalSolidList"/>
    <dgm:cxn modelId="{15C76B7F-835F-4504-8329-58F73780EEC4}" type="presParOf" srcId="{4BAE29B9-F1C7-4C1B-8DCB-2EC206E305A7}" destId="{E7D6A747-F250-46AE-9BE4-188C517CA3EB}" srcOrd="0" destOrd="0" presId="urn:microsoft.com/office/officeart/2018/2/layout/IconVerticalSolidList"/>
    <dgm:cxn modelId="{9BF0664B-27F9-46EB-A457-E3A6CEC5061D}" type="presParOf" srcId="{4BAE29B9-F1C7-4C1B-8DCB-2EC206E305A7}" destId="{A111110B-8FDA-4F64-B3A2-7FF1B96F5FAE}" srcOrd="1" destOrd="0" presId="urn:microsoft.com/office/officeart/2018/2/layout/IconVerticalSolidList"/>
    <dgm:cxn modelId="{88AE2AEA-9A79-4C61-A68A-8F544F06BFD8}" type="presParOf" srcId="{4BAE29B9-F1C7-4C1B-8DCB-2EC206E305A7}" destId="{0ED6D1D2-A350-4416-9C56-084FD1FF39E2}" srcOrd="2" destOrd="0" presId="urn:microsoft.com/office/officeart/2018/2/layout/IconVerticalSolidList"/>
    <dgm:cxn modelId="{A8057E02-9C42-4DC6-88BF-401DA11BF9ED}" type="presParOf" srcId="{4BAE29B9-F1C7-4C1B-8DCB-2EC206E305A7}" destId="{9B02F53A-D4AF-416A-A391-3EE8EB4DF4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1FBBE0-55A9-42ED-A672-9880A48AF614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28BE4B3-B09B-4ED2-84E8-F23B12CF5C31}">
      <dgm:prSet phldrT="[Text]"/>
      <dgm:spPr/>
      <dgm:t>
        <a:bodyPr/>
        <a:lstStyle/>
        <a:p>
          <a:r>
            <a:rPr lang="nl-NL" b="1"/>
            <a:t>reactive</a:t>
          </a:r>
        </a:p>
      </dgm:t>
    </dgm:pt>
    <dgm:pt modelId="{93387985-25A1-47F7-9AB8-168C84C5552E}" type="parTrans" cxnId="{E7FAD57E-9A7F-4B3A-9819-D75597752B6E}">
      <dgm:prSet/>
      <dgm:spPr/>
      <dgm:t>
        <a:bodyPr/>
        <a:lstStyle/>
        <a:p>
          <a:endParaRPr lang="nl-NL"/>
        </a:p>
      </dgm:t>
    </dgm:pt>
    <dgm:pt modelId="{10536358-1F7B-4C6C-A3DA-21E618BFE70D}" type="sibTrans" cxnId="{E7FAD57E-9A7F-4B3A-9819-D75597752B6E}">
      <dgm:prSet/>
      <dgm:spPr/>
      <dgm:t>
        <a:bodyPr/>
        <a:lstStyle/>
        <a:p>
          <a:endParaRPr lang="nl-NL"/>
        </a:p>
      </dgm:t>
    </dgm:pt>
    <dgm:pt modelId="{FA74F6B6-7307-4A46-AB58-9C2B59CE5038}">
      <dgm:prSet phldrT="[Text]"/>
      <dgm:spPr/>
      <dgm:t>
        <a:bodyPr/>
        <a:lstStyle/>
        <a:p>
          <a:r>
            <a:rPr lang="nl-NL" b="1"/>
            <a:t>observe</a:t>
          </a:r>
        </a:p>
      </dgm:t>
    </dgm:pt>
    <dgm:pt modelId="{E3215654-335B-443B-A3D6-418F0BDB555B}" type="parTrans" cxnId="{59A73F04-3312-4BA3-97E3-FE40EEC3C401}">
      <dgm:prSet/>
      <dgm:spPr/>
      <dgm:t>
        <a:bodyPr/>
        <a:lstStyle/>
        <a:p>
          <a:endParaRPr lang="nl-NL"/>
        </a:p>
      </dgm:t>
    </dgm:pt>
    <dgm:pt modelId="{6C9FF728-9B80-4B6E-80C5-AD17D8042118}" type="sibTrans" cxnId="{59A73F04-3312-4BA3-97E3-FE40EEC3C401}">
      <dgm:prSet/>
      <dgm:spPr/>
      <dgm:t>
        <a:bodyPr/>
        <a:lstStyle/>
        <a:p>
          <a:endParaRPr lang="nl-NL"/>
        </a:p>
      </dgm:t>
    </dgm:pt>
    <dgm:pt modelId="{9AE663C8-722B-455B-9369-1027D29FD47D}">
      <dgm:prSet phldrT="[Text]"/>
      <dgm:spPr/>
      <dgm:t>
        <a:bodyPr/>
        <a:lstStyle/>
        <a:p>
          <a:r>
            <a:rPr lang="nl-NL" b="1"/>
            <a:t>eventReactive</a:t>
          </a:r>
        </a:p>
      </dgm:t>
    </dgm:pt>
    <dgm:pt modelId="{B39656F8-A61B-4DEC-AF58-0B5836F3DC4C}" type="parTrans" cxnId="{C55C8BAA-523B-47F9-BF2C-14755D60A65F}">
      <dgm:prSet/>
      <dgm:spPr/>
      <dgm:t>
        <a:bodyPr/>
        <a:lstStyle/>
        <a:p>
          <a:endParaRPr lang="nl-NL"/>
        </a:p>
      </dgm:t>
    </dgm:pt>
    <dgm:pt modelId="{6024D0E5-1DAB-4E23-AA5C-F63F86283D49}" type="sibTrans" cxnId="{C55C8BAA-523B-47F9-BF2C-14755D60A65F}">
      <dgm:prSet/>
      <dgm:spPr/>
      <dgm:t>
        <a:bodyPr/>
        <a:lstStyle/>
        <a:p>
          <a:endParaRPr lang="nl-NL"/>
        </a:p>
      </dgm:t>
    </dgm:pt>
    <dgm:pt modelId="{ECC5D9D5-F3F1-418E-A6D4-B22784FEEACF}">
      <dgm:prSet phldrT="[Text]"/>
      <dgm:spPr/>
      <dgm:t>
        <a:bodyPr/>
        <a:lstStyle/>
        <a:p>
          <a:r>
            <a:rPr lang="nl-NL" b="1"/>
            <a:t>observeEvent</a:t>
          </a:r>
        </a:p>
      </dgm:t>
    </dgm:pt>
    <dgm:pt modelId="{E9F9A28A-E4FD-48CC-92D1-FD167332EE51}" type="parTrans" cxnId="{DEF8961C-E76E-4F69-927E-A6F851189887}">
      <dgm:prSet/>
      <dgm:spPr/>
      <dgm:t>
        <a:bodyPr/>
        <a:lstStyle/>
        <a:p>
          <a:endParaRPr lang="nl-NL"/>
        </a:p>
      </dgm:t>
    </dgm:pt>
    <dgm:pt modelId="{AE525A50-78C8-4666-861F-1A5052A927F1}" type="sibTrans" cxnId="{DEF8961C-E76E-4F69-927E-A6F851189887}">
      <dgm:prSet/>
      <dgm:spPr/>
      <dgm:t>
        <a:bodyPr/>
        <a:lstStyle/>
        <a:p>
          <a:endParaRPr lang="nl-NL"/>
        </a:p>
      </dgm:t>
    </dgm:pt>
    <dgm:pt modelId="{95E63E39-B697-40DF-A804-780AF2B940C6}" type="pres">
      <dgm:prSet presAssocID="{C91FBBE0-55A9-42ED-A672-9880A48AF614}" presName="matrix" presStyleCnt="0">
        <dgm:presLayoutVars>
          <dgm:chMax val="1"/>
          <dgm:dir/>
          <dgm:resizeHandles val="exact"/>
        </dgm:presLayoutVars>
      </dgm:prSet>
      <dgm:spPr/>
    </dgm:pt>
    <dgm:pt modelId="{26F01A08-EFBE-453C-A5DE-6E4778D551A2}" type="pres">
      <dgm:prSet presAssocID="{C91FBBE0-55A9-42ED-A672-9880A48AF614}" presName="axisShape" presStyleLbl="bgShp" presStyleIdx="0" presStyleCnt="1"/>
      <dgm:spPr/>
    </dgm:pt>
    <dgm:pt modelId="{843677F9-CA8A-4942-A1E0-D12FCDFDD4C7}" type="pres">
      <dgm:prSet presAssocID="{C91FBBE0-55A9-42ED-A672-9880A48AF61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53B02E-8429-40B0-846B-7E96F0BF8723}" type="pres">
      <dgm:prSet presAssocID="{C91FBBE0-55A9-42ED-A672-9880A48AF61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01949D-A4A7-4BC0-A4DB-3CF1DDD7B4A5}" type="pres">
      <dgm:prSet presAssocID="{C91FBBE0-55A9-42ED-A672-9880A48AF61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A8AD2A-4A8A-4461-B0FE-1DBB6B505351}" type="pres">
      <dgm:prSet presAssocID="{C91FBBE0-55A9-42ED-A672-9880A48AF61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9A73F04-3312-4BA3-97E3-FE40EEC3C401}" srcId="{C91FBBE0-55A9-42ED-A672-9880A48AF614}" destId="{FA74F6B6-7307-4A46-AB58-9C2B59CE5038}" srcOrd="1" destOrd="0" parTransId="{E3215654-335B-443B-A3D6-418F0BDB555B}" sibTransId="{6C9FF728-9B80-4B6E-80C5-AD17D8042118}"/>
    <dgm:cxn modelId="{DEF8961C-E76E-4F69-927E-A6F851189887}" srcId="{C91FBBE0-55A9-42ED-A672-9880A48AF614}" destId="{ECC5D9D5-F3F1-418E-A6D4-B22784FEEACF}" srcOrd="3" destOrd="0" parTransId="{E9F9A28A-E4FD-48CC-92D1-FD167332EE51}" sibTransId="{AE525A50-78C8-4666-861F-1A5052A927F1}"/>
    <dgm:cxn modelId="{96D21B30-8099-4C26-AE42-5E0CA85E122E}" type="presOf" srcId="{9AE663C8-722B-455B-9369-1027D29FD47D}" destId="{2401949D-A4A7-4BC0-A4DB-3CF1DDD7B4A5}" srcOrd="0" destOrd="0" presId="urn:microsoft.com/office/officeart/2005/8/layout/matrix2"/>
    <dgm:cxn modelId="{773C9334-2DDD-47B0-A8C4-3FE6302F9364}" type="presOf" srcId="{FA74F6B6-7307-4A46-AB58-9C2B59CE5038}" destId="{8253B02E-8429-40B0-846B-7E96F0BF8723}" srcOrd="0" destOrd="0" presId="urn:microsoft.com/office/officeart/2005/8/layout/matrix2"/>
    <dgm:cxn modelId="{342F8163-E786-41FB-9418-4E7CBE478CD1}" type="presOf" srcId="{C91FBBE0-55A9-42ED-A672-9880A48AF614}" destId="{95E63E39-B697-40DF-A804-780AF2B940C6}" srcOrd="0" destOrd="0" presId="urn:microsoft.com/office/officeart/2005/8/layout/matrix2"/>
    <dgm:cxn modelId="{E7FAD57E-9A7F-4B3A-9819-D75597752B6E}" srcId="{C91FBBE0-55A9-42ED-A672-9880A48AF614}" destId="{F28BE4B3-B09B-4ED2-84E8-F23B12CF5C31}" srcOrd="0" destOrd="0" parTransId="{93387985-25A1-47F7-9AB8-168C84C5552E}" sibTransId="{10536358-1F7B-4C6C-A3DA-21E618BFE70D}"/>
    <dgm:cxn modelId="{C55C8BAA-523B-47F9-BF2C-14755D60A65F}" srcId="{C91FBBE0-55A9-42ED-A672-9880A48AF614}" destId="{9AE663C8-722B-455B-9369-1027D29FD47D}" srcOrd="2" destOrd="0" parTransId="{B39656F8-A61B-4DEC-AF58-0B5836F3DC4C}" sibTransId="{6024D0E5-1DAB-4E23-AA5C-F63F86283D49}"/>
    <dgm:cxn modelId="{D4A786D8-3B40-445B-BF94-87C141F3BFA9}" type="presOf" srcId="{F28BE4B3-B09B-4ED2-84E8-F23B12CF5C31}" destId="{843677F9-CA8A-4942-A1E0-D12FCDFDD4C7}" srcOrd="0" destOrd="0" presId="urn:microsoft.com/office/officeart/2005/8/layout/matrix2"/>
    <dgm:cxn modelId="{105651DF-3153-4102-82B3-07DD95B63F91}" type="presOf" srcId="{ECC5D9D5-F3F1-418E-A6D4-B22784FEEACF}" destId="{09A8AD2A-4A8A-4461-B0FE-1DBB6B505351}" srcOrd="0" destOrd="0" presId="urn:microsoft.com/office/officeart/2005/8/layout/matrix2"/>
    <dgm:cxn modelId="{19E71472-0FE0-458D-B2AB-D9B7DCB684EF}" type="presParOf" srcId="{95E63E39-B697-40DF-A804-780AF2B940C6}" destId="{26F01A08-EFBE-453C-A5DE-6E4778D551A2}" srcOrd="0" destOrd="0" presId="urn:microsoft.com/office/officeart/2005/8/layout/matrix2"/>
    <dgm:cxn modelId="{A7C0B2F0-16D6-4C49-B2F0-4E8E4D158D1C}" type="presParOf" srcId="{95E63E39-B697-40DF-A804-780AF2B940C6}" destId="{843677F9-CA8A-4942-A1E0-D12FCDFDD4C7}" srcOrd="1" destOrd="0" presId="urn:microsoft.com/office/officeart/2005/8/layout/matrix2"/>
    <dgm:cxn modelId="{C1A47818-BECD-4C3E-9E63-82EEDEC75411}" type="presParOf" srcId="{95E63E39-B697-40DF-A804-780AF2B940C6}" destId="{8253B02E-8429-40B0-846B-7E96F0BF8723}" srcOrd="2" destOrd="0" presId="urn:microsoft.com/office/officeart/2005/8/layout/matrix2"/>
    <dgm:cxn modelId="{8AE2CB50-0CBB-45B5-BD75-C810EA423D4F}" type="presParOf" srcId="{95E63E39-B697-40DF-A804-780AF2B940C6}" destId="{2401949D-A4A7-4BC0-A4DB-3CF1DDD7B4A5}" srcOrd="3" destOrd="0" presId="urn:microsoft.com/office/officeart/2005/8/layout/matrix2"/>
    <dgm:cxn modelId="{35E7747B-93C0-4458-89F4-497A287A1743}" type="presParOf" srcId="{95E63E39-B697-40DF-A804-780AF2B940C6}" destId="{09A8AD2A-4A8A-4461-B0FE-1DBB6B50535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F285C-AEC1-4091-89D3-2BED431CDC3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8A72DCE4-CE54-426D-AC67-505ACBC26169}">
      <dgm:prSet phldrT="[Tekst]"/>
      <dgm:spPr/>
      <dgm:t>
        <a:bodyPr/>
        <a:lstStyle/>
        <a:p>
          <a:r>
            <a:rPr lang="nl-NL" b="1" dirty="0" err="1"/>
            <a:t>Raw</a:t>
          </a:r>
          <a:r>
            <a:rPr lang="nl-NL" b="1" dirty="0"/>
            <a:t> </a:t>
          </a:r>
          <a:r>
            <a:rPr lang="nl-NL" b="1" dirty="0" err="1"/>
            <a:t>text</a:t>
          </a:r>
          <a:endParaRPr lang="nl-NL" b="1" dirty="0"/>
        </a:p>
      </dgm:t>
    </dgm:pt>
    <dgm:pt modelId="{9C2840C3-5678-42DE-8571-702684AF113F}" type="parTrans" cxnId="{B25111F2-07F5-4E38-8056-613BEC93AD02}">
      <dgm:prSet/>
      <dgm:spPr/>
      <dgm:t>
        <a:bodyPr/>
        <a:lstStyle/>
        <a:p>
          <a:endParaRPr lang="nl-NL"/>
        </a:p>
      </dgm:t>
    </dgm:pt>
    <dgm:pt modelId="{9BEB0FBC-6E32-477A-A77A-45E084EDDB7A}" type="sibTrans" cxnId="{B25111F2-07F5-4E38-8056-613BEC93AD02}">
      <dgm:prSet/>
      <dgm:spPr/>
      <dgm:t>
        <a:bodyPr/>
        <a:lstStyle/>
        <a:p>
          <a:endParaRPr lang="nl-NL"/>
        </a:p>
      </dgm:t>
    </dgm:pt>
    <dgm:pt modelId="{1B07EBAA-BD3C-45A3-9C76-C71EC3EB77B9}">
      <dgm:prSet phldrT="[Tekst]"/>
      <dgm:spPr/>
      <dgm:t>
        <a:bodyPr/>
        <a:lstStyle/>
        <a:p>
          <a:r>
            <a:rPr lang="nl-NL" b="1" dirty="0" err="1"/>
            <a:t>Cleaned</a:t>
          </a:r>
          <a:r>
            <a:rPr lang="nl-NL" b="1" dirty="0"/>
            <a:t> </a:t>
          </a:r>
          <a:r>
            <a:rPr lang="nl-NL" b="1" dirty="0" err="1"/>
            <a:t>text</a:t>
          </a:r>
          <a:endParaRPr lang="nl-NL" b="1" dirty="0"/>
        </a:p>
      </dgm:t>
    </dgm:pt>
    <dgm:pt modelId="{A74769E4-B933-410C-81D0-1376FA19663F}" type="parTrans" cxnId="{D5617927-F722-4695-A27A-1E7EFA996C25}">
      <dgm:prSet/>
      <dgm:spPr/>
      <dgm:t>
        <a:bodyPr/>
        <a:lstStyle/>
        <a:p>
          <a:endParaRPr lang="nl-NL"/>
        </a:p>
      </dgm:t>
    </dgm:pt>
    <dgm:pt modelId="{3082AFE1-302F-4BC1-81E8-81BFFC66F55A}" type="sibTrans" cxnId="{D5617927-F722-4695-A27A-1E7EFA996C25}">
      <dgm:prSet/>
      <dgm:spPr/>
      <dgm:t>
        <a:bodyPr/>
        <a:lstStyle/>
        <a:p>
          <a:endParaRPr lang="nl-NL"/>
        </a:p>
      </dgm:t>
    </dgm:pt>
    <dgm:pt modelId="{2B831536-3A91-4F51-8A7A-D734510CB03E}">
      <dgm:prSet phldrT="[Tekst]"/>
      <dgm:spPr/>
      <dgm:t>
        <a:bodyPr/>
        <a:lstStyle/>
        <a:p>
          <a:r>
            <a:rPr lang="nl-NL" b="1" dirty="0"/>
            <a:t>Features</a:t>
          </a:r>
        </a:p>
      </dgm:t>
    </dgm:pt>
    <dgm:pt modelId="{6E30AC36-97A4-49F9-A6CF-DD7D9CCFC127}" type="parTrans" cxnId="{FA847B40-7C80-4CD9-8377-25B289351B8F}">
      <dgm:prSet/>
      <dgm:spPr/>
      <dgm:t>
        <a:bodyPr/>
        <a:lstStyle/>
        <a:p>
          <a:endParaRPr lang="nl-NL"/>
        </a:p>
      </dgm:t>
    </dgm:pt>
    <dgm:pt modelId="{07A76EB3-565E-470D-AEB5-5B9A71AC9479}" type="sibTrans" cxnId="{FA847B40-7C80-4CD9-8377-25B289351B8F}">
      <dgm:prSet/>
      <dgm:spPr/>
      <dgm:t>
        <a:bodyPr/>
        <a:lstStyle/>
        <a:p>
          <a:endParaRPr lang="nl-NL"/>
        </a:p>
      </dgm:t>
    </dgm:pt>
    <dgm:pt modelId="{6D7DF5AF-156B-4974-8AF3-D0257CA1657D}">
      <dgm:prSet/>
      <dgm:spPr/>
      <dgm:t>
        <a:bodyPr/>
        <a:lstStyle/>
        <a:p>
          <a:r>
            <a:rPr lang="nl-NL" dirty="0" err="1"/>
            <a:t>Multilingual</a:t>
          </a:r>
          <a:endParaRPr lang="nl-NL" dirty="0"/>
        </a:p>
      </dgm:t>
    </dgm:pt>
    <dgm:pt modelId="{6FD7B928-827B-4F05-937A-5796207D04C0}" type="parTrans" cxnId="{D8568308-ABAB-4E8E-9F78-6213F0364040}">
      <dgm:prSet/>
      <dgm:spPr/>
      <dgm:t>
        <a:bodyPr/>
        <a:lstStyle/>
        <a:p>
          <a:endParaRPr lang="nl-NL"/>
        </a:p>
      </dgm:t>
    </dgm:pt>
    <dgm:pt modelId="{D1774582-D826-4FED-8812-DD270957D0CE}" type="sibTrans" cxnId="{D8568308-ABAB-4E8E-9F78-6213F0364040}">
      <dgm:prSet/>
      <dgm:spPr/>
      <dgm:t>
        <a:bodyPr/>
        <a:lstStyle/>
        <a:p>
          <a:endParaRPr lang="nl-NL"/>
        </a:p>
      </dgm:t>
    </dgm:pt>
    <dgm:pt modelId="{8D56CE6D-6A3A-4D85-A5C0-B73C9D8ADF6B}">
      <dgm:prSet/>
      <dgm:spPr/>
      <dgm:t>
        <a:bodyPr/>
        <a:lstStyle/>
        <a:p>
          <a:r>
            <a:rPr lang="nl-NL" dirty="0" err="1"/>
            <a:t>Errors</a:t>
          </a:r>
          <a:endParaRPr lang="nl-NL" dirty="0"/>
        </a:p>
      </dgm:t>
    </dgm:pt>
    <dgm:pt modelId="{D11200D5-BCB9-4B45-B543-BDB9490D15D7}" type="parTrans" cxnId="{52AD6C93-082D-4776-BE44-23B39155C184}">
      <dgm:prSet/>
      <dgm:spPr/>
      <dgm:t>
        <a:bodyPr/>
        <a:lstStyle/>
        <a:p>
          <a:endParaRPr lang="nl-NL"/>
        </a:p>
      </dgm:t>
    </dgm:pt>
    <dgm:pt modelId="{7C572D14-9B19-4747-A81E-2C759A3EB445}" type="sibTrans" cxnId="{52AD6C93-082D-4776-BE44-23B39155C184}">
      <dgm:prSet/>
      <dgm:spPr/>
      <dgm:t>
        <a:bodyPr/>
        <a:lstStyle/>
        <a:p>
          <a:endParaRPr lang="nl-NL"/>
        </a:p>
      </dgm:t>
    </dgm:pt>
    <dgm:pt modelId="{9C451657-3116-48B1-ADFF-444432EBB005}">
      <dgm:prSet/>
      <dgm:spPr/>
      <dgm:t>
        <a:bodyPr/>
        <a:lstStyle/>
        <a:p>
          <a:r>
            <a:rPr lang="nl-NL" dirty="0" err="1"/>
            <a:t>Translated</a:t>
          </a:r>
          <a:r>
            <a:rPr lang="nl-NL" dirty="0"/>
            <a:t> </a:t>
          </a:r>
          <a:r>
            <a:rPr lang="nl-NL" dirty="0" err="1"/>
            <a:t>into</a:t>
          </a:r>
          <a:r>
            <a:rPr lang="nl-NL" dirty="0"/>
            <a:t> a common </a:t>
          </a:r>
          <a:r>
            <a:rPr lang="nl-NL" dirty="0" err="1"/>
            <a:t>language</a:t>
          </a:r>
          <a:endParaRPr lang="nl-NL" dirty="0"/>
        </a:p>
      </dgm:t>
    </dgm:pt>
    <dgm:pt modelId="{A73E2475-E1B4-4135-839A-9B52DFB4C263}" type="parTrans" cxnId="{C6A57B4A-32EE-4D7A-B15E-7CE9C2550A2F}">
      <dgm:prSet/>
      <dgm:spPr/>
      <dgm:t>
        <a:bodyPr/>
        <a:lstStyle/>
        <a:p>
          <a:endParaRPr lang="nl-NL"/>
        </a:p>
      </dgm:t>
    </dgm:pt>
    <dgm:pt modelId="{E4C28012-57DC-4403-A459-8A838F845478}" type="sibTrans" cxnId="{C6A57B4A-32EE-4D7A-B15E-7CE9C2550A2F}">
      <dgm:prSet/>
      <dgm:spPr/>
      <dgm:t>
        <a:bodyPr/>
        <a:lstStyle/>
        <a:p>
          <a:endParaRPr lang="nl-NL"/>
        </a:p>
      </dgm:t>
    </dgm:pt>
    <dgm:pt modelId="{584E339B-EDE4-43D6-8C96-4AE8A79B0ABA}">
      <dgm:prSet/>
      <dgm:spPr/>
      <dgm:t>
        <a:bodyPr/>
        <a:lstStyle/>
        <a:p>
          <a:r>
            <a:rPr lang="nl-NL" dirty="0"/>
            <a:t>N-grams </a:t>
          </a:r>
          <a:r>
            <a:rPr lang="nl-NL" dirty="0" err="1"/>
            <a:t>frequencies</a:t>
          </a:r>
          <a:endParaRPr lang="nl-NL" dirty="0"/>
        </a:p>
      </dgm:t>
    </dgm:pt>
    <dgm:pt modelId="{786D1D61-B445-4B97-966A-037182FAD187}" type="parTrans" cxnId="{8F71D695-2B17-41F6-89F1-AF785075672C}">
      <dgm:prSet/>
      <dgm:spPr/>
      <dgm:t>
        <a:bodyPr/>
        <a:lstStyle/>
        <a:p>
          <a:endParaRPr lang="nl-NL"/>
        </a:p>
      </dgm:t>
    </dgm:pt>
    <dgm:pt modelId="{A863B20D-48F5-4C2D-9C75-AE701E920AE8}" type="sibTrans" cxnId="{8F71D695-2B17-41F6-89F1-AF785075672C}">
      <dgm:prSet/>
      <dgm:spPr/>
      <dgm:t>
        <a:bodyPr/>
        <a:lstStyle/>
        <a:p>
          <a:endParaRPr lang="nl-NL"/>
        </a:p>
      </dgm:t>
    </dgm:pt>
    <dgm:pt modelId="{E336F257-9F21-4EC8-B3D1-0EA894C47CC2}">
      <dgm:prSet/>
      <dgm:spPr/>
      <dgm:t>
        <a:bodyPr/>
        <a:lstStyle/>
        <a:p>
          <a:r>
            <a:rPr lang="nl-NL" dirty="0"/>
            <a:t>Word counts</a:t>
          </a:r>
        </a:p>
      </dgm:t>
    </dgm:pt>
    <dgm:pt modelId="{0D8938C9-7116-4864-88ED-1CA391B7802B}" type="parTrans" cxnId="{97FD146A-C090-48CB-9142-54698DF24AEE}">
      <dgm:prSet/>
      <dgm:spPr/>
      <dgm:t>
        <a:bodyPr/>
        <a:lstStyle/>
        <a:p>
          <a:endParaRPr lang="nl-NL"/>
        </a:p>
      </dgm:t>
    </dgm:pt>
    <dgm:pt modelId="{46216E10-17F3-4AFF-8D2D-F45A17B53F65}" type="sibTrans" cxnId="{97FD146A-C090-48CB-9142-54698DF24AEE}">
      <dgm:prSet/>
      <dgm:spPr/>
      <dgm:t>
        <a:bodyPr/>
        <a:lstStyle/>
        <a:p>
          <a:endParaRPr lang="nl-NL"/>
        </a:p>
      </dgm:t>
    </dgm:pt>
    <dgm:pt modelId="{7CED9806-A424-4D5D-9E54-D1485200D67D}">
      <dgm:prSet/>
      <dgm:spPr/>
      <dgm:t>
        <a:bodyPr/>
        <a:lstStyle/>
        <a:p>
          <a:endParaRPr lang="nl-NL" dirty="0"/>
        </a:p>
      </dgm:t>
    </dgm:pt>
    <dgm:pt modelId="{C09780F8-1845-4927-9B18-5393C7459DF3}" type="parTrans" cxnId="{C52B810E-9DBC-4D1C-91F3-B54DD23CBD5B}">
      <dgm:prSet/>
      <dgm:spPr/>
      <dgm:t>
        <a:bodyPr/>
        <a:lstStyle/>
        <a:p>
          <a:endParaRPr lang="nl-NL"/>
        </a:p>
      </dgm:t>
    </dgm:pt>
    <dgm:pt modelId="{2E2CB322-8A93-4F41-8A8C-3982508063D5}" type="sibTrans" cxnId="{C52B810E-9DBC-4D1C-91F3-B54DD23CBD5B}">
      <dgm:prSet/>
      <dgm:spPr/>
      <dgm:t>
        <a:bodyPr/>
        <a:lstStyle/>
        <a:p>
          <a:endParaRPr lang="nl-NL"/>
        </a:p>
      </dgm:t>
    </dgm:pt>
    <dgm:pt modelId="{A4313DE9-95DA-45C1-B241-320ABDEC574E}" type="pres">
      <dgm:prSet presAssocID="{758F285C-AEC1-4091-89D3-2BED431CDC38}" presName="linearFlow" presStyleCnt="0">
        <dgm:presLayoutVars>
          <dgm:dir/>
          <dgm:animLvl val="lvl"/>
          <dgm:resizeHandles val="exact"/>
        </dgm:presLayoutVars>
      </dgm:prSet>
      <dgm:spPr/>
    </dgm:pt>
    <dgm:pt modelId="{5C3A8BE5-5F2B-49CC-8C4A-D006770F3627}" type="pres">
      <dgm:prSet presAssocID="{8A72DCE4-CE54-426D-AC67-505ACBC26169}" presName="composite" presStyleCnt="0"/>
      <dgm:spPr/>
    </dgm:pt>
    <dgm:pt modelId="{F4B36F93-F615-4CB4-BB2D-0B3978828CAA}" type="pres">
      <dgm:prSet presAssocID="{8A72DCE4-CE54-426D-AC67-505ACBC2616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4A3B077-503D-4221-A29A-47BD32AA97D3}" type="pres">
      <dgm:prSet presAssocID="{8A72DCE4-CE54-426D-AC67-505ACBC26169}" presName="parSh" presStyleLbl="node1" presStyleIdx="0" presStyleCnt="3"/>
      <dgm:spPr/>
    </dgm:pt>
    <dgm:pt modelId="{22E4F0B4-892E-4686-8712-B860D26D8EDF}" type="pres">
      <dgm:prSet presAssocID="{8A72DCE4-CE54-426D-AC67-505ACBC26169}" presName="desTx" presStyleLbl="fgAcc1" presStyleIdx="0" presStyleCnt="3" custScaleX="129967" custScaleY="86232">
        <dgm:presLayoutVars>
          <dgm:bulletEnabled val="1"/>
        </dgm:presLayoutVars>
      </dgm:prSet>
      <dgm:spPr/>
    </dgm:pt>
    <dgm:pt modelId="{32DE8BFF-67B9-43C7-B482-D1D8713D6DBB}" type="pres">
      <dgm:prSet presAssocID="{9BEB0FBC-6E32-477A-A77A-45E084EDDB7A}" presName="sibTrans" presStyleLbl="sibTrans2D1" presStyleIdx="0" presStyleCnt="2"/>
      <dgm:spPr/>
    </dgm:pt>
    <dgm:pt modelId="{ACCC0739-207E-41D7-999E-587794836DCB}" type="pres">
      <dgm:prSet presAssocID="{9BEB0FBC-6E32-477A-A77A-45E084EDDB7A}" presName="connTx" presStyleLbl="sibTrans2D1" presStyleIdx="0" presStyleCnt="2"/>
      <dgm:spPr/>
    </dgm:pt>
    <dgm:pt modelId="{E6B74503-52B4-435E-A72C-7344ACB2F15B}" type="pres">
      <dgm:prSet presAssocID="{1B07EBAA-BD3C-45A3-9C76-C71EC3EB77B9}" presName="composite" presStyleCnt="0"/>
      <dgm:spPr/>
    </dgm:pt>
    <dgm:pt modelId="{151A698F-8928-4B20-8374-E756612B9427}" type="pres">
      <dgm:prSet presAssocID="{1B07EBAA-BD3C-45A3-9C76-C71EC3EB77B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E72807B-00E0-4CB8-9B7D-DF9BFCD5E5E9}" type="pres">
      <dgm:prSet presAssocID="{1B07EBAA-BD3C-45A3-9C76-C71EC3EB77B9}" presName="parSh" presStyleLbl="node1" presStyleIdx="1" presStyleCnt="3"/>
      <dgm:spPr/>
    </dgm:pt>
    <dgm:pt modelId="{15645945-A85B-4611-A5D1-960630C3C62A}" type="pres">
      <dgm:prSet presAssocID="{1B07EBAA-BD3C-45A3-9C76-C71EC3EB77B9}" presName="desTx" presStyleLbl="fgAcc1" presStyleIdx="1" presStyleCnt="3" custScaleX="124045" custScaleY="86232">
        <dgm:presLayoutVars>
          <dgm:bulletEnabled val="1"/>
        </dgm:presLayoutVars>
      </dgm:prSet>
      <dgm:spPr/>
    </dgm:pt>
    <dgm:pt modelId="{9D34DB6C-CE91-447A-9B8E-A4D7F587307A}" type="pres">
      <dgm:prSet presAssocID="{3082AFE1-302F-4BC1-81E8-81BFFC66F55A}" presName="sibTrans" presStyleLbl="sibTrans2D1" presStyleIdx="1" presStyleCnt="2"/>
      <dgm:spPr/>
    </dgm:pt>
    <dgm:pt modelId="{FF617028-30AC-4CC6-B917-305FC7291CAD}" type="pres">
      <dgm:prSet presAssocID="{3082AFE1-302F-4BC1-81E8-81BFFC66F55A}" presName="connTx" presStyleLbl="sibTrans2D1" presStyleIdx="1" presStyleCnt="2"/>
      <dgm:spPr/>
    </dgm:pt>
    <dgm:pt modelId="{0E965F21-8DB9-4D6E-9660-7EBA7FB8ED7C}" type="pres">
      <dgm:prSet presAssocID="{2B831536-3A91-4F51-8A7A-D734510CB03E}" presName="composite" presStyleCnt="0"/>
      <dgm:spPr/>
    </dgm:pt>
    <dgm:pt modelId="{069B8849-0D4D-49AD-94F6-325C17CC2C0B}" type="pres">
      <dgm:prSet presAssocID="{2B831536-3A91-4F51-8A7A-D734510CB03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A4B5DB7-CEC5-4E71-BDE6-533BBA816830}" type="pres">
      <dgm:prSet presAssocID="{2B831536-3A91-4F51-8A7A-D734510CB03E}" presName="parSh" presStyleLbl="node1" presStyleIdx="2" presStyleCnt="3"/>
      <dgm:spPr/>
    </dgm:pt>
    <dgm:pt modelId="{2033D861-AB57-47BF-8FCF-52D03D04A004}" type="pres">
      <dgm:prSet presAssocID="{2B831536-3A91-4F51-8A7A-D734510CB03E}" presName="desTx" presStyleLbl="fgAcc1" presStyleIdx="2" presStyleCnt="3" custScaleX="112676" custScaleY="91891">
        <dgm:presLayoutVars>
          <dgm:bulletEnabled val="1"/>
        </dgm:presLayoutVars>
      </dgm:prSet>
      <dgm:spPr/>
    </dgm:pt>
  </dgm:ptLst>
  <dgm:cxnLst>
    <dgm:cxn modelId="{D8568308-ABAB-4E8E-9F78-6213F0364040}" srcId="{8A72DCE4-CE54-426D-AC67-505ACBC26169}" destId="{6D7DF5AF-156B-4974-8AF3-D0257CA1657D}" srcOrd="0" destOrd="0" parTransId="{6FD7B928-827B-4F05-937A-5796207D04C0}" sibTransId="{D1774582-D826-4FED-8812-DD270957D0CE}"/>
    <dgm:cxn modelId="{DAA0270B-F65C-4E90-9A3D-0FC334951908}" type="presOf" srcId="{2B831536-3A91-4F51-8A7A-D734510CB03E}" destId="{069B8849-0D4D-49AD-94F6-325C17CC2C0B}" srcOrd="0" destOrd="0" presId="urn:microsoft.com/office/officeart/2005/8/layout/process3"/>
    <dgm:cxn modelId="{C52B810E-9DBC-4D1C-91F3-B54DD23CBD5B}" srcId="{2B831536-3A91-4F51-8A7A-D734510CB03E}" destId="{7CED9806-A424-4D5D-9E54-D1485200D67D}" srcOrd="1" destOrd="0" parTransId="{C09780F8-1845-4927-9B18-5393C7459DF3}" sibTransId="{2E2CB322-8A93-4F41-8A8C-3982508063D5}"/>
    <dgm:cxn modelId="{D5617927-F722-4695-A27A-1E7EFA996C25}" srcId="{758F285C-AEC1-4091-89D3-2BED431CDC38}" destId="{1B07EBAA-BD3C-45A3-9C76-C71EC3EB77B9}" srcOrd="1" destOrd="0" parTransId="{A74769E4-B933-410C-81D0-1376FA19663F}" sibTransId="{3082AFE1-302F-4BC1-81E8-81BFFC66F55A}"/>
    <dgm:cxn modelId="{FA847B40-7C80-4CD9-8377-25B289351B8F}" srcId="{758F285C-AEC1-4091-89D3-2BED431CDC38}" destId="{2B831536-3A91-4F51-8A7A-D734510CB03E}" srcOrd="2" destOrd="0" parTransId="{6E30AC36-97A4-49F9-A6CF-DD7D9CCFC127}" sibTransId="{07A76EB3-565E-470D-AEB5-5B9A71AC9479}"/>
    <dgm:cxn modelId="{63CD6A41-033E-4A3A-9697-2B4543AE916C}" type="presOf" srcId="{8A72DCE4-CE54-426D-AC67-505ACBC26169}" destId="{A4A3B077-503D-4221-A29A-47BD32AA97D3}" srcOrd="1" destOrd="0" presId="urn:microsoft.com/office/officeart/2005/8/layout/process3"/>
    <dgm:cxn modelId="{790B7161-22FB-46DE-9BA2-AD81770AB3ED}" type="presOf" srcId="{9C451657-3116-48B1-ADFF-444432EBB005}" destId="{15645945-A85B-4611-A5D1-960630C3C62A}" srcOrd="0" destOrd="0" presId="urn:microsoft.com/office/officeart/2005/8/layout/process3"/>
    <dgm:cxn modelId="{97FD146A-C090-48CB-9142-54698DF24AEE}" srcId="{2B831536-3A91-4F51-8A7A-D734510CB03E}" destId="{E336F257-9F21-4EC8-B3D1-0EA894C47CC2}" srcOrd="2" destOrd="0" parTransId="{0D8938C9-7116-4864-88ED-1CA391B7802B}" sibTransId="{46216E10-17F3-4AFF-8D2D-F45A17B53F65}"/>
    <dgm:cxn modelId="{C6A57B4A-32EE-4D7A-B15E-7CE9C2550A2F}" srcId="{1B07EBAA-BD3C-45A3-9C76-C71EC3EB77B9}" destId="{9C451657-3116-48B1-ADFF-444432EBB005}" srcOrd="0" destOrd="0" parTransId="{A73E2475-E1B4-4135-839A-9B52DFB4C263}" sibTransId="{E4C28012-57DC-4403-A459-8A838F845478}"/>
    <dgm:cxn modelId="{9BA55155-AE31-4FB2-8F27-C769CA18AAFA}" type="presOf" srcId="{2B831536-3A91-4F51-8A7A-D734510CB03E}" destId="{7A4B5DB7-CEC5-4E71-BDE6-533BBA816830}" srcOrd="1" destOrd="0" presId="urn:microsoft.com/office/officeart/2005/8/layout/process3"/>
    <dgm:cxn modelId="{9EE14358-C340-424B-B2A1-DAC08231487F}" type="presOf" srcId="{1B07EBAA-BD3C-45A3-9C76-C71EC3EB77B9}" destId="{EE72807B-00E0-4CB8-9B7D-DF9BFCD5E5E9}" srcOrd="1" destOrd="0" presId="urn:microsoft.com/office/officeart/2005/8/layout/process3"/>
    <dgm:cxn modelId="{80FC607A-ABFE-4969-BE03-1A3AC1A290BB}" type="presOf" srcId="{3082AFE1-302F-4BC1-81E8-81BFFC66F55A}" destId="{FF617028-30AC-4CC6-B917-305FC7291CAD}" srcOrd="1" destOrd="0" presId="urn:microsoft.com/office/officeart/2005/8/layout/process3"/>
    <dgm:cxn modelId="{57889384-54DC-49D0-9BF2-ABB88D01A0B0}" type="presOf" srcId="{6D7DF5AF-156B-4974-8AF3-D0257CA1657D}" destId="{22E4F0B4-892E-4686-8712-B860D26D8EDF}" srcOrd="0" destOrd="0" presId="urn:microsoft.com/office/officeart/2005/8/layout/process3"/>
    <dgm:cxn modelId="{52AD6C93-082D-4776-BE44-23B39155C184}" srcId="{8A72DCE4-CE54-426D-AC67-505ACBC26169}" destId="{8D56CE6D-6A3A-4D85-A5C0-B73C9D8ADF6B}" srcOrd="1" destOrd="0" parTransId="{D11200D5-BCB9-4B45-B543-BDB9490D15D7}" sibTransId="{7C572D14-9B19-4747-A81E-2C759A3EB445}"/>
    <dgm:cxn modelId="{8F71D695-2B17-41F6-89F1-AF785075672C}" srcId="{2B831536-3A91-4F51-8A7A-D734510CB03E}" destId="{584E339B-EDE4-43D6-8C96-4AE8A79B0ABA}" srcOrd="0" destOrd="0" parTransId="{786D1D61-B445-4B97-966A-037182FAD187}" sibTransId="{A863B20D-48F5-4C2D-9C75-AE701E920AE8}"/>
    <dgm:cxn modelId="{8B1C9A96-87C8-4A89-ACDE-D6593B6D142C}" type="presOf" srcId="{9BEB0FBC-6E32-477A-A77A-45E084EDDB7A}" destId="{32DE8BFF-67B9-43C7-B482-D1D8713D6DBB}" srcOrd="0" destOrd="0" presId="urn:microsoft.com/office/officeart/2005/8/layout/process3"/>
    <dgm:cxn modelId="{A4F77A9B-CF36-4F10-8CD1-BFBD03390E2D}" type="presOf" srcId="{1B07EBAA-BD3C-45A3-9C76-C71EC3EB77B9}" destId="{151A698F-8928-4B20-8374-E756612B9427}" srcOrd="0" destOrd="0" presId="urn:microsoft.com/office/officeart/2005/8/layout/process3"/>
    <dgm:cxn modelId="{36EFB59B-2587-47A2-BF04-D15751B51C94}" type="presOf" srcId="{3082AFE1-302F-4BC1-81E8-81BFFC66F55A}" destId="{9D34DB6C-CE91-447A-9B8E-A4D7F587307A}" srcOrd="0" destOrd="0" presId="urn:microsoft.com/office/officeart/2005/8/layout/process3"/>
    <dgm:cxn modelId="{624D2BA9-E8C9-4FE3-BA86-63CF1705274D}" type="presOf" srcId="{9BEB0FBC-6E32-477A-A77A-45E084EDDB7A}" destId="{ACCC0739-207E-41D7-999E-587794836DCB}" srcOrd="1" destOrd="0" presId="urn:microsoft.com/office/officeart/2005/8/layout/process3"/>
    <dgm:cxn modelId="{84EE1FC4-CC45-4538-9DB2-10768EDE6D66}" type="presOf" srcId="{8D56CE6D-6A3A-4D85-A5C0-B73C9D8ADF6B}" destId="{22E4F0B4-892E-4686-8712-B860D26D8EDF}" srcOrd="0" destOrd="1" presId="urn:microsoft.com/office/officeart/2005/8/layout/process3"/>
    <dgm:cxn modelId="{CECB6FC6-9189-4A34-82C6-0FCEAF93F077}" type="presOf" srcId="{7CED9806-A424-4D5D-9E54-D1485200D67D}" destId="{2033D861-AB57-47BF-8FCF-52D03D04A004}" srcOrd="0" destOrd="1" presId="urn:microsoft.com/office/officeart/2005/8/layout/process3"/>
    <dgm:cxn modelId="{6F8F44D2-8D78-416E-989F-116465439CCC}" type="presOf" srcId="{584E339B-EDE4-43D6-8C96-4AE8A79B0ABA}" destId="{2033D861-AB57-47BF-8FCF-52D03D04A004}" srcOrd="0" destOrd="0" presId="urn:microsoft.com/office/officeart/2005/8/layout/process3"/>
    <dgm:cxn modelId="{25EAB4DF-9189-4942-AA87-DC0392B85135}" type="presOf" srcId="{758F285C-AEC1-4091-89D3-2BED431CDC38}" destId="{A4313DE9-95DA-45C1-B241-320ABDEC574E}" srcOrd="0" destOrd="0" presId="urn:microsoft.com/office/officeart/2005/8/layout/process3"/>
    <dgm:cxn modelId="{8500EBE7-6869-4D38-9934-9188FD0BE752}" type="presOf" srcId="{E336F257-9F21-4EC8-B3D1-0EA894C47CC2}" destId="{2033D861-AB57-47BF-8FCF-52D03D04A004}" srcOrd="0" destOrd="2" presId="urn:microsoft.com/office/officeart/2005/8/layout/process3"/>
    <dgm:cxn modelId="{B25111F2-07F5-4E38-8056-613BEC93AD02}" srcId="{758F285C-AEC1-4091-89D3-2BED431CDC38}" destId="{8A72DCE4-CE54-426D-AC67-505ACBC26169}" srcOrd="0" destOrd="0" parTransId="{9C2840C3-5678-42DE-8571-702684AF113F}" sibTransId="{9BEB0FBC-6E32-477A-A77A-45E084EDDB7A}"/>
    <dgm:cxn modelId="{36BDB7FE-641C-4E78-B054-1C71FC096FF2}" type="presOf" srcId="{8A72DCE4-CE54-426D-AC67-505ACBC26169}" destId="{F4B36F93-F615-4CB4-BB2D-0B3978828CAA}" srcOrd="0" destOrd="0" presId="urn:microsoft.com/office/officeart/2005/8/layout/process3"/>
    <dgm:cxn modelId="{07A5B6C0-31AC-4BBA-84FC-6CF04A306A2C}" type="presParOf" srcId="{A4313DE9-95DA-45C1-B241-320ABDEC574E}" destId="{5C3A8BE5-5F2B-49CC-8C4A-D006770F3627}" srcOrd="0" destOrd="0" presId="urn:microsoft.com/office/officeart/2005/8/layout/process3"/>
    <dgm:cxn modelId="{1F6DE6D5-9EAB-4C34-BAAD-B4097F823B33}" type="presParOf" srcId="{5C3A8BE5-5F2B-49CC-8C4A-D006770F3627}" destId="{F4B36F93-F615-4CB4-BB2D-0B3978828CAA}" srcOrd="0" destOrd="0" presId="urn:microsoft.com/office/officeart/2005/8/layout/process3"/>
    <dgm:cxn modelId="{38F61800-D6BC-436F-9C6C-1BF8D43E81B8}" type="presParOf" srcId="{5C3A8BE5-5F2B-49CC-8C4A-D006770F3627}" destId="{A4A3B077-503D-4221-A29A-47BD32AA97D3}" srcOrd="1" destOrd="0" presId="urn:microsoft.com/office/officeart/2005/8/layout/process3"/>
    <dgm:cxn modelId="{19C30869-420D-4F28-BC2C-B1C4DDE3410F}" type="presParOf" srcId="{5C3A8BE5-5F2B-49CC-8C4A-D006770F3627}" destId="{22E4F0B4-892E-4686-8712-B860D26D8EDF}" srcOrd="2" destOrd="0" presId="urn:microsoft.com/office/officeart/2005/8/layout/process3"/>
    <dgm:cxn modelId="{97081686-8829-46C1-96AF-0B2D1F43D1AC}" type="presParOf" srcId="{A4313DE9-95DA-45C1-B241-320ABDEC574E}" destId="{32DE8BFF-67B9-43C7-B482-D1D8713D6DBB}" srcOrd="1" destOrd="0" presId="urn:microsoft.com/office/officeart/2005/8/layout/process3"/>
    <dgm:cxn modelId="{68F27D8E-3B8C-409E-A4AB-9C49E2D24D5C}" type="presParOf" srcId="{32DE8BFF-67B9-43C7-B482-D1D8713D6DBB}" destId="{ACCC0739-207E-41D7-999E-587794836DCB}" srcOrd="0" destOrd="0" presId="urn:microsoft.com/office/officeart/2005/8/layout/process3"/>
    <dgm:cxn modelId="{DC961C6A-F3BC-4DCE-B63A-5BCFF0699CEF}" type="presParOf" srcId="{A4313DE9-95DA-45C1-B241-320ABDEC574E}" destId="{E6B74503-52B4-435E-A72C-7344ACB2F15B}" srcOrd="2" destOrd="0" presId="urn:microsoft.com/office/officeart/2005/8/layout/process3"/>
    <dgm:cxn modelId="{B576860A-FB9A-4E3C-AAE5-27317FD353B9}" type="presParOf" srcId="{E6B74503-52B4-435E-A72C-7344ACB2F15B}" destId="{151A698F-8928-4B20-8374-E756612B9427}" srcOrd="0" destOrd="0" presId="urn:microsoft.com/office/officeart/2005/8/layout/process3"/>
    <dgm:cxn modelId="{E523E296-8A43-4912-AED8-A130E7BBDF35}" type="presParOf" srcId="{E6B74503-52B4-435E-A72C-7344ACB2F15B}" destId="{EE72807B-00E0-4CB8-9B7D-DF9BFCD5E5E9}" srcOrd="1" destOrd="0" presId="urn:microsoft.com/office/officeart/2005/8/layout/process3"/>
    <dgm:cxn modelId="{A8FC83AD-34E9-4510-B940-4355A958A50C}" type="presParOf" srcId="{E6B74503-52B4-435E-A72C-7344ACB2F15B}" destId="{15645945-A85B-4611-A5D1-960630C3C62A}" srcOrd="2" destOrd="0" presId="urn:microsoft.com/office/officeart/2005/8/layout/process3"/>
    <dgm:cxn modelId="{DA6DAC05-6329-433C-820D-9067D3EBC94B}" type="presParOf" srcId="{A4313DE9-95DA-45C1-B241-320ABDEC574E}" destId="{9D34DB6C-CE91-447A-9B8E-A4D7F587307A}" srcOrd="3" destOrd="0" presId="urn:microsoft.com/office/officeart/2005/8/layout/process3"/>
    <dgm:cxn modelId="{B87C7240-53B7-4D69-94A5-E0BA9B2FE1F1}" type="presParOf" srcId="{9D34DB6C-CE91-447A-9B8E-A4D7F587307A}" destId="{FF617028-30AC-4CC6-B917-305FC7291CAD}" srcOrd="0" destOrd="0" presId="urn:microsoft.com/office/officeart/2005/8/layout/process3"/>
    <dgm:cxn modelId="{A237D350-BE79-4F08-AE56-C4631B80029F}" type="presParOf" srcId="{A4313DE9-95DA-45C1-B241-320ABDEC574E}" destId="{0E965F21-8DB9-4D6E-9660-7EBA7FB8ED7C}" srcOrd="4" destOrd="0" presId="urn:microsoft.com/office/officeart/2005/8/layout/process3"/>
    <dgm:cxn modelId="{74A5EE3D-BE98-43CB-B59C-6EA9F99B7E1C}" type="presParOf" srcId="{0E965F21-8DB9-4D6E-9660-7EBA7FB8ED7C}" destId="{069B8849-0D4D-49AD-94F6-325C17CC2C0B}" srcOrd="0" destOrd="0" presId="urn:microsoft.com/office/officeart/2005/8/layout/process3"/>
    <dgm:cxn modelId="{FC00D02E-F7F4-46E7-9895-6D359F54BE5E}" type="presParOf" srcId="{0E965F21-8DB9-4D6E-9660-7EBA7FB8ED7C}" destId="{7A4B5DB7-CEC5-4E71-BDE6-533BBA816830}" srcOrd="1" destOrd="0" presId="urn:microsoft.com/office/officeart/2005/8/layout/process3"/>
    <dgm:cxn modelId="{45CF9E40-53B0-4096-94EE-0B8DE4B5A630}" type="presParOf" srcId="{0E965F21-8DB9-4D6E-9660-7EBA7FB8ED7C}" destId="{2033D861-AB57-47BF-8FCF-52D03D04A00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D8FA5-3921-44C9-BEE1-74857B61511C}">
      <dsp:nvSpPr>
        <dsp:cNvPr id="0" name=""/>
        <dsp:cNvSpPr/>
      </dsp:nvSpPr>
      <dsp:spPr>
        <a:xfrm>
          <a:off x="5150" y="10731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R</a:t>
          </a:r>
        </a:p>
      </dsp:txBody>
      <dsp:txXfrm>
        <a:off x="5150" y="1073133"/>
        <a:ext cx="2634306" cy="356400"/>
      </dsp:txXfrm>
    </dsp:sp>
    <dsp:sp modelId="{C5974F0C-0F44-4B40-A56F-72C900AA9A0C}">
      <dsp:nvSpPr>
        <dsp:cNvPr id="0" name=""/>
        <dsp:cNvSpPr/>
      </dsp:nvSpPr>
      <dsp:spPr>
        <a:xfrm>
          <a:off x="2639456" y="93033"/>
          <a:ext cx="526861" cy="2316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DBB2C-D2A0-4917-817C-56092F9AD933}">
      <dsp:nvSpPr>
        <dsp:cNvPr id="0" name=""/>
        <dsp:cNvSpPr/>
      </dsp:nvSpPr>
      <dsp:spPr>
        <a:xfrm>
          <a:off x="3377062" y="93033"/>
          <a:ext cx="7165312" cy="231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a programming language targeted at users interested in statistical research, modeling, machine learning, reporting,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provides a wide range of statistical and graphical techniques, such an (non-)modeling, tests, time-series analysis, classification, clustering,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highly extensible, allowing users to write their own software and distribute it in the form of packages.</a:t>
          </a:r>
          <a:endParaRPr lang="nl-NL" sz="1800" kern="1200"/>
        </a:p>
      </dsp:txBody>
      <dsp:txXfrm>
        <a:off x="3377062" y="93033"/>
        <a:ext cx="7165312" cy="2316600"/>
      </dsp:txXfrm>
    </dsp:sp>
    <dsp:sp modelId="{68032EC9-D569-4EB5-A957-3F46B78DE1DA}">
      <dsp:nvSpPr>
        <dsp:cNvPr id="0" name=""/>
        <dsp:cNvSpPr/>
      </dsp:nvSpPr>
      <dsp:spPr>
        <a:xfrm>
          <a:off x="5150" y="37218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Shiny</a:t>
          </a:r>
        </a:p>
      </dsp:txBody>
      <dsp:txXfrm>
        <a:off x="5150" y="3721833"/>
        <a:ext cx="2634306" cy="356400"/>
      </dsp:txXfrm>
    </dsp:sp>
    <dsp:sp modelId="{26343B5D-7B89-4131-AED9-E9EA5A23F738}">
      <dsp:nvSpPr>
        <dsp:cNvPr id="0" name=""/>
        <dsp:cNvSpPr/>
      </dsp:nvSpPr>
      <dsp:spPr>
        <a:xfrm>
          <a:off x="2639456" y="2474433"/>
          <a:ext cx="526861" cy="2851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CB182-EE9E-40EA-A316-CBD28CB2669F}">
      <dsp:nvSpPr>
        <dsp:cNvPr id="0" name=""/>
        <dsp:cNvSpPr/>
      </dsp:nvSpPr>
      <dsp:spPr>
        <a:xfrm>
          <a:off x="3377062" y="2474433"/>
          <a:ext cx="7165312" cy="285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is a web application framework for R, enabling users to build interactive web applications without needing extensive web development knowledge.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allows data scientists to turn analyses into interactive web applications that can be shared with users.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applications are built using R code and integrate well with other R packages, making it a powerful tool for communicating data and statistical analysis results.</a:t>
          </a:r>
          <a:endParaRPr lang="nl-NL" sz="1800" kern="1200"/>
        </a:p>
      </dsp:txBody>
      <dsp:txXfrm>
        <a:off x="3377062" y="2474433"/>
        <a:ext cx="7165312" cy="285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FD3C0-3935-4C7C-A1F8-A496385E9CFF}">
      <dsp:nvSpPr>
        <dsp:cNvPr id="0" name=""/>
        <dsp:cNvSpPr/>
      </dsp:nvSpPr>
      <dsp:spPr>
        <a:xfrm>
          <a:off x="0" y="166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CF750-4BFB-461B-BFC6-AAFFD6FC942F}">
      <dsp:nvSpPr>
        <dsp:cNvPr id="0" name=""/>
        <dsp:cNvSpPr/>
      </dsp:nvSpPr>
      <dsp:spPr>
        <a:xfrm>
          <a:off x="214816" y="161447"/>
          <a:ext cx="390574" cy="390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E3F80-2D83-4AD3-9876-ED548D6DAF39}">
      <dsp:nvSpPr>
        <dsp:cNvPr id="0" name=""/>
        <dsp:cNvSpPr/>
      </dsp:nvSpPr>
      <dsp:spPr>
        <a:xfrm>
          <a:off x="820206" y="166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are open source … </a:t>
          </a:r>
          <a:endParaRPr lang="en-US" sz="1900" kern="1200"/>
        </a:p>
      </dsp:txBody>
      <dsp:txXfrm>
        <a:off x="820206" y="1666"/>
        <a:ext cx="7965575" cy="710135"/>
      </dsp:txXfrm>
    </dsp:sp>
    <dsp:sp modelId="{BCFDE1A7-7787-4129-8644-469D96A33DF5}">
      <dsp:nvSpPr>
        <dsp:cNvPr id="0" name=""/>
        <dsp:cNvSpPr/>
      </dsp:nvSpPr>
      <dsp:spPr>
        <a:xfrm>
          <a:off x="0" y="88933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5B65F-A25E-45DE-8229-5352FC67DB74}">
      <dsp:nvSpPr>
        <dsp:cNvPr id="0" name=""/>
        <dsp:cNvSpPr/>
      </dsp:nvSpPr>
      <dsp:spPr>
        <a:xfrm>
          <a:off x="214816" y="1049116"/>
          <a:ext cx="390574" cy="390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AB91F-43A2-4E36-A547-27DB6303D2F8}">
      <dsp:nvSpPr>
        <dsp:cNvPr id="0" name=""/>
        <dsp:cNvSpPr/>
      </dsp:nvSpPr>
      <dsp:spPr>
        <a:xfrm>
          <a:off x="820206" y="88933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with an active community of open-source developers  …</a:t>
          </a:r>
          <a:endParaRPr lang="en-US" sz="1900" kern="1200"/>
        </a:p>
      </dsp:txBody>
      <dsp:txXfrm>
        <a:off x="820206" y="889336"/>
        <a:ext cx="7965575" cy="710135"/>
      </dsp:txXfrm>
    </dsp:sp>
    <dsp:sp modelId="{EF06A891-655F-4609-B694-A2E8C86434E2}">
      <dsp:nvSpPr>
        <dsp:cNvPr id="0" name=""/>
        <dsp:cNvSpPr/>
      </dsp:nvSpPr>
      <dsp:spPr>
        <a:xfrm>
          <a:off x="0" y="1777005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5F917-A61D-4311-8903-F583FED7B0CB}">
      <dsp:nvSpPr>
        <dsp:cNvPr id="0" name=""/>
        <dsp:cNvSpPr/>
      </dsp:nvSpPr>
      <dsp:spPr>
        <a:xfrm>
          <a:off x="214816" y="1936785"/>
          <a:ext cx="390574" cy="390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8DA4A-31B9-4B67-902D-FEDCB3A3254A}">
      <dsp:nvSpPr>
        <dsp:cNvPr id="0" name=""/>
        <dsp:cNvSpPr/>
      </dsp:nvSpPr>
      <dsp:spPr>
        <a:xfrm>
          <a:off x="820206" y="1777005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and backed by enterprise support of Posit (formerly RStudio)</a:t>
          </a:r>
          <a:endParaRPr lang="en-US" sz="1900" kern="1200"/>
        </a:p>
      </dsp:txBody>
      <dsp:txXfrm>
        <a:off x="820206" y="1777005"/>
        <a:ext cx="7965575" cy="710135"/>
      </dsp:txXfrm>
    </dsp:sp>
    <dsp:sp modelId="{4F36E209-FF55-403A-BE36-D1A914FEDCD5}">
      <dsp:nvSpPr>
        <dsp:cNvPr id="0" name=""/>
        <dsp:cNvSpPr/>
      </dsp:nvSpPr>
      <dsp:spPr>
        <a:xfrm>
          <a:off x="0" y="266467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E9EB6-9542-4F55-B796-94F5114715DA}">
      <dsp:nvSpPr>
        <dsp:cNvPr id="0" name=""/>
        <dsp:cNvSpPr/>
      </dsp:nvSpPr>
      <dsp:spPr>
        <a:xfrm>
          <a:off x="214816" y="2824455"/>
          <a:ext cx="390574" cy="390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BEAA9-ACD5-4DC3-81C4-5BBECE9A5AE2}">
      <dsp:nvSpPr>
        <dsp:cNvPr id="0" name=""/>
        <dsp:cNvSpPr/>
      </dsp:nvSpPr>
      <dsp:spPr>
        <a:xfrm>
          <a:off x="820206" y="266467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Large R user base amoung statistically trained professionals  </a:t>
          </a:r>
          <a:endParaRPr lang="en-US" sz="1900" kern="1200"/>
        </a:p>
      </dsp:txBody>
      <dsp:txXfrm>
        <a:off x="820206" y="2664674"/>
        <a:ext cx="7965575" cy="710135"/>
      </dsp:txXfrm>
    </dsp:sp>
    <dsp:sp modelId="{10F2F6AD-0B29-4466-A370-0E680FE920DA}">
      <dsp:nvSpPr>
        <dsp:cNvPr id="0" name=""/>
        <dsp:cNvSpPr/>
      </dsp:nvSpPr>
      <dsp:spPr>
        <a:xfrm>
          <a:off x="0" y="355234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15A22-F52F-4685-91CA-C6EE1561D801}">
      <dsp:nvSpPr>
        <dsp:cNvPr id="0" name=""/>
        <dsp:cNvSpPr/>
      </dsp:nvSpPr>
      <dsp:spPr>
        <a:xfrm>
          <a:off x="214816" y="3712124"/>
          <a:ext cx="390574" cy="3905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0C2AB-078E-4D99-8395-74736B588B3C}">
      <dsp:nvSpPr>
        <dsp:cNvPr id="0" name=""/>
        <dsp:cNvSpPr/>
      </dsp:nvSpPr>
      <dsp:spPr>
        <a:xfrm>
          <a:off x="820206" y="355234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Statistical tools available in R can be readily integrated into Shiny</a:t>
          </a:r>
          <a:endParaRPr lang="en-US" sz="1900" kern="1200"/>
        </a:p>
      </dsp:txBody>
      <dsp:txXfrm>
        <a:off x="820206" y="3552344"/>
        <a:ext cx="7965575" cy="710135"/>
      </dsp:txXfrm>
    </dsp:sp>
    <dsp:sp modelId="{E7D6A747-F250-46AE-9BE4-188C517CA3EB}">
      <dsp:nvSpPr>
        <dsp:cNvPr id="0" name=""/>
        <dsp:cNvSpPr/>
      </dsp:nvSpPr>
      <dsp:spPr>
        <a:xfrm>
          <a:off x="0" y="4440013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1110B-8FDA-4F64-B3A2-7FF1B96F5FAE}">
      <dsp:nvSpPr>
        <dsp:cNvPr id="0" name=""/>
        <dsp:cNvSpPr/>
      </dsp:nvSpPr>
      <dsp:spPr>
        <a:xfrm>
          <a:off x="214816" y="4599794"/>
          <a:ext cx="390574" cy="3905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2F53A-D4AF-416A-A391-3EE8EB4DF471}">
      <dsp:nvSpPr>
        <dsp:cNvPr id="0" name=""/>
        <dsp:cNvSpPr/>
      </dsp:nvSpPr>
      <dsp:spPr>
        <a:xfrm>
          <a:off x="820206" y="4440013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outperform alternatives such as Python/Dash</a:t>
          </a:r>
          <a:endParaRPr lang="en-US" sz="1900" kern="1200"/>
        </a:p>
      </dsp:txBody>
      <dsp:txXfrm>
        <a:off x="820206" y="4440013"/>
        <a:ext cx="7965575" cy="710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01A08-EFBE-453C-A5DE-6E4778D551A2}">
      <dsp:nvSpPr>
        <dsp:cNvPr id="0" name=""/>
        <dsp:cNvSpPr/>
      </dsp:nvSpPr>
      <dsp:spPr>
        <a:xfrm>
          <a:off x="622603" y="0"/>
          <a:ext cx="3973399" cy="397339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677F9-CA8A-4942-A1E0-D12FCDFDD4C7}">
      <dsp:nvSpPr>
        <dsp:cNvPr id="0" name=""/>
        <dsp:cNvSpPr/>
      </dsp:nvSpPr>
      <dsp:spPr>
        <a:xfrm>
          <a:off x="880874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reactive</a:t>
          </a:r>
        </a:p>
      </dsp:txBody>
      <dsp:txXfrm>
        <a:off x="958460" y="335856"/>
        <a:ext cx="1434187" cy="1434187"/>
      </dsp:txXfrm>
    </dsp:sp>
    <dsp:sp modelId="{8253B02E-8429-40B0-846B-7E96F0BF8723}">
      <dsp:nvSpPr>
        <dsp:cNvPr id="0" name=""/>
        <dsp:cNvSpPr/>
      </dsp:nvSpPr>
      <dsp:spPr>
        <a:xfrm>
          <a:off x="2748371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</a:t>
          </a:r>
        </a:p>
      </dsp:txBody>
      <dsp:txXfrm>
        <a:off x="2825957" y="335856"/>
        <a:ext cx="1434187" cy="1434187"/>
      </dsp:txXfrm>
    </dsp:sp>
    <dsp:sp modelId="{2401949D-A4A7-4BC0-A4DB-3CF1DDD7B4A5}">
      <dsp:nvSpPr>
        <dsp:cNvPr id="0" name=""/>
        <dsp:cNvSpPr/>
      </dsp:nvSpPr>
      <dsp:spPr>
        <a:xfrm>
          <a:off x="880874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eventReactive</a:t>
          </a:r>
        </a:p>
      </dsp:txBody>
      <dsp:txXfrm>
        <a:off x="958460" y="2203354"/>
        <a:ext cx="1434187" cy="1434187"/>
      </dsp:txXfrm>
    </dsp:sp>
    <dsp:sp modelId="{09A8AD2A-4A8A-4461-B0FE-1DBB6B505351}">
      <dsp:nvSpPr>
        <dsp:cNvPr id="0" name=""/>
        <dsp:cNvSpPr/>
      </dsp:nvSpPr>
      <dsp:spPr>
        <a:xfrm>
          <a:off x="2748371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observeEvent</a:t>
          </a:r>
        </a:p>
      </dsp:txBody>
      <dsp:txXfrm>
        <a:off x="2825957" y="2203354"/>
        <a:ext cx="1434187" cy="1434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3B077-503D-4221-A29A-47BD32AA97D3}">
      <dsp:nvSpPr>
        <dsp:cNvPr id="0" name=""/>
        <dsp:cNvSpPr/>
      </dsp:nvSpPr>
      <dsp:spPr>
        <a:xfrm>
          <a:off x="2884" y="604951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 err="1"/>
            <a:t>Raw</a:t>
          </a:r>
          <a:r>
            <a:rPr lang="nl-NL" sz="1900" b="1" kern="1200" dirty="0"/>
            <a:t> </a:t>
          </a:r>
          <a:r>
            <a:rPr lang="nl-NL" sz="1900" b="1" kern="1200" dirty="0" err="1"/>
            <a:t>text</a:t>
          </a:r>
          <a:endParaRPr lang="nl-NL" sz="1900" b="1" kern="1200" dirty="0"/>
        </a:p>
      </dsp:txBody>
      <dsp:txXfrm>
        <a:off x="2884" y="604951"/>
        <a:ext cx="1776593" cy="547200"/>
      </dsp:txXfrm>
    </dsp:sp>
    <dsp:sp modelId="{22E4F0B4-892E-4686-8712-B860D26D8EDF}">
      <dsp:nvSpPr>
        <dsp:cNvPr id="0" name=""/>
        <dsp:cNvSpPr/>
      </dsp:nvSpPr>
      <dsp:spPr>
        <a:xfrm>
          <a:off x="100568" y="1275753"/>
          <a:ext cx="2308985" cy="1548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Multilingual</a:t>
          </a: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Errors</a:t>
          </a:r>
          <a:endParaRPr lang="nl-NL" sz="1900" kern="1200" dirty="0"/>
        </a:p>
      </dsp:txBody>
      <dsp:txXfrm>
        <a:off x="145916" y="1321101"/>
        <a:ext cx="2218289" cy="1457599"/>
      </dsp:txXfrm>
    </dsp:sp>
    <dsp:sp modelId="{32DE8BFF-67B9-43C7-B482-D1D8713D6DBB}">
      <dsp:nvSpPr>
        <dsp:cNvPr id="0" name=""/>
        <dsp:cNvSpPr/>
      </dsp:nvSpPr>
      <dsp:spPr>
        <a:xfrm>
          <a:off x="2115351" y="657390"/>
          <a:ext cx="712053" cy="442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500" kern="1200"/>
        </a:p>
      </dsp:txBody>
      <dsp:txXfrm>
        <a:off x="2115351" y="745854"/>
        <a:ext cx="579357" cy="265392"/>
      </dsp:txXfrm>
    </dsp:sp>
    <dsp:sp modelId="{EE72807B-00E0-4CB8-9B7D-DF9BFCD5E5E9}">
      <dsp:nvSpPr>
        <dsp:cNvPr id="0" name=""/>
        <dsp:cNvSpPr/>
      </dsp:nvSpPr>
      <dsp:spPr>
        <a:xfrm>
          <a:off x="3122974" y="604951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 err="1"/>
            <a:t>Cleaned</a:t>
          </a:r>
          <a:r>
            <a:rPr lang="nl-NL" sz="1900" b="1" kern="1200" dirty="0"/>
            <a:t> </a:t>
          </a:r>
          <a:r>
            <a:rPr lang="nl-NL" sz="1900" b="1" kern="1200" dirty="0" err="1"/>
            <a:t>text</a:t>
          </a:r>
          <a:endParaRPr lang="nl-NL" sz="1900" b="1" kern="1200" dirty="0"/>
        </a:p>
      </dsp:txBody>
      <dsp:txXfrm>
        <a:off x="3122974" y="604951"/>
        <a:ext cx="1776593" cy="547200"/>
      </dsp:txXfrm>
    </dsp:sp>
    <dsp:sp modelId="{15645945-A85B-4611-A5D1-960630C3C62A}">
      <dsp:nvSpPr>
        <dsp:cNvPr id="0" name=""/>
        <dsp:cNvSpPr/>
      </dsp:nvSpPr>
      <dsp:spPr>
        <a:xfrm>
          <a:off x="3273263" y="1275753"/>
          <a:ext cx="2203775" cy="1548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Translated</a:t>
          </a:r>
          <a:r>
            <a:rPr lang="nl-NL" sz="1900" kern="1200" dirty="0"/>
            <a:t> </a:t>
          </a:r>
          <a:r>
            <a:rPr lang="nl-NL" sz="1900" kern="1200" dirty="0" err="1"/>
            <a:t>into</a:t>
          </a:r>
          <a:r>
            <a:rPr lang="nl-NL" sz="1900" kern="1200" dirty="0"/>
            <a:t> a common </a:t>
          </a:r>
          <a:r>
            <a:rPr lang="nl-NL" sz="1900" kern="1200" dirty="0" err="1"/>
            <a:t>language</a:t>
          </a:r>
          <a:endParaRPr lang="nl-NL" sz="1900" kern="1200" dirty="0"/>
        </a:p>
      </dsp:txBody>
      <dsp:txXfrm>
        <a:off x="3318611" y="1321101"/>
        <a:ext cx="2113079" cy="1457599"/>
      </dsp:txXfrm>
    </dsp:sp>
    <dsp:sp modelId="{9D34DB6C-CE91-447A-9B8E-A4D7F587307A}">
      <dsp:nvSpPr>
        <dsp:cNvPr id="0" name=""/>
        <dsp:cNvSpPr/>
      </dsp:nvSpPr>
      <dsp:spPr>
        <a:xfrm rot="21571533">
          <a:off x="5222278" y="644529"/>
          <a:ext cx="684195" cy="442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500" kern="1200"/>
        </a:p>
      </dsp:txBody>
      <dsp:txXfrm>
        <a:off x="5222280" y="733542"/>
        <a:ext cx="551499" cy="265392"/>
      </dsp:txXfrm>
    </dsp:sp>
    <dsp:sp modelId="{7A4B5DB7-CEC5-4E71-BDE6-533BBA816830}">
      <dsp:nvSpPr>
        <dsp:cNvPr id="0" name=""/>
        <dsp:cNvSpPr/>
      </dsp:nvSpPr>
      <dsp:spPr>
        <a:xfrm>
          <a:off x="6190459" y="579549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/>
            <a:t>Features</a:t>
          </a:r>
        </a:p>
      </dsp:txBody>
      <dsp:txXfrm>
        <a:off x="6190459" y="579549"/>
        <a:ext cx="1776593" cy="547200"/>
      </dsp:txXfrm>
    </dsp:sp>
    <dsp:sp modelId="{2033D861-AB57-47BF-8FCF-52D03D04A004}">
      <dsp:nvSpPr>
        <dsp:cNvPr id="0" name=""/>
        <dsp:cNvSpPr/>
      </dsp:nvSpPr>
      <dsp:spPr>
        <a:xfrm>
          <a:off x="6441739" y="1199547"/>
          <a:ext cx="2001794" cy="1649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/>
            <a:t>N-grams </a:t>
          </a:r>
          <a:r>
            <a:rPr lang="nl-NL" sz="1900" kern="1200" dirty="0" err="1"/>
            <a:t>frequencies</a:t>
          </a: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/>
            <a:t>Word counts</a:t>
          </a:r>
        </a:p>
      </dsp:txBody>
      <dsp:txXfrm>
        <a:off x="6490063" y="1247871"/>
        <a:ext cx="1905146" cy="155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8T13:06:00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5C071-7BAF-4C5C-9B54-C340436C473A}" type="datetimeFigureOut">
              <a:rPr lang="nl-NL" smtClean="0"/>
              <a:t>24-3-2024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201EE-611C-429E-B6C7-DF3E08DC77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25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99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Eén slide is natuurlijk niet genoeg om de basics van </a:t>
            </a:r>
            <a:r>
              <a:rPr lang="nl-NL" dirty="0" err="1"/>
              <a:t>Plotly</a:t>
            </a:r>
            <a:r>
              <a:rPr lang="nl-NL" dirty="0"/>
              <a:t> uit te leggen. </a:t>
            </a:r>
          </a:p>
          <a:p>
            <a:endParaRPr lang="nl-NL" dirty="0"/>
          </a:p>
          <a:p>
            <a:r>
              <a:rPr lang="nl-NL" dirty="0"/>
              <a:t>Degenen die verder willen met het bouwen van </a:t>
            </a:r>
            <a:r>
              <a:rPr lang="nl-NL" dirty="0" err="1"/>
              <a:t>Plotly</a:t>
            </a:r>
            <a:r>
              <a:rPr lang="nl-NL" dirty="0"/>
              <a:t>-charts verwijzen we door naar de volgende bronnen: </a:t>
            </a:r>
          </a:p>
          <a:p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Onze eigen codevoorbeelden in het MIE2024 package op GIT. Zie de map: /</a:t>
            </a:r>
            <a:r>
              <a:rPr lang="nl-NL" dirty="0" err="1"/>
              <a:t>examples</a:t>
            </a:r>
            <a:r>
              <a:rPr lang="nl-NL" dirty="0"/>
              <a:t>/</a:t>
            </a:r>
            <a:r>
              <a:rPr lang="nl-NL" dirty="0" err="1"/>
              <a:t>charting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GG</a:t>
            </a:r>
          </a:p>
          <a:p>
            <a:endParaRPr lang="nl-NL" dirty="0"/>
          </a:p>
          <a:p>
            <a:endParaRPr lang="nl-NL" b="0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6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DCF28-17F7-B60A-152D-B849CDEE2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AF5266D-0C29-C044-2518-837A64127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097D01A-E7B9-8C84-73B9-9B5640B45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\</a:t>
            </a:r>
            <a:r>
              <a:rPr lang="nl-NL" dirty="0" err="1"/>
              <a:t>examples</a:t>
            </a:r>
            <a:r>
              <a:rPr lang="nl-NL" dirty="0"/>
              <a:t>\</a:t>
            </a:r>
            <a:r>
              <a:rPr lang="nl-NL" dirty="0" err="1"/>
              <a:t>charting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C737F4-0DED-F12C-4DA0-6FD10101D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1460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4D889-9EAF-A9C7-EC9C-B9362F73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9CDA1FC-7C02-A0BD-2180-E3D7CB75F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6CED577-D580-B136-16A8-AEC1548B1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966817-DD1B-757C-7159-3F6AC591B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724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4D889-9EAF-A9C7-EC9C-B9362F73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9CDA1FC-7C02-A0BD-2180-E3D7CB75F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6CED577-D580-B136-16A8-AEC1548B1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966817-DD1B-757C-7159-3F6AC591B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117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Disclaimer: deze sessie is veel te kort om uitgebreid in te gaan op alle details.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6142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201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296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4755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1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40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9438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3761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voorbeeld </a:t>
            </a:r>
            <a:r>
              <a:rPr lang="nl-NL" b="1" dirty="0"/>
              <a:t>example.ui.bootstrap.v2.content.R</a:t>
            </a:r>
            <a:r>
              <a:rPr lang="nl-NL" b="0" dirty="0"/>
              <a:t> 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4129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</a:t>
            </a:r>
            <a:r>
              <a:rPr lang="en-US" b="1" dirty="0" err="1"/>
              <a:t>example.ui.input.elements.R</a:t>
            </a:r>
            <a:r>
              <a:rPr lang="en-US" b="0" dirty="0"/>
              <a:t>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5861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</a:t>
            </a:r>
            <a:r>
              <a:rPr lang="en-US" b="1" dirty="0" err="1"/>
              <a:t>example.ui.input.elements.R</a:t>
            </a:r>
            <a:r>
              <a:rPr lang="en-US" b="0" dirty="0"/>
              <a:t>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149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149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Zie voorbeeld </a:t>
            </a:r>
            <a:r>
              <a:rPr lang="nl-NL" b="1" dirty="0"/>
              <a:t>example.ui.bootstrap.v3.reactivity.R </a:t>
            </a:r>
            <a:r>
              <a:rPr lang="nl-NL" b="0" dirty="0"/>
              <a:t>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504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231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E9B67-B0B0-7681-6EE1-867620A97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822D3B6-CBE4-279D-5BE0-D0FC73B307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8BAB70B-0870-5465-0975-1B7B5D276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86F770-D96C-2B0F-6D5E-7E083CB75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522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C0603-6E64-A1FA-9E81-63CC004A0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D6BFBA3-B457-7732-0423-76A863C31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11ED65F-E39E-DF39-E844-E9E0FB3A4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7EBE8D-8648-EDD3-F562-B1E4033BA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276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E5554-63B9-67F1-16E0-7521D481B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D4AEBA7-3D61-1C20-B1A0-7D734CF05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2C308EB-AE21-75EC-1E2D-7DD7BE64F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7D7CA4-0812-4737-1292-6998B7D6A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98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4524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52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312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 kent verschillende systemen om data handling uit te voeren. </a:t>
            </a:r>
          </a:p>
          <a:p>
            <a:endParaRPr lang="nl-NL" dirty="0"/>
          </a:p>
          <a:p>
            <a:pPr marL="171450" indent="-171450">
              <a:buFontTx/>
              <a:buChar char="-"/>
            </a:pPr>
            <a:r>
              <a:rPr lang="nl-NL" b="0" dirty="0"/>
              <a:t>Met </a:t>
            </a:r>
            <a:r>
              <a:rPr lang="nl-NL" b="0" i="1" dirty="0"/>
              <a:t>base R</a:t>
            </a:r>
            <a:r>
              <a:rPr lang="nl-NL" b="0" dirty="0"/>
              <a:t> worden alle </a:t>
            </a:r>
            <a:r>
              <a:rPr lang="nl-NL" b="0" i="1" dirty="0"/>
              <a:t>tools</a:t>
            </a:r>
            <a:r>
              <a:rPr lang="nl-NL" b="0" i="0" dirty="0"/>
              <a:t> bedoeld die standaard in de programmeertaal aanwezig zijn zonder dat men daar library's voor hoeft in te laden. </a:t>
            </a:r>
          </a:p>
          <a:p>
            <a:pPr marL="171450" indent="-171450">
              <a:buFontTx/>
              <a:buChar char="-"/>
            </a:pPr>
            <a:endParaRPr lang="nl-NL" b="0" i="0" dirty="0"/>
          </a:p>
          <a:p>
            <a:pPr marL="171450" indent="-171450">
              <a:buFontTx/>
              <a:buChar char="-"/>
            </a:pPr>
            <a:r>
              <a:rPr lang="nl-NL" dirty="0" err="1"/>
              <a:t>Tidy</a:t>
            </a:r>
            <a:r>
              <a:rPr lang="nl-NL" dirty="0"/>
              <a:t> data handling (m.b.v. </a:t>
            </a:r>
            <a:r>
              <a:rPr lang="nl-NL" dirty="0" err="1"/>
              <a:t>plyr</a:t>
            </a:r>
            <a:r>
              <a:rPr lang="nl-NL" dirty="0"/>
              <a:t> </a:t>
            </a:r>
            <a:r>
              <a:rPr lang="nl-NL" dirty="0" err="1"/>
              <a:t>verbs</a:t>
            </a:r>
            <a:r>
              <a:rPr lang="nl-NL" dirty="0"/>
              <a:t>) is wat men tegenwoordig doorgaans aangeleerd krijgt in opleidingen waarin R wordt onderwezen. Het </a:t>
            </a:r>
            <a:r>
              <a:rPr lang="nl-NL" i="1" dirty="0" err="1"/>
              <a:t>tidyverse</a:t>
            </a:r>
            <a:r>
              <a:rPr lang="nl-NL" i="1" dirty="0"/>
              <a:t> </a:t>
            </a:r>
            <a:r>
              <a:rPr lang="nl-NL" i="0" dirty="0"/>
              <a:t>ecosysteem kenmerkt zich door een hoge mate van standaardisatie van syntax; de resulterende code is doorgaans leesbaarder dan base R of </a:t>
            </a:r>
            <a:r>
              <a:rPr lang="nl-NL" i="0" dirty="0" err="1"/>
              <a:t>data.table</a:t>
            </a:r>
            <a:r>
              <a:rPr lang="nl-NL" i="0" dirty="0"/>
              <a:t>. </a:t>
            </a:r>
            <a:endParaRPr lang="nl-NL" i="1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b="0" dirty="0"/>
              <a:t>Het </a:t>
            </a:r>
            <a:r>
              <a:rPr lang="nl-NL" b="0" i="1" dirty="0" err="1"/>
              <a:t>data.table</a:t>
            </a:r>
            <a:r>
              <a:rPr lang="nl-NL" b="0" dirty="0"/>
              <a:t> package heeft momenteel onze voorkeur vanwege de superieure performance, zowel qua snelheid als ram geheugen.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95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Afhankelijk van het doel van de code zijn </a:t>
            </a:r>
            <a:r>
              <a:rPr lang="nl-NL" i="1" dirty="0"/>
              <a:t>snelheid, geheugengebruik </a:t>
            </a:r>
            <a:r>
              <a:rPr lang="nl-NL" i="0" dirty="0"/>
              <a:t>en </a:t>
            </a:r>
            <a:r>
              <a:rPr lang="nl-NL" i="1" dirty="0"/>
              <a:t>eenvoudige syntax</a:t>
            </a:r>
            <a:r>
              <a:rPr lang="nl-NL" i="0" dirty="0"/>
              <a:t> meer of minder belangrijk. </a:t>
            </a:r>
          </a:p>
          <a:p>
            <a:endParaRPr lang="nl-NL" i="0" dirty="0"/>
          </a:p>
          <a:p>
            <a:r>
              <a:rPr lang="nl-NL" i="0" dirty="0"/>
              <a:t>Bij handmatige dataverkenningen is het minder belangrijk dat de code snel draait; bij een productie-dashboard doet snelheid er des te meer toe. </a:t>
            </a:r>
          </a:p>
          <a:p>
            <a:endParaRPr lang="nl-NL" i="0" dirty="0"/>
          </a:p>
          <a:p>
            <a:r>
              <a:rPr lang="nl-NL" i="0" dirty="0" err="1"/>
              <a:t>data.table</a:t>
            </a:r>
            <a:r>
              <a:rPr lang="nl-NL" i="0" dirty="0"/>
              <a:t> wordt weliswaar minder gebruikt dan </a:t>
            </a:r>
            <a:r>
              <a:rPr lang="nl-NL" i="0" dirty="0" err="1"/>
              <a:t>tidyverse</a:t>
            </a:r>
            <a:r>
              <a:rPr lang="nl-NL" i="0" dirty="0"/>
              <a:t>, maar de </a:t>
            </a:r>
            <a:r>
              <a:rPr lang="nl-NL" i="0" dirty="0" err="1"/>
              <a:t>library</a:t>
            </a:r>
            <a:r>
              <a:rPr lang="nl-NL" i="0" dirty="0"/>
              <a:t> is superieur qua performance.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404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70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9C81A-4BE2-28E6-0425-7C560992E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2A24989-15CB-6C0A-B849-DA2FA0B2B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0E1E686-F4EA-A728-5FAE-EFA356F94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02B2F-B42D-3A87-0930-EFC5ABEA7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07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91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14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52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gijs@dataim.nl" TargetMode="External"/><Relationship Id="rId4" Type="http://schemas.openxmlformats.org/officeDocument/2006/relationships/hyperlink" Target="mailto:david@dataim.n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290.png"/><Relationship Id="rId10" Type="http://schemas.microsoft.com/office/2007/relationships/diagramDrawing" Target="../diagrams/drawing3.xml"/><Relationship Id="rId4" Type="http://schemas.openxmlformats.org/officeDocument/2006/relationships/customXml" Target="../ink/ink1.xml"/><Relationship Id="rId9" Type="http://schemas.openxmlformats.org/officeDocument/2006/relationships/diagramColors" Target="../diagrams/colors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itel 14">
            <a:extLst>
              <a:ext uri="{FF2B5EF4-FFF2-40B4-BE49-F238E27FC236}">
                <a16:creationId xmlns:a16="http://schemas.microsoft.com/office/drawing/2014/main" id="{90234A63-E90A-A478-9DB9-D1452309C396}"/>
              </a:ext>
            </a:extLst>
          </p:cNvPr>
          <p:cNvSpPr txBox="1">
            <a:spLocks/>
          </p:cNvSpPr>
          <p:nvPr/>
        </p:nvSpPr>
        <p:spPr>
          <a:xfrm>
            <a:off x="131975" y="1663699"/>
            <a:ext cx="7068925" cy="4094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R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and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Shiny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in Market Research</a:t>
            </a:r>
          </a:p>
          <a:p>
            <a:endParaRPr lang="nl-NL" sz="28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MIE Master Class </a:t>
            </a:r>
            <a:r>
              <a:rPr lang="nl-NL" sz="2800" dirty="0" err="1">
                <a:solidFill>
                  <a:schemeClr val="bg1"/>
                </a:solidFill>
                <a:latin typeface="Helvetica" pitchFamily="2" charset="0"/>
              </a:rPr>
              <a:t>Session</a:t>
            </a:r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 1 </a:t>
            </a:r>
          </a:p>
          <a:p>
            <a:endParaRPr lang="nl-NL" sz="28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David Macro – Head Data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</a:rPr>
              <a:t>Science</a:t>
            </a:r>
            <a:endParaRPr lang="nl-NL" sz="20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  <a:hlinkClick r:id="rId4"/>
              </a:rPr>
              <a:t>david@dataim.nl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 </a:t>
            </a:r>
          </a:p>
          <a:p>
            <a:endParaRPr lang="nl-NL" sz="20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Gijs van Blokland – CEO</a:t>
            </a: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  <a:hlinkClick r:id="rId5"/>
              </a:rPr>
              <a:t>gijs@dataim.nl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   </a:t>
            </a:r>
          </a:p>
        </p:txBody>
      </p:sp>
      <p:pic>
        <p:nvPicPr>
          <p:cNvPr id="1026" name="Picture 2" descr="Login">
            <a:extLst>
              <a:ext uri="{FF2B5EF4-FFF2-40B4-BE49-F238E27FC236}">
                <a16:creationId xmlns:a16="http://schemas.microsoft.com/office/drawing/2014/main" id="{6B4E9598-8C87-7628-57A0-BA4F4C34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64" y="5922861"/>
            <a:ext cx="3393649" cy="8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0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8CBDFB0-0A75-3E1F-1D30-DDAE9A92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9" y="1244014"/>
            <a:ext cx="4528726" cy="264022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0B16639-20BD-837B-F63A-7EEBF2BC4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44014"/>
            <a:ext cx="4687888" cy="273302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650295A-C02A-295D-D2FF-E9466D061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259" y="3790365"/>
            <a:ext cx="4687888" cy="27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044E4B0-1B98-C8FD-06F3-64DFA0DF8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08461"/>
              </p:ext>
            </p:extLst>
          </p:nvPr>
        </p:nvGraphicFramePr>
        <p:xfrm>
          <a:off x="3285764" y="1142999"/>
          <a:ext cx="8416514" cy="45411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14045">
                  <a:extLst>
                    <a:ext uri="{9D8B030D-6E8A-4147-A177-3AD203B41FA5}">
                      <a16:colId xmlns:a16="http://schemas.microsoft.com/office/drawing/2014/main" val="3174647340"/>
                    </a:ext>
                  </a:extLst>
                </a:gridCol>
                <a:gridCol w="2212969">
                  <a:extLst>
                    <a:ext uri="{9D8B030D-6E8A-4147-A177-3AD203B41FA5}">
                      <a16:colId xmlns:a16="http://schemas.microsoft.com/office/drawing/2014/main" val="1225790468"/>
                    </a:ext>
                  </a:extLst>
                </a:gridCol>
                <a:gridCol w="2432115">
                  <a:extLst>
                    <a:ext uri="{9D8B030D-6E8A-4147-A177-3AD203B41FA5}">
                      <a16:colId xmlns:a16="http://schemas.microsoft.com/office/drawing/2014/main" val="3147814149"/>
                    </a:ext>
                  </a:extLst>
                </a:gridCol>
                <a:gridCol w="2457385">
                  <a:extLst>
                    <a:ext uri="{9D8B030D-6E8A-4147-A177-3AD203B41FA5}">
                      <a16:colId xmlns:a16="http://schemas.microsoft.com/office/drawing/2014/main" val="1049129161"/>
                    </a:ext>
                  </a:extLst>
                </a:gridCol>
              </a:tblGrid>
              <a:tr h="60960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Base R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Tidyverse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data.table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3115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Philosophy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Readability and a consistent syntax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Performance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concise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syntax; in-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place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modification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6724670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Syntax</a:t>
                      </a:r>
                      <a:endParaRPr lang="nl-NL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Traditional R syntax 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Consistent and readable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Concise; mimics SQL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3678367618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Speed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Slow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Fast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238452473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Memory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Higher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1485905059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Learning Curve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Steep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5528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Cases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General-purpose data manipulation and exploration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Scripts and packages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science projects emphasizing readability and ease of use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Iterative data analysis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Large datasets; performance-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critical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applications</a:t>
                      </a:r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Efficient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data processing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978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5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Grafiek 5">
            <a:extLst>
              <a:ext uri="{FF2B5EF4-FFF2-40B4-BE49-F238E27FC236}">
                <a16:creationId xmlns:a16="http://schemas.microsoft.com/office/drawing/2014/main" id="{DA23456E-B977-0666-6001-A0CC7EE7D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99521"/>
              </p:ext>
            </p:extLst>
          </p:nvPr>
        </p:nvGraphicFramePr>
        <p:xfrm>
          <a:off x="3110582" y="203580"/>
          <a:ext cx="8725818" cy="634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2117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- Summary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F5527B2-C976-6312-DC05-DABC58609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8" y="1180043"/>
            <a:ext cx="7366000" cy="251994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E9CC11E-E02D-B74C-87B0-AC220CED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259" y="3870491"/>
            <a:ext cx="7365999" cy="25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4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504134-5460-A3C9-9489-370C49B0D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39F96-1A62-9F58-3D9E-32D1F88B743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Summary (benchmark)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5214224-3E32-52EE-F76C-821587390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38" y="1009543"/>
            <a:ext cx="8601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4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D4465-E173-C1A5-315A-37EF855D4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E60A58-832F-09AE-2F53-BB9AC29D0C96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</a:t>
            </a:r>
            <a:r>
              <a:rPr lang="nl-NL" sz="4000" b="1" dirty="0" err="1">
                <a:solidFill>
                  <a:schemeClr val="bg1"/>
                </a:solidFill>
              </a:rPr>
              <a:t>Calculate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group</a:t>
            </a:r>
            <a:r>
              <a:rPr lang="nl-NL" sz="4000" b="1" dirty="0">
                <a:solidFill>
                  <a:schemeClr val="bg1"/>
                </a:solidFill>
              </a:rPr>
              <a:t> means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B57FC9C-6E74-F287-DF8D-E4C651460405}"/>
              </a:ext>
            </a:extLst>
          </p:cNvPr>
          <p:cNvSpPr txBox="1"/>
          <p:nvPr/>
        </p:nvSpPr>
        <p:spPr>
          <a:xfrm>
            <a:off x="5537200" y="2705100"/>
            <a:ext cx="4953000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036D0FB-6CBA-FC73-6CA9-0D4960F80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254" y="1168400"/>
            <a:ext cx="7598846" cy="50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0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2D793-5AD3-D116-5DF5-9C42C30B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77250-22B0-F65F-9C46-569E067AABAE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Summary (benchmark)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591644E-FC25-DA99-8C40-360D70678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38" y="1212818"/>
            <a:ext cx="8601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6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Charts in R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7D8A596A-1A2B-6D38-6188-0CB39DBBE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859" y="1600923"/>
            <a:ext cx="2950176" cy="2419457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DE716B5-E2BA-45FD-4DD5-8660B8693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569" y="2008807"/>
            <a:ext cx="3842876" cy="2240381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0A928022-C968-5543-A798-EA9C23F3C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660" y="2406479"/>
            <a:ext cx="4482303" cy="26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components</a:t>
            </a:r>
            <a:endParaRPr lang="nl-NL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AA1C0718-3AC8-FDD8-621C-ED67A8684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23461"/>
              </p:ext>
            </p:extLst>
          </p:nvPr>
        </p:nvGraphicFramePr>
        <p:xfrm>
          <a:off x="3301082" y="1238351"/>
          <a:ext cx="8548018" cy="501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6418">
                  <a:extLst>
                    <a:ext uri="{9D8B030D-6E8A-4147-A177-3AD203B41FA5}">
                      <a16:colId xmlns:a16="http://schemas.microsoft.com/office/drawing/2014/main" val="3919742619"/>
                    </a:ext>
                  </a:extLst>
                </a:gridCol>
                <a:gridCol w="6451600">
                  <a:extLst>
                    <a:ext uri="{9D8B030D-6E8A-4147-A177-3AD203B41FA5}">
                      <a16:colId xmlns:a16="http://schemas.microsoft.com/office/drawing/2014/main" val="1748484577"/>
                    </a:ext>
                  </a:extLst>
                </a:gridCol>
              </a:tblGrid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>
                          <a:effectLst/>
                        </a:rPr>
                        <a:t>Name</a:t>
                      </a:r>
                      <a:endParaRPr lang="nl-NL" sz="1400" b="1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 dirty="0" err="1">
                          <a:effectLst/>
                        </a:rPr>
                        <a:t>Description</a:t>
                      </a:r>
                      <a:endParaRPr lang="nl-NL" sz="1400" b="1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847362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Data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dataset from which the plot is generated, including variables for the x and y axes, color, size, etc.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925749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Layout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Defines aspects of the chart's layout, such as titles, axis labels, legend placement, and overall chart dimension.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0830044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Traces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Individual plot elements, such as lines, bars, markers, etc., that represent the data visually on the chart.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8583337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Axes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x-axis and y-axis of the plot, including their range, title, and tick format.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950588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Markers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Visual markers for data points, which can vary in size, color, and shape to represent additional data dimensions.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127944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Lines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Used to connect data points in line charts, with properties like color, width, and style.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766564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Legend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 key that explains the symbols, colors, or line styles used in the chart to represent data categories.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3405616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Hover Information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Interactive tooltips that display more detailed information about a data point when the mouse hovers over it.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8394448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Annotations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and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Shapes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Text labels and geometric shapes that can be added to the chart for emphasis or additional information.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038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20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B4800-49E4-C1AD-E13D-1755275D1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4A734FE9-5E43-383F-C1FA-24F3B21DE015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131E045-95F2-6134-40BA-D090431BDD67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barchart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37B92C3-2B2F-6A5D-EDB3-429A88C2F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341" y="1009543"/>
            <a:ext cx="6189317" cy="58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8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-is-</a:t>
            </a: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?  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very</a:t>
            </a:r>
            <a:r>
              <a:rPr lang="nl-NL" sz="2400" b="1" dirty="0">
                <a:solidFill>
                  <a:schemeClr val="bg1"/>
                </a:solidFill>
              </a:rPr>
              <a:t> short </a:t>
            </a:r>
            <a:r>
              <a:rPr lang="nl-NL" sz="2400" b="1" dirty="0" err="1">
                <a:solidFill>
                  <a:schemeClr val="bg1"/>
                </a:solidFill>
              </a:rPr>
              <a:t>introduction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R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>
                <a:solidFill>
                  <a:schemeClr val="bg1"/>
                </a:solidFill>
              </a:rPr>
              <a:t>Using R </a:t>
            </a:r>
            <a:r>
              <a:rPr lang="nl-NL" sz="2400" b="1" dirty="0">
                <a:solidFill>
                  <a:schemeClr val="bg1"/>
                </a:solidFill>
              </a:rPr>
              <a:t>in a </a:t>
            </a:r>
            <a:r>
              <a:rPr lang="nl-NL" sz="2400" b="1" dirty="0" err="1">
                <a:solidFill>
                  <a:schemeClr val="bg1"/>
                </a:solidFill>
              </a:rPr>
              <a:t>production</a:t>
            </a:r>
            <a:r>
              <a:rPr lang="nl-NL" sz="2400" b="1" dirty="0">
                <a:solidFill>
                  <a:schemeClr val="bg1"/>
                </a:solidFill>
              </a:rPr>
              <a:t> environment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fundamentals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1: </a:t>
            </a:r>
            <a:r>
              <a:rPr lang="nl-NL" sz="2400" b="1" dirty="0" err="1">
                <a:solidFill>
                  <a:schemeClr val="bg1"/>
                </a:solidFill>
              </a:rPr>
              <a:t>using</a:t>
            </a:r>
            <a:r>
              <a:rPr lang="nl-NL" sz="2400" b="1" dirty="0">
                <a:solidFill>
                  <a:schemeClr val="bg1"/>
                </a:solidFill>
              </a:rPr>
              <a:t> a template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quickly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a dashboard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2: </a:t>
            </a:r>
            <a:r>
              <a:rPr lang="nl-NL" sz="2400" b="1" dirty="0" err="1">
                <a:solidFill>
                  <a:schemeClr val="bg1"/>
                </a:solidFill>
              </a:rPr>
              <a:t>text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mining</a:t>
            </a:r>
            <a:r>
              <a:rPr lang="nl-NL" sz="2400" b="1" dirty="0">
                <a:solidFill>
                  <a:schemeClr val="bg1"/>
                </a:solidFill>
              </a:rPr>
              <a:t> demo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What’s</a:t>
            </a:r>
            <a:r>
              <a:rPr lang="nl-NL" sz="2400" b="1" dirty="0">
                <a:solidFill>
                  <a:schemeClr val="bg1"/>
                </a:solidFill>
              </a:rPr>
              <a:t> next?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endParaRPr lang="nl-NL" sz="2400" b="1" dirty="0">
              <a:solidFill>
                <a:schemeClr val="bg1"/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C326C6BF-41E9-093F-C3D2-40E2E985B1BF}"/>
              </a:ext>
            </a:extLst>
          </p:cNvPr>
          <p:cNvCxnSpPr/>
          <p:nvPr/>
        </p:nvCxnSpPr>
        <p:spPr>
          <a:xfrm>
            <a:off x="3186259" y="4152900"/>
            <a:ext cx="887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8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52F07B-2121-E6C8-29AE-56CE8132B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0AAFF8E3-6656-5699-50A8-A3CC11EC94B0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B1625B5-0C8F-8761-DBEE-1BF72959AB4F}"/>
              </a:ext>
            </a:extLst>
          </p:cNvPr>
          <p:cNvSpPr txBox="1"/>
          <p:nvPr/>
        </p:nvSpPr>
        <p:spPr>
          <a:xfrm>
            <a:off x="2916788" y="9369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1: bar </a:t>
            </a:r>
            <a:r>
              <a:rPr lang="nl-NL" sz="4000" b="1" dirty="0" err="1">
                <a:solidFill>
                  <a:schemeClr val="bg1"/>
                </a:solidFill>
              </a:rPr>
              <a:t>chart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514C400-F74E-6DF2-A723-8BDABB6F9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788" y="801583"/>
            <a:ext cx="9275212" cy="60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3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52F07B-2121-E6C8-29AE-56CE8132B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0AAFF8E3-6656-5699-50A8-A3CC11EC94B0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B1625B5-0C8F-8761-DBEE-1BF72959AB4F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2: </a:t>
            </a:r>
            <a:r>
              <a:rPr lang="nl-NL" sz="4000" b="1" dirty="0" err="1">
                <a:solidFill>
                  <a:schemeClr val="bg1"/>
                </a:solidFill>
              </a:rPr>
              <a:t>pie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chart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5A0AFBA-771C-248C-90E0-4B097B6BC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9" y="1613282"/>
            <a:ext cx="8802102" cy="418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49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 Fundamentals</a:t>
            </a:r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433B4857-1B90-0392-4C01-AC900265BB59}"/>
              </a:ext>
            </a:extLst>
          </p:cNvPr>
          <p:cNvSpPr/>
          <p:nvPr/>
        </p:nvSpPr>
        <p:spPr>
          <a:xfrm>
            <a:off x="3292834" y="5515683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/>
              <a:t>Modules</a:t>
            </a:r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3FD5192F-61AF-B16F-139E-50D520D692AD}"/>
              </a:ext>
            </a:extLst>
          </p:cNvPr>
          <p:cNvSpPr/>
          <p:nvPr/>
        </p:nvSpPr>
        <p:spPr>
          <a:xfrm>
            <a:off x="3292833" y="3599742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Reactivity</a:t>
            </a:r>
            <a:r>
              <a:rPr lang="nl-NL" sz="3600" kern="1200" dirty="0"/>
              <a:t> </a:t>
            </a:r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5FE37C58-1FFC-D5B2-DDC7-DCF4957454CF}"/>
              </a:ext>
            </a:extLst>
          </p:cNvPr>
          <p:cNvSpPr/>
          <p:nvPr/>
        </p:nvSpPr>
        <p:spPr>
          <a:xfrm>
            <a:off x="3292833" y="1555967"/>
            <a:ext cx="2803167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ShinyAPP</a:t>
            </a:r>
            <a:endParaRPr lang="nl-NL" sz="3600" kern="1200" dirty="0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A458D5-84CC-216F-4C44-650C7983C9A2}"/>
              </a:ext>
            </a:extLst>
          </p:cNvPr>
          <p:cNvSpPr/>
          <p:nvPr/>
        </p:nvSpPr>
        <p:spPr>
          <a:xfrm>
            <a:off x="7562390" y="1264551"/>
            <a:ext cx="1975570" cy="808799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UI </a:t>
            </a:r>
            <a:r>
              <a:rPr lang="nl-NL" sz="2000" kern="1200" dirty="0" err="1"/>
              <a:t>vs</a:t>
            </a:r>
            <a:r>
              <a:rPr lang="nl-NL" sz="2000" kern="1200" dirty="0"/>
              <a:t> SERVER</a:t>
            </a:r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EF40F7C8-7CF0-2A0D-1D3C-B9A21C96BD77}"/>
              </a:ext>
            </a:extLst>
          </p:cNvPr>
          <p:cNvSpPr/>
          <p:nvPr/>
        </p:nvSpPr>
        <p:spPr>
          <a:xfrm>
            <a:off x="7562389" y="2278992"/>
            <a:ext cx="1975571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input / output</a:t>
            </a:r>
          </a:p>
        </p:txBody>
      </p:sp>
    </p:spTree>
    <p:extLst>
      <p:ext uri="{BB962C8B-B14F-4D97-AF65-F5344CB8AC3E}">
        <p14:creationId xmlns:p14="http://schemas.microsoft.com/office/powerpoint/2010/main" val="3933468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SHINYAPP = UI + SERVER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ECB7D19D-6D2B-6CDA-0719-EC77A7F3F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33" y="1202209"/>
            <a:ext cx="7770602" cy="5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86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The User Interface (UI)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31F188D-2607-94EF-A66E-3F7973163EF7}"/>
              </a:ext>
            </a:extLst>
          </p:cNvPr>
          <p:cNvSpPr txBox="1"/>
          <p:nvPr/>
        </p:nvSpPr>
        <p:spPr>
          <a:xfrm>
            <a:off x="3186259" y="1324398"/>
            <a:ext cx="84342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chemeClr val="bg1"/>
                </a:solidFill>
              </a:rPr>
              <a:t>UI</a:t>
            </a:r>
            <a:r>
              <a:rPr lang="nl-NL" sz="2000" dirty="0">
                <a:solidFill>
                  <a:schemeClr val="bg1"/>
                </a:solidFill>
              </a:rPr>
              <a:t> = 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client-side code (HTML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Javascript)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Useful</a:t>
            </a:r>
            <a:r>
              <a:rPr lang="nl-NL" sz="2000" dirty="0">
                <a:solidFill>
                  <a:schemeClr val="bg1"/>
                </a:solidFill>
              </a:rPr>
              <a:t> packages:  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Htmltools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own</a:t>
            </a:r>
            <a:r>
              <a:rPr lang="nl-NL" sz="2000" dirty="0">
                <a:solidFill>
                  <a:schemeClr val="bg1"/>
                </a:solidFill>
              </a:rPr>
              <a:t> html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 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html)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ShinyWidgets</a:t>
            </a: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bslib</a:t>
            </a:r>
            <a:r>
              <a:rPr lang="nl-NL" sz="2000" dirty="0">
                <a:solidFill>
                  <a:schemeClr val="bg1"/>
                </a:solidFill>
              </a:rPr>
              <a:t> convenience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bootstrap </a:t>
            </a:r>
            <a:r>
              <a:rPr lang="nl-NL" sz="2000" dirty="0" err="1">
                <a:solidFill>
                  <a:schemeClr val="bg1"/>
                </a:solidFill>
              </a:rPr>
              <a:t>components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ShinyJS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2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</a:t>
            </a:r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1: BSLIB CARDS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CCC419A-1E8F-2012-D9EA-3099FB8FF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60" y="985631"/>
            <a:ext cx="5341534" cy="58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65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+ SERVER: a </a:t>
            </a:r>
            <a:r>
              <a:rPr lang="nl-NL" sz="4000" b="1" dirty="0" err="1">
                <a:solidFill>
                  <a:schemeClr val="bg1"/>
                </a:solidFill>
              </a:rPr>
              <a:t>quick</a:t>
            </a:r>
            <a:r>
              <a:rPr lang="nl-NL" sz="4000" b="1" dirty="0">
                <a:solidFill>
                  <a:schemeClr val="bg1"/>
                </a:solidFill>
              </a:rPr>
              <a:t> primer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FE7F316-20A3-E745-E1E2-82836EB35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7932"/>
              </p:ext>
            </p:extLst>
          </p:nvPr>
        </p:nvGraphicFramePr>
        <p:xfrm>
          <a:off x="3276600" y="2781300"/>
          <a:ext cx="8127999" cy="25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52751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75585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696575"/>
                    </a:ext>
                  </a:extLst>
                </a:gridCol>
              </a:tblGrid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Output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Server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790078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Plotly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chart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Plotly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plotly</a:t>
                      </a:r>
                      <a:r>
                        <a:rPr lang="nl-NL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9474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Table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Table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err="1"/>
                        <a:t>table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45631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Text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text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1829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UI</a:t>
                      </a:r>
                      <a:r>
                        <a:rPr lang="nl-NL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ui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72733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[…]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dirty="0"/>
                        <a:t>[…]()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[…]Output()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88462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A3A370E7-1FA2-42CD-C36F-01F423F9A327}"/>
              </a:ext>
            </a:extLst>
          </p:cNvPr>
          <p:cNvSpPr txBox="1"/>
          <p:nvPr/>
        </p:nvSpPr>
        <p:spPr>
          <a:xfrm>
            <a:off x="3186260" y="1278232"/>
            <a:ext cx="8116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UI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of </a:t>
            </a:r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is </a:t>
            </a:r>
            <a:r>
              <a:rPr lang="nl-NL" b="1" dirty="0" err="1">
                <a:solidFill>
                  <a:schemeClr val="bg1"/>
                </a:solidFill>
              </a:rPr>
              <a:t>rendered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contains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possible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input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elements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that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can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used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388910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plot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BA4E245-449A-1CD5-DC85-657D0A7FD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460" y="1495790"/>
            <a:ext cx="4000878" cy="333021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0" y="1495790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plotlyOutput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renderPlotly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03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table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51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02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UI </a:t>
            </a:r>
            <a:r>
              <a:rPr lang="nl-NL" sz="4000" b="1" dirty="0" err="1">
                <a:solidFill>
                  <a:schemeClr val="bg1"/>
                </a:solidFill>
              </a:rPr>
              <a:t>elements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2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-is-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While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introducing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yourselves</a:t>
            </a:r>
            <a:r>
              <a:rPr lang="nl-NL" sz="2400" b="1" dirty="0">
                <a:solidFill>
                  <a:schemeClr val="bg1"/>
                </a:solidFill>
              </a:rPr>
              <a:t>, </a:t>
            </a:r>
            <a:r>
              <a:rPr lang="nl-NL" sz="2400" b="1" dirty="0" err="1">
                <a:solidFill>
                  <a:schemeClr val="bg1"/>
                </a:solidFill>
              </a:rPr>
              <a:t>please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give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some</a:t>
            </a:r>
            <a:r>
              <a:rPr lang="nl-NL" sz="2400" b="1" dirty="0">
                <a:solidFill>
                  <a:schemeClr val="bg1"/>
                </a:solidFill>
              </a:rPr>
              <a:t> info on: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research </a:t>
            </a:r>
            <a:r>
              <a:rPr lang="nl-NL" sz="2400" dirty="0" err="1">
                <a:solidFill>
                  <a:schemeClr val="bg1"/>
                </a:solidFill>
              </a:rPr>
              <a:t>interests</a:t>
            </a:r>
            <a:r>
              <a:rPr lang="nl-NL" sz="2400" dirty="0">
                <a:solidFill>
                  <a:schemeClr val="bg1"/>
                </a:solidFill>
              </a:rPr>
              <a:t> (e.g. topics of interest, </a:t>
            </a:r>
            <a:r>
              <a:rPr lang="nl-NL" sz="2400" dirty="0" err="1">
                <a:solidFill>
                  <a:schemeClr val="bg1"/>
                </a:solidFill>
              </a:rPr>
              <a:t>preferred</a:t>
            </a:r>
            <a:r>
              <a:rPr lang="nl-NL" sz="2400" dirty="0">
                <a:solidFill>
                  <a:schemeClr val="bg1"/>
                </a:solidFill>
              </a:rPr>
              <a:t>   </a:t>
            </a:r>
            <a:r>
              <a:rPr lang="nl-NL" sz="2400" dirty="0" err="1">
                <a:solidFill>
                  <a:schemeClr val="bg1"/>
                </a:solidFill>
              </a:rPr>
              <a:t>methods</a:t>
            </a:r>
            <a:r>
              <a:rPr lang="nl-NL" sz="2400" dirty="0">
                <a:solidFill>
                  <a:schemeClr val="bg1"/>
                </a:solidFill>
              </a:rPr>
              <a:t>, etc.)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prior </a:t>
            </a:r>
            <a:r>
              <a:rPr lang="nl-NL" sz="2400" dirty="0" err="1">
                <a:solidFill>
                  <a:schemeClr val="bg1"/>
                </a:solidFill>
              </a:rPr>
              <a:t>experience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>
                <a:solidFill>
                  <a:schemeClr val="bg1"/>
                </a:solidFill>
              </a:rPr>
              <a:t>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dirty="0">
                <a:solidFill>
                  <a:schemeClr val="bg1"/>
                </a:solidFill>
              </a:rPr>
              <a:t> or </a:t>
            </a:r>
            <a:r>
              <a:rPr lang="nl-NL" sz="2400" dirty="0" err="1">
                <a:solidFill>
                  <a:schemeClr val="bg1"/>
                </a:solidFill>
              </a:rPr>
              <a:t>similar</a:t>
            </a:r>
            <a:r>
              <a:rPr lang="nl-NL" sz="2400" dirty="0">
                <a:solidFill>
                  <a:schemeClr val="bg1"/>
                </a:solidFill>
              </a:rPr>
              <a:t> analysis stacks (e.g. Python/</a:t>
            </a:r>
            <a:r>
              <a:rPr lang="nl-NL" sz="2400" dirty="0" err="1">
                <a:solidFill>
                  <a:schemeClr val="bg1"/>
                </a:solidFill>
              </a:rPr>
              <a:t>Pandas</a:t>
            </a:r>
            <a:r>
              <a:rPr lang="nl-NL" sz="2400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expectations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today’s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: </a:t>
            </a:r>
            <a:r>
              <a:rPr lang="nl-NL" sz="2400" dirty="0" err="1">
                <a:solidFill>
                  <a:schemeClr val="bg1"/>
                </a:solidFill>
              </a:rPr>
              <a:t>what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would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you</a:t>
            </a:r>
            <a:r>
              <a:rPr lang="nl-NL" sz="2400" dirty="0">
                <a:solidFill>
                  <a:schemeClr val="bg1"/>
                </a:solidFill>
              </a:rPr>
              <a:t> like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learn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6377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Putting </a:t>
            </a:r>
            <a:r>
              <a:rPr lang="nl-NL" sz="4000" b="1" dirty="0" err="1">
                <a:solidFill>
                  <a:schemeClr val="bg1"/>
                </a:solidFill>
              </a:rPr>
              <a:t>it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all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together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579E2B9-52AB-6812-664C-AF22EA43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414" y="1009543"/>
            <a:ext cx="7583485" cy="53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9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0FE4E681-45D4-EC75-AFE0-27B9A120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30026"/>
              </p:ext>
            </p:extLst>
          </p:nvPr>
        </p:nvGraphicFramePr>
        <p:xfrm>
          <a:off x="3186260" y="1586330"/>
          <a:ext cx="8127999" cy="45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57762319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1591332617"/>
                    </a:ext>
                  </a:extLst>
                </a:gridCol>
                <a:gridCol w="3784599">
                  <a:extLst>
                    <a:ext uri="{9D8B030D-6E8A-4147-A177-3AD203B41FA5}">
                      <a16:colId xmlns:a16="http://schemas.microsoft.com/office/drawing/2014/main" val="425957147"/>
                    </a:ext>
                  </a:extLst>
                </a:gridCol>
              </a:tblGrid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Display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379682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r>
                        <a:rPr lang="nl-NL" dirty="0"/>
                        <a:t> field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7111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Masked</a:t>
                      </a:r>
                      <a:r>
                        <a:rPr lang="nl-NL" dirty="0"/>
                        <a:t> tekst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8718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dateInput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Date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89959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shinyWidgets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pickerInput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Select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46877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numericRangeInput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Range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07870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checkboxGroupButtons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58671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5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811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Reactivity</a:t>
            </a:r>
            <a:endParaRPr lang="nl-NL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14:cNvPr>
              <p14:cNvContentPartPr/>
              <p14:nvPr/>
            </p14:nvContentPartPr>
            <p14:xfrm>
              <a:off x="7178689" y="372545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4689" y="3617451"/>
                <a:ext cx="108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9324EC-4878-9862-8CFA-9CB6789EBE29}"/>
              </a:ext>
            </a:extLst>
          </p:cNvPr>
          <p:cNvGraphicFramePr/>
          <p:nvPr/>
        </p:nvGraphicFramePr>
        <p:xfrm>
          <a:off x="4569386" y="1534470"/>
          <a:ext cx="5218606" cy="397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21FFE37-A19E-2DD0-8021-873316F27CA4}"/>
              </a:ext>
            </a:extLst>
          </p:cNvPr>
          <p:cNvSpPr txBox="1"/>
          <p:nvPr/>
        </p:nvSpPr>
        <p:spPr>
          <a:xfrm>
            <a:off x="3347396" y="3336503"/>
            <a:ext cx="187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Lazy return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807D1-C55A-294F-ABD7-1B88CA5AEC9E}"/>
              </a:ext>
            </a:extLst>
          </p:cNvPr>
          <p:cNvSpPr txBox="1"/>
          <p:nvPr/>
        </p:nvSpPr>
        <p:spPr>
          <a:xfrm>
            <a:off x="9217132" y="3316963"/>
            <a:ext cx="220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Eager side effect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B1A26-293D-671F-5C67-2002504AE20C}"/>
              </a:ext>
            </a:extLst>
          </p:cNvPr>
          <p:cNvSpPr txBox="1"/>
          <p:nvPr/>
        </p:nvSpPr>
        <p:spPr>
          <a:xfrm>
            <a:off x="6415065" y="5568683"/>
            <a:ext cx="15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Explicit trigger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17557-94CE-C493-ADCD-EAF5D4A0B197}"/>
              </a:ext>
            </a:extLst>
          </p:cNvPr>
          <p:cNvSpPr txBox="1"/>
          <p:nvPr/>
        </p:nvSpPr>
        <p:spPr>
          <a:xfrm>
            <a:off x="6415066" y="1135688"/>
            <a:ext cx="175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Implicit trigger</a:t>
            </a:r>
          </a:p>
        </p:txBody>
      </p:sp>
    </p:spTree>
    <p:extLst>
      <p:ext uri="{BB962C8B-B14F-4D97-AF65-F5344CB8AC3E}">
        <p14:creationId xmlns:p14="http://schemas.microsoft.com/office/powerpoint/2010/main" val="1642670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27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DDDD6B-7554-B412-763C-7355B561E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517" y="1124067"/>
            <a:ext cx="5875783" cy="34958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EF9FFF7-E086-E297-C136-B59C0510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517" y="1065820"/>
            <a:ext cx="8338110" cy="483968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75B029B-E178-CA32-3E7E-F8126D46B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517" y="1065819"/>
            <a:ext cx="8580883" cy="553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216633" y="1324398"/>
            <a:ext cx="86915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Replace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title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dynamic</a:t>
            </a:r>
            <a:r>
              <a:rPr lang="nl-NL" sz="2400" dirty="0">
                <a:solidFill>
                  <a:schemeClr val="bg1"/>
                </a:solidFill>
              </a:rPr>
              <a:t> part </a:t>
            </a:r>
            <a:r>
              <a:rPr lang="nl-NL" sz="2400" dirty="0" err="1">
                <a:solidFill>
                  <a:schemeClr val="bg1"/>
                </a:solidFill>
              </a:rPr>
              <a:t>showing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plot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Apply</a:t>
            </a:r>
            <a:r>
              <a:rPr lang="nl-NL" sz="2400" dirty="0">
                <a:solidFill>
                  <a:schemeClr val="bg1"/>
                </a:solidFill>
              </a:rPr>
              <a:t> filters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data </a:t>
            </a:r>
            <a:r>
              <a:rPr lang="nl-NL" sz="2400" dirty="0" err="1">
                <a:solidFill>
                  <a:schemeClr val="bg1"/>
                </a:solidFill>
              </a:rPr>
              <a:t>using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reactive</a:t>
            </a:r>
            <a:r>
              <a:rPr lang="nl-NL" sz="2400" dirty="0">
                <a:solidFill>
                  <a:schemeClr val="bg1"/>
                </a:solidFill>
              </a:rPr>
              <a:t>()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04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54F3B-120A-4D46-D106-15E5EFA3D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9BF61FDB-E3F5-1F51-CED1-85C97D6E147A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CC0F5-D962-F017-4D44-0FEBD454109C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Modularity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64644DE-F7C1-BCDB-91AB-F170BF167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33" y="1202209"/>
            <a:ext cx="7770602" cy="5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87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EC619-B030-94B6-F964-61103948E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B2CE590D-E137-124E-D507-E570405B942F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4D192-C5D6-8E3F-D1D8-90008CF138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Case </a:t>
            </a:r>
            <a:r>
              <a:rPr lang="nl-NL" sz="4000" b="1" dirty="0" err="1">
                <a:solidFill>
                  <a:schemeClr val="bg1"/>
                </a:solidFill>
              </a:rPr>
              <a:t>study</a:t>
            </a:r>
            <a:r>
              <a:rPr lang="nl-NL" sz="4000" b="1" dirty="0">
                <a:solidFill>
                  <a:schemeClr val="bg1"/>
                </a:solidFill>
              </a:rPr>
              <a:t> 1. Using a template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14767-494E-8BCB-EE61-D2AD6FB8DDE5}"/>
              </a:ext>
            </a:extLst>
          </p:cNvPr>
          <p:cNvSpPr txBox="1"/>
          <p:nvPr/>
        </p:nvSpPr>
        <p:spPr>
          <a:xfrm>
            <a:off x="3216633" y="1324398"/>
            <a:ext cx="86915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Standardize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components</a:t>
            </a: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Taylor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SPSS dataset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Labels </a:t>
            </a:r>
            <a:r>
              <a:rPr lang="nl-NL" sz="2400" dirty="0" err="1">
                <a:solidFill>
                  <a:schemeClr val="bg1"/>
                </a:solidFill>
              </a:rPr>
              <a:t>vs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values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16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01020E-9B2C-B419-168A-463402F5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0B6EC70-3A7D-C774-C209-04A01AEA6271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8BDD3-ED39-0A6E-BD50-C4A7B187C110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Case </a:t>
            </a:r>
            <a:r>
              <a:rPr lang="nl-NL" sz="4000" b="1" dirty="0" err="1">
                <a:solidFill>
                  <a:schemeClr val="bg1"/>
                </a:solidFill>
              </a:rPr>
              <a:t>study</a:t>
            </a:r>
            <a:r>
              <a:rPr lang="nl-NL" sz="4000" b="1" dirty="0">
                <a:solidFill>
                  <a:schemeClr val="bg1"/>
                </a:solidFill>
              </a:rPr>
              <a:t> 2. </a:t>
            </a:r>
            <a:r>
              <a:rPr lang="nl-NL" sz="4000" b="1" dirty="0" err="1">
                <a:solidFill>
                  <a:schemeClr val="bg1"/>
                </a:solidFill>
              </a:rPr>
              <a:t>Text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mining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0A08545-2A99-2EDD-D26B-34ED3E366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423318"/>
              </p:ext>
            </p:extLst>
          </p:nvPr>
        </p:nvGraphicFramePr>
        <p:xfrm>
          <a:off x="3504282" y="1181100"/>
          <a:ext cx="844641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274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we?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DataIM is a research company </a:t>
            </a:r>
            <a:r>
              <a:rPr lang="nl-NL" sz="2400" dirty="0" err="1">
                <a:solidFill>
                  <a:schemeClr val="bg1"/>
                </a:solidFill>
              </a:rPr>
              <a:t>specialized</a:t>
            </a:r>
            <a:r>
              <a:rPr lang="nl-NL" sz="2400" dirty="0">
                <a:solidFill>
                  <a:schemeClr val="bg1"/>
                </a:solidFill>
              </a:rPr>
              <a:t> in survey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Fieldwork via online surveys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Reporting via dashboard 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r>
              <a:rPr lang="nl-NL" sz="2400" dirty="0">
                <a:solidFill>
                  <a:schemeClr val="bg1"/>
                </a:solidFill>
              </a:rPr>
              <a:t>Research types: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Opinion research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Market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NPS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Churn</a:t>
            </a: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Organization</a:t>
            </a:r>
            <a:r>
              <a:rPr lang="nl-NL" sz="2400" dirty="0">
                <a:solidFill>
                  <a:schemeClr val="bg1"/>
                </a:solidFill>
              </a:rPr>
              <a:t>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Employee </a:t>
            </a:r>
            <a:r>
              <a:rPr lang="nl-NL" sz="2400" dirty="0" err="1">
                <a:solidFill>
                  <a:schemeClr val="bg1"/>
                </a:solidFill>
              </a:rPr>
              <a:t>experience</a:t>
            </a: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Employee exit monitoring</a:t>
            </a:r>
          </a:p>
        </p:txBody>
      </p:sp>
    </p:spTree>
    <p:extLst>
      <p:ext uri="{BB962C8B-B14F-4D97-AF65-F5344CB8AC3E}">
        <p14:creationId xmlns:p14="http://schemas.microsoft.com/office/powerpoint/2010/main" val="2781109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7. </a:t>
            </a:r>
            <a:r>
              <a:rPr lang="nl-NL" sz="4000" b="1" dirty="0" err="1">
                <a:solidFill>
                  <a:schemeClr val="bg1"/>
                </a:solidFill>
              </a:rPr>
              <a:t>What’s</a:t>
            </a:r>
            <a:r>
              <a:rPr lang="nl-NL" sz="4000" b="1" dirty="0">
                <a:solidFill>
                  <a:schemeClr val="bg1"/>
                </a:solidFill>
              </a:rPr>
              <a:t> next?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own</a:t>
            </a:r>
            <a:r>
              <a:rPr lang="nl-NL" sz="2400" b="1" dirty="0">
                <a:solidFill>
                  <a:schemeClr val="bg1"/>
                </a:solidFill>
              </a:rPr>
              <a:t>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Share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dashboard </a:t>
            </a:r>
            <a:r>
              <a:rPr lang="nl-NL" sz="2400" b="1" dirty="0" err="1">
                <a:solidFill>
                  <a:schemeClr val="bg1"/>
                </a:solidFill>
              </a:rPr>
              <a:t>with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others</a:t>
            </a: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Need</a:t>
            </a:r>
            <a:r>
              <a:rPr lang="nl-NL" sz="2400" b="1" dirty="0">
                <a:solidFill>
                  <a:schemeClr val="bg1"/>
                </a:solidFill>
              </a:rPr>
              <a:t> help? DataIM offers: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Training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consultancy </a:t>
            </a:r>
            <a:r>
              <a:rPr lang="nl-NL" sz="2400" b="1" dirty="0" err="1">
                <a:solidFill>
                  <a:schemeClr val="bg1"/>
                </a:solidFill>
              </a:rPr>
              <a:t>tailored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research project/team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standardized</a:t>
            </a:r>
            <a:r>
              <a:rPr lang="nl-NL" sz="2400" b="1" dirty="0">
                <a:solidFill>
                  <a:schemeClr val="bg1"/>
                </a:solidFill>
              </a:rPr>
              <a:t> template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building a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dashboard on a survey dataset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Managed</a:t>
            </a:r>
            <a:r>
              <a:rPr lang="nl-NL" sz="2400" b="1" dirty="0">
                <a:solidFill>
                  <a:schemeClr val="bg1"/>
                </a:solidFill>
              </a:rPr>
              <a:t> hosting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projects</a:t>
            </a:r>
            <a:r>
              <a:rPr lang="nl-NL" sz="2400" b="1" dirty="0">
                <a:solidFill>
                  <a:schemeClr val="bg1"/>
                </a:solidFill>
              </a:rPr>
              <a:t> (</a:t>
            </a:r>
            <a:r>
              <a:rPr lang="nl-NL" sz="2400" b="1" dirty="0" err="1">
                <a:solidFill>
                  <a:schemeClr val="bg1"/>
                </a:solidFill>
              </a:rPr>
              <a:t>inside</a:t>
            </a:r>
            <a:r>
              <a:rPr lang="nl-NL" sz="2400" b="1" dirty="0">
                <a:solidFill>
                  <a:schemeClr val="bg1"/>
                </a:solidFill>
              </a:rPr>
              <a:t> EU/UU, GDPR compliant)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Login">
            <a:extLst>
              <a:ext uri="{FF2B5EF4-FFF2-40B4-BE49-F238E27FC236}">
                <a16:creationId xmlns:a16="http://schemas.microsoft.com/office/drawing/2014/main" id="{D25DDED3-760C-8C66-D87A-76C985B50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083" y="6260123"/>
            <a:ext cx="1975438" cy="4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913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60" y="1324398"/>
            <a:ext cx="60897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Bootstrap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 (and many others; see repository)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DataIM Survey Research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Authentication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Menu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Data handling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Filters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Plots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Tables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Text mining and 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519732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Bootstrap Library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Separate UI and Server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Reactivity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Modularity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84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4. Project 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Organizing R script files, standardize code, version control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Deployment and maintenance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Top-down model vs co-creation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1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944900" y="1209578"/>
            <a:ext cx="2702611" cy="2102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not to organize your R files: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2D1D7B-EF0E-D3AE-503F-BD537D95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89" y="1283737"/>
            <a:ext cx="3622742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027049" y="140290"/>
            <a:ext cx="6833388" cy="959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001558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  <a:p>
            <a:endParaRPr lang="nl-NL" sz="40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60" y="1351508"/>
            <a:ext cx="8691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Organize R code into R Packages  (see: </a:t>
            </a:r>
            <a:r>
              <a:rPr lang="nl-NL" sz="2400">
                <a:solidFill>
                  <a:schemeClr val="bg1"/>
                </a:solidFill>
                <a:hlinkClick r:id="rId3"/>
              </a:rPr>
              <a:t>https://r-pkgs.org/</a:t>
            </a:r>
            <a:r>
              <a:rPr lang="nl-NL" sz="2400">
                <a:solidFill>
                  <a:schemeClr val="bg1"/>
                </a:solidFill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Standardize common elements: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Data handling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Tables and plotting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Use a distributed version control system (i.e., GIT) to manage versions and track contributions of various team members  </a:t>
            </a:r>
          </a:p>
        </p:txBody>
      </p:sp>
    </p:spTree>
    <p:extLst>
      <p:ext uri="{BB962C8B-B14F-4D97-AF65-F5344CB8AC3E}">
        <p14:creationId xmlns:p14="http://schemas.microsoft.com/office/powerpoint/2010/main" val="36049722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3BA37FE-5BDC-D1B6-ED38-210122216D23}"/>
              </a:ext>
            </a:extLst>
          </p:cNvPr>
          <p:cNvSpPr txBox="1">
            <a:spLocks/>
          </p:cNvSpPr>
          <p:nvPr/>
        </p:nvSpPr>
        <p:spPr>
          <a:xfrm>
            <a:off x="3504282" y="2124353"/>
            <a:ext cx="8116217" cy="451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attendee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room.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rating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immediately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Look up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Programme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click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VOTE button next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The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announced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screens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become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Best of MIE 2024?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Have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962D885-EA3F-7E07-1018-6847CEDA78F7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 THIS LECTURE VIA </a:t>
            </a:r>
            <a:r>
              <a:rPr lang="nl-NL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MIE’24-APP!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03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162FC-7EB9-94BE-330E-FD9D2B3C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2CF351A-122F-8D72-4B17-609BA3C2DC3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end of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are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questions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br>
              <a:rPr lang="nl-NL" sz="20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0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b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review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attendance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DE3216A-FF02-799B-FA28-B57FE7E1DD4A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Closure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3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914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2. An </a:t>
            </a:r>
            <a:r>
              <a:rPr lang="nl-NL" sz="4000" b="1" dirty="0" err="1">
                <a:solidFill>
                  <a:schemeClr val="bg1"/>
                </a:solidFill>
              </a:rPr>
              <a:t>introduction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CAA2B50-620A-B3E9-F515-019256F77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42659"/>
              </p:ext>
            </p:extLst>
          </p:nvPr>
        </p:nvGraphicFramePr>
        <p:xfrm>
          <a:off x="1330246" y="1109727"/>
          <a:ext cx="105475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04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?  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9467913E-23AB-2CE8-9CC0-B3967B798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748412"/>
              </p:ext>
            </p:extLst>
          </p:nvPr>
        </p:nvGraphicFramePr>
        <p:xfrm>
          <a:off x="3186259" y="1324398"/>
          <a:ext cx="8785782" cy="515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401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not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something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else</a:t>
            </a:r>
            <a:r>
              <a:rPr lang="nl-NL" sz="4000" b="1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SPSS</a:t>
            </a:r>
            <a:r>
              <a:rPr lang="nl-NL" sz="2000" dirty="0">
                <a:solidFill>
                  <a:schemeClr val="bg1"/>
                </a:solidFill>
              </a:rPr>
              <a:t> or </a:t>
            </a:r>
            <a:r>
              <a:rPr lang="nl-NL" sz="2000" b="1" dirty="0" err="1">
                <a:solidFill>
                  <a:schemeClr val="bg1"/>
                </a:solidFill>
              </a:rPr>
              <a:t>Stata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Costs</a:t>
            </a:r>
            <a:r>
              <a:rPr lang="nl-NL" sz="2000" dirty="0">
                <a:solidFill>
                  <a:schemeClr val="bg1"/>
                </a:solidFill>
              </a:rPr>
              <a:t>,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Traditional split of R 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Statistics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and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Python  ML is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outdated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Both are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almost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equally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usable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practice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PowerBI</a:t>
            </a:r>
            <a:r>
              <a:rPr lang="nl-NL" sz="2000" b="1" dirty="0">
                <a:solidFill>
                  <a:schemeClr val="bg1"/>
                </a:solidFill>
              </a:rPr>
              <a:t> / </a:t>
            </a:r>
            <a:r>
              <a:rPr lang="nl-NL" sz="2000" b="1" dirty="0" err="1">
                <a:solidFill>
                  <a:schemeClr val="bg1"/>
                </a:solidFill>
              </a:rPr>
              <a:t>Tableaux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gives</a:t>
            </a:r>
            <a:r>
              <a:rPr lang="nl-NL" sz="2000" dirty="0">
                <a:solidFill>
                  <a:schemeClr val="bg1"/>
                </a:solidFill>
              </a:rPr>
              <a:t> more flexibility (</a:t>
            </a:r>
            <a:r>
              <a:rPr lang="nl-NL" sz="2000" dirty="0" err="1">
                <a:solidFill>
                  <a:schemeClr val="bg1"/>
                </a:solidFill>
              </a:rPr>
              <a:t>both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technically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from</a:t>
            </a:r>
            <a:r>
              <a:rPr lang="nl-NL" sz="2000" dirty="0">
                <a:solidFill>
                  <a:schemeClr val="bg1"/>
                </a:solidFill>
              </a:rPr>
              <a:t> a business </a:t>
            </a:r>
            <a:r>
              <a:rPr lang="nl-NL" sz="2000" dirty="0" err="1">
                <a:solidFill>
                  <a:schemeClr val="bg1"/>
                </a:solidFill>
              </a:rPr>
              <a:t>perspective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+ </a:t>
            </a: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Python + Dash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Close call.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i="1" dirty="0" err="1">
                <a:solidFill>
                  <a:schemeClr val="bg1"/>
                </a:solidFill>
              </a:rPr>
              <a:t>reactive</a:t>
            </a:r>
            <a:r>
              <a:rPr lang="nl-NL" sz="2000" dirty="0">
                <a:solidFill>
                  <a:schemeClr val="bg1"/>
                </a:solidFill>
              </a:rPr>
              <a:t> framework </a:t>
            </a:r>
            <a:r>
              <a:rPr lang="nl-NL" sz="2000" dirty="0" err="1">
                <a:solidFill>
                  <a:schemeClr val="bg1"/>
                </a:solidFill>
              </a:rPr>
              <a:t>ultimately</a:t>
            </a:r>
            <a:r>
              <a:rPr lang="nl-NL" sz="2000" dirty="0">
                <a:solidFill>
                  <a:schemeClr val="bg1"/>
                </a:solidFill>
              </a:rPr>
              <a:t> leads </a:t>
            </a:r>
            <a:r>
              <a:rPr lang="nl-NL" sz="2000" dirty="0" err="1">
                <a:solidFill>
                  <a:schemeClr val="bg1"/>
                </a:solidFill>
              </a:rPr>
              <a:t>to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much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simpler</a:t>
            </a:r>
            <a:r>
              <a:rPr lang="nl-NL" sz="2000" dirty="0">
                <a:solidFill>
                  <a:schemeClr val="bg1"/>
                </a:solidFill>
              </a:rPr>
              <a:t> development </a:t>
            </a:r>
            <a:r>
              <a:rPr lang="nl-NL" sz="2000" dirty="0" err="1">
                <a:solidFill>
                  <a:schemeClr val="bg1"/>
                </a:solidFill>
              </a:rPr>
              <a:t>cycles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than</a:t>
            </a:r>
            <a:r>
              <a:rPr lang="nl-NL" sz="2000" dirty="0">
                <a:solidFill>
                  <a:schemeClr val="bg1"/>
                </a:solidFill>
              </a:rPr>
              <a:t> Dash’ </a:t>
            </a:r>
            <a:r>
              <a:rPr lang="nl-NL" sz="2000" dirty="0" err="1">
                <a:solidFill>
                  <a:schemeClr val="bg1"/>
                </a:solidFill>
              </a:rPr>
              <a:t>callback</a:t>
            </a:r>
            <a:r>
              <a:rPr lang="nl-NL" sz="2000" dirty="0">
                <a:solidFill>
                  <a:schemeClr val="bg1"/>
                </a:solidFill>
              </a:rPr>
              <a:t> approach.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Note</a:t>
            </a:r>
            <a:r>
              <a:rPr lang="nl-NL" sz="2000" dirty="0">
                <a:solidFill>
                  <a:schemeClr val="bg1"/>
                </a:solidFill>
              </a:rPr>
              <a:t>: POSIT is </a:t>
            </a:r>
            <a:r>
              <a:rPr lang="nl-NL" sz="2000" dirty="0" err="1">
                <a:solidFill>
                  <a:schemeClr val="bg1"/>
                </a:solidFill>
              </a:rPr>
              <a:t>currently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developing</a:t>
            </a:r>
            <a:r>
              <a:rPr lang="nl-NL" sz="2000" dirty="0">
                <a:solidFill>
                  <a:schemeClr val="bg1"/>
                </a:solidFill>
              </a:rPr>
              <a:t> a </a:t>
            </a:r>
            <a:r>
              <a:rPr lang="nl-NL" sz="2000" dirty="0" err="1">
                <a:solidFill>
                  <a:schemeClr val="bg1"/>
                </a:solidFill>
              </a:rPr>
              <a:t>version</a:t>
            </a:r>
            <a:r>
              <a:rPr lang="nl-NL" sz="2000" dirty="0">
                <a:solidFill>
                  <a:schemeClr val="bg1"/>
                </a:solidFill>
              </a:rPr>
              <a:t> of </a:t>
            </a: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for</a:t>
            </a:r>
            <a:r>
              <a:rPr lang="nl-NL" sz="2000" dirty="0">
                <a:solidFill>
                  <a:schemeClr val="bg1"/>
                </a:solidFill>
              </a:rPr>
              <a:t> Python.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6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a </a:t>
            </a:r>
            <a:r>
              <a:rPr lang="nl-NL" sz="4000" b="1" dirty="0" err="1">
                <a:solidFill>
                  <a:schemeClr val="bg1"/>
                </a:solidFill>
              </a:rPr>
              <a:t>production</a:t>
            </a:r>
            <a:r>
              <a:rPr lang="nl-NL" sz="4000" b="1" dirty="0">
                <a:solidFill>
                  <a:schemeClr val="bg1"/>
                </a:solidFill>
              </a:rPr>
              <a:t> environment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373F7-92B2-4D70-FDEA-D5D910A8C624}"/>
              </a:ext>
            </a:extLst>
          </p:cNvPr>
          <p:cNvSpPr txBox="1"/>
          <p:nvPr/>
        </p:nvSpPr>
        <p:spPr>
          <a:xfrm>
            <a:off x="3186259" y="969715"/>
            <a:ext cx="866284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r>
              <a:rPr lang="nl-NL" sz="2400" b="1" dirty="0" err="1">
                <a:solidFill>
                  <a:schemeClr val="bg1"/>
                </a:solidFill>
              </a:rPr>
              <a:t>Many</a:t>
            </a:r>
            <a:r>
              <a:rPr lang="nl-NL" sz="2400" b="1" dirty="0">
                <a:solidFill>
                  <a:schemeClr val="bg1"/>
                </a:solidFill>
              </a:rPr>
              <a:t> of </a:t>
            </a:r>
            <a:r>
              <a:rPr lang="nl-NL" sz="2400" b="1" dirty="0" err="1">
                <a:solidFill>
                  <a:schemeClr val="bg1"/>
                </a:solidFill>
              </a:rPr>
              <a:t>you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know</a:t>
            </a:r>
            <a:r>
              <a:rPr lang="nl-NL" sz="2400" b="1" dirty="0">
                <a:solidFill>
                  <a:schemeClr val="bg1"/>
                </a:solidFill>
              </a:rPr>
              <a:t> R, but R is </a:t>
            </a:r>
            <a:r>
              <a:rPr lang="nl-NL" sz="2400" b="1" dirty="0" err="1">
                <a:solidFill>
                  <a:schemeClr val="bg1"/>
                </a:solidFill>
              </a:rPr>
              <a:t>not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used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same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everywhere</a:t>
            </a:r>
            <a:r>
              <a:rPr lang="nl-NL" sz="2400" b="1" dirty="0">
                <a:solidFill>
                  <a:schemeClr val="bg1"/>
                </a:solidFill>
              </a:rPr>
              <a:t>: </a:t>
            </a: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In R </a:t>
            </a:r>
            <a:r>
              <a:rPr lang="nl-NL" sz="2400" dirty="0" err="1">
                <a:solidFill>
                  <a:schemeClr val="bg1"/>
                </a:solidFill>
              </a:rPr>
              <a:t>there</a:t>
            </a:r>
            <a:r>
              <a:rPr lang="nl-NL" sz="2400" dirty="0">
                <a:solidFill>
                  <a:schemeClr val="bg1"/>
                </a:solidFill>
              </a:rPr>
              <a:t> are </a:t>
            </a:r>
            <a:r>
              <a:rPr lang="nl-NL" sz="2400" dirty="0" err="1">
                <a:solidFill>
                  <a:schemeClr val="bg1"/>
                </a:solidFill>
              </a:rPr>
              <a:t>many</a:t>
            </a:r>
            <a:r>
              <a:rPr lang="nl-NL" sz="2400" dirty="0">
                <a:solidFill>
                  <a:schemeClr val="bg1"/>
                </a:solidFill>
              </a:rPr>
              <a:t> different </a:t>
            </a:r>
            <a:r>
              <a:rPr lang="nl-NL" sz="2400" dirty="0" err="1">
                <a:solidFill>
                  <a:schemeClr val="bg1"/>
                </a:solidFill>
              </a:rPr>
              <a:t>solutions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same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problem</a:t>
            </a:r>
            <a:r>
              <a:rPr lang="nl-NL" sz="24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The standard solution </a:t>
            </a:r>
            <a:r>
              <a:rPr lang="nl-NL" sz="2400" dirty="0" err="1">
                <a:solidFill>
                  <a:schemeClr val="bg1"/>
                </a:solidFill>
              </a:rPr>
              <a:t>for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problem</a:t>
            </a:r>
            <a:r>
              <a:rPr lang="nl-NL" sz="2400" dirty="0">
                <a:solidFill>
                  <a:schemeClr val="bg1"/>
                </a:solidFill>
              </a:rPr>
              <a:t> in </a:t>
            </a:r>
            <a:r>
              <a:rPr lang="nl-NL" sz="2400" dirty="0" err="1">
                <a:solidFill>
                  <a:schemeClr val="bg1"/>
                </a:solidFill>
              </a:rPr>
              <a:t>academia</a:t>
            </a:r>
            <a:r>
              <a:rPr lang="nl-NL" sz="2400" dirty="0">
                <a:solidFill>
                  <a:schemeClr val="bg1"/>
                </a:solidFill>
              </a:rPr>
              <a:t>, Stackoverflow or </a:t>
            </a:r>
            <a:r>
              <a:rPr lang="nl-NL" sz="2400" dirty="0" err="1">
                <a:solidFill>
                  <a:schemeClr val="bg1"/>
                </a:solidFill>
              </a:rPr>
              <a:t>an</a:t>
            </a:r>
            <a:r>
              <a:rPr lang="nl-NL" sz="2400" dirty="0">
                <a:solidFill>
                  <a:schemeClr val="bg1"/>
                </a:solidFill>
              </a:rPr>
              <a:t> R tutorial </a:t>
            </a:r>
            <a:r>
              <a:rPr lang="nl-NL" sz="2400" dirty="0" err="1">
                <a:solidFill>
                  <a:schemeClr val="bg1"/>
                </a:solidFill>
              </a:rPr>
              <a:t>may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be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suboptimal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for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production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Getting</a:t>
            </a:r>
            <a:r>
              <a:rPr lang="nl-NL" sz="2400" dirty="0">
                <a:solidFill>
                  <a:schemeClr val="bg1"/>
                </a:solidFill>
              </a:rPr>
              <a:t> a data </a:t>
            </a:r>
            <a:r>
              <a:rPr lang="nl-NL" sz="2400" dirty="0" err="1">
                <a:solidFill>
                  <a:schemeClr val="bg1"/>
                </a:solidFill>
              </a:rPr>
              <a:t>science</a:t>
            </a:r>
            <a:r>
              <a:rPr lang="nl-NL" sz="2400" dirty="0">
                <a:solidFill>
                  <a:schemeClr val="bg1"/>
                </a:solidFill>
              </a:rPr>
              <a:t> team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work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productively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R </a:t>
            </a:r>
            <a:r>
              <a:rPr lang="nl-NL" sz="2400" dirty="0" err="1">
                <a:solidFill>
                  <a:schemeClr val="bg1"/>
                </a:solidFill>
              </a:rPr>
              <a:t>requires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solving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whole</a:t>
            </a:r>
            <a:r>
              <a:rPr lang="nl-NL" sz="2400" dirty="0">
                <a:solidFill>
                  <a:schemeClr val="bg1"/>
                </a:solidFill>
              </a:rPr>
              <a:t> new class of </a:t>
            </a:r>
            <a:r>
              <a:rPr lang="nl-NL" sz="2400" dirty="0" err="1">
                <a:solidFill>
                  <a:schemeClr val="bg1"/>
                </a:solidFill>
              </a:rPr>
              <a:t>problems</a:t>
            </a:r>
            <a:r>
              <a:rPr lang="nl-NL" sz="2400" dirty="0">
                <a:solidFill>
                  <a:schemeClr val="bg1"/>
                </a:solidFill>
              </a:rPr>
              <a:t> (e.g. </a:t>
            </a:r>
            <a:r>
              <a:rPr lang="nl-NL" sz="2400" dirty="0" err="1">
                <a:solidFill>
                  <a:schemeClr val="bg1"/>
                </a:solidFill>
              </a:rPr>
              <a:t>versioning</a:t>
            </a:r>
            <a:r>
              <a:rPr lang="nl-NL" sz="2400" dirty="0">
                <a:solidFill>
                  <a:schemeClr val="bg1"/>
                </a:solidFill>
              </a:rPr>
              <a:t>, </a:t>
            </a:r>
            <a:r>
              <a:rPr lang="nl-NL" sz="2400" dirty="0" err="1">
                <a:solidFill>
                  <a:schemeClr val="bg1"/>
                </a:solidFill>
              </a:rPr>
              <a:t>testing</a:t>
            </a:r>
            <a:r>
              <a:rPr lang="nl-NL" sz="2400" dirty="0">
                <a:solidFill>
                  <a:schemeClr val="bg1"/>
                </a:solidFill>
              </a:rPr>
              <a:t>, deployment)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Warning</a:t>
            </a:r>
            <a:r>
              <a:rPr lang="nl-NL" sz="2400" dirty="0">
                <a:solidFill>
                  <a:schemeClr val="bg1"/>
                </a:solidFill>
              </a:rPr>
              <a:t>: GPT </a:t>
            </a:r>
            <a:r>
              <a:rPr lang="nl-NL" sz="2400" dirty="0" err="1">
                <a:solidFill>
                  <a:schemeClr val="bg1"/>
                </a:solidFill>
              </a:rPr>
              <a:t>can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generate</a:t>
            </a:r>
            <a:r>
              <a:rPr lang="nl-NL" sz="2400" dirty="0">
                <a:solidFill>
                  <a:schemeClr val="bg1"/>
                </a:solidFill>
              </a:rPr>
              <a:t> R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Shiny</a:t>
            </a:r>
            <a:r>
              <a:rPr lang="nl-NL" sz="2400" dirty="0">
                <a:solidFill>
                  <a:schemeClr val="bg1"/>
                </a:solidFill>
              </a:rPr>
              <a:t> code </a:t>
            </a:r>
            <a:r>
              <a:rPr lang="nl-NL" sz="2400" dirty="0" err="1">
                <a:solidFill>
                  <a:schemeClr val="bg1"/>
                </a:solidFill>
              </a:rPr>
              <a:t>that</a:t>
            </a:r>
            <a:r>
              <a:rPr lang="nl-NL" sz="2400" dirty="0">
                <a:solidFill>
                  <a:schemeClr val="bg1"/>
                </a:solidFill>
              </a:rPr>
              <a:t> runs without </a:t>
            </a:r>
            <a:r>
              <a:rPr lang="nl-NL" sz="2400" dirty="0" err="1">
                <a:solidFill>
                  <a:schemeClr val="bg1"/>
                </a:solidFill>
              </a:rPr>
              <a:t>errors</a:t>
            </a:r>
            <a:r>
              <a:rPr lang="nl-NL" sz="2400" dirty="0">
                <a:solidFill>
                  <a:schemeClr val="bg1"/>
                </a:solidFill>
              </a:rPr>
              <a:t>, but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code </a:t>
            </a:r>
            <a:r>
              <a:rPr lang="nl-NL" sz="2400" dirty="0" err="1">
                <a:solidFill>
                  <a:schemeClr val="bg1"/>
                </a:solidFill>
              </a:rPr>
              <a:t>may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not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be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optimal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is </a:t>
            </a:r>
            <a:r>
              <a:rPr lang="nl-NL" sz="2400" dirty="0" err="1">
                <a:solidFill>
                  <a:schemeClr val="bg1"/>
                </a:solidFill>
              </a:rPr>
              <a:t>sometimes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not</a:t>
            </a:r>
            <a:r>
              <a:rPr lang="nl-NL" sz="2400" dirty="0">
                <a:solidFill>
                  <a:schemeClr val="bg1"/>
                </a:solidFill>
              </a:rPr>
              <a:t> even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3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Survey Research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Dashboards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F557D7-0CA7-0310-D1D2-E8B3B5F4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35438"/>
              </p:ext>
            </p:extLst>
          </p:nvPr>
        </p:nvGraphicFramePr>
        <p:xfrm>
          <a:off x="3285239" y="1291681"/>
          <a:ext cx="8554302" cy="511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05">
                  <a:extLst>
                    <a:ext uri="{9D8B030D-6E8A-4147-A177-3AD203B41FA5}">
                      <a16:colId xmlns:a16="http://schemas.microsoft.com/office/drawing/2014/main" val="448233479"/>
                    </a:ext>
                  </a:extLst>
                </a:gridCol>
                <a:gridCol w="2149311">
                  <a:extLst>
                    <a:ext uri="{9D8B030D-6E8A-4147-A177-3AD203B41FA5}">
                      <a16:colId xmlns:a16="http://schemas.microsoft.com/office/drawing/2014/main" val="174036117"/>
                    </a:ext>
                  </a:extLst>
                </a:gridCol>
                <a:gridCol w="2380270">
                  <a:extLst>
                    <a:ext uri="{9D8B030D-6E8A-4147-A177-3AD203B41FA5}">
                      <a16:colId xmlns:a16="http://schemas.microsoft.com/office/drawing/2014/main" val="3810834788"/>
                    </a:ext>
                  </a:extLst>
                </a:gridCol>
                <a:gridCol w="2827516">
                  <a:extLst>
                    <a:ext uri="{9D8B030D-6E8A-4147-A177-3AD203B41FA5}">
                      <a16:colId xmlns:a16="http://schemas.microsoft.com/office/drawing/2014/main" val="2037934732"/>
                    </a:ext>
                  </a:extLst>
                </a:gridCol>
              </a:tblGrid>
              <a:tr h="520460">
                <a:tc>
                  <a:txBody>
                    <a:bodyPr/>
                    <a:lstStyle/>
                    <a:p>
                      <a:r>
                        <a:rPr lang="nl-NL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Academia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Our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production</a:t>
                      </a:r>
                      <a:r>
                        <a:rPr lang="nl-NL" dirty="0"/>
                        <a:t>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54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Code structuring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Little attention given to structured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Code </a:t>
                      </a:r>
                      <a:r>
                        <a:rPr lang="nl-NL" sz="1600" dirty="0" err="1"/>
                        <a:t>structured</a:t>
                      </a:r>
                      <a:r>
                        <a:rPr lang="nl-NL" sz="1600" dirty="0"/>
                        <a:t> as R package </a:t>
                      </a:r>
                      <a:r>
                        <a:rPr lang="nl-NL" sz="1600" dirty="0" err="1"/>
                        <a:t>for</a:t>
                      </a:r>
                      <a:r>
                        <a:rPr lang="nl-NL" sz="1600" dirty="0"/>
                        <a:t> </a:t>
                      </a:r>
                      <a:r>
                        <a:rPr lang="nl-NL" sz="1600" u="sng" dirty="0" err="1"/>
                        <a:t>all</a:t>
                      </a:r>
                      <a:r>
                        <a:rPr lang="nl-NL" sz="1600" u="none" dirty="0"/>
                        <a:t> </a:t>
                      </a:r>
                      <a:r>
                        <a:rPr lang="nl-NL" sz="1600" u="none" dirty="0" err="1"/>
                        <a:t>projects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Not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standardizing</a:t>
                      </a:r>
                      <a:r>
                        <a:rPr lang="nl-NL" sz="1600" dirty="0"/>
                        <a:t> workflow leads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chaos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294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Raw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Anything from .csv to .xlsx or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Prefer</a:t>
                      </a:r>
                      <a:r>
                        <a:rPr lang="nl-NL" sz="1600" dirty="0"/>
                        <a:t> SPSS/SAS/</a:t>
                      </a:r>
                      <a:r>
                        <a:rPr lang="nl-NL" sz="1600" dirty="0" err="1"/>
                        <a:t>Stata</a:t>
                      </a:r>
                      <a:r>
                        <a:rPr lang="nl-NL" sz="1600" dirty="0"/>
                        <a:t> data </a:t>
                      </a:r>
                      <a:r>
                        <a:rPr lang="nl-NL" sz="1600" dirty="0" err="1"/>
                        <a:t>structure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SPSS/SAS/</a:t>
                      </a:r>
                      <a:r>
                        <a:rPr lang="nl-NL" sz="1600" dirty="0" err="1"/>
                        <a:t>Stata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encode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both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values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labels, </a:t>
                      </a:r>
                      <a:r>
                        <a:rPr lang="nl-NL" sz="1600" dirty="0" err="1"/>
                        <a:t>which</a:t>
                      </a:r>
                      <a:r>
                        <a:rPr lang="nl-NL" sz="1600" dirty="0"/>
                        <a:t> is </a:t>
                      </a:r>
                      <a:r>
                        <a:rPr lang="nl-NL" sz="1600" dirty="0" err="1"/>
                        <a:t>essential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for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catagorical</a:t>
                      </a:r>
                      <a:r>
                        <a:rPr lang="nl-NL" sz="1600" dirty="0"/>
                        <a:t> data analysis.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Data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Base R, </a:t>
                      </a:r>
                      <a:r>
                        <a:rPr lang="nl-NL" sz="1600" dirty="0" err="1"/>
                        <a:t>tidy</a:t>
                      </a:r>
                      <a:r>
                        <a:rPr lang="nl-NL" sz="1600" dirty="0"/>
                        <a:t> datahandling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All</a:t>
                      </a:r>
                      <a:r>
                        <a:rPr lang="nl-NL" sz="1600" dirty="0"/>
                        <a:t> data handling </a:t>
                      </a:r>
                      <a:r>
                        <a:rPr lang="nl-NL" sz="1600" dirty="0" err="1"/>
                        <a:t>happens</a:t>
                      </a:r>
                      <a:r>
                        <a:rPr lang="nl-NL" sz="1600" dirty="0"/>
                        <a:t> via </a:t>
                      </a:r>
                      <a:r>
                        <a:rPr lang="nl-NL" sz="1600" dirty="0" err="1"/>
                        <a:t>the</a:t>
                      </a:r>
                      <a:r>
                        <a:rPr lang="nl-NL" sz="1600" dirty="0"/>
                        <a:t> </a:t>
                      </a:r>
                      <a:r>
                        <a:rPr lang="nl-NL" sz="1600" b="1" dirty="0" err="1"/>
                        <a:t>data.table</a:t>
                      </a:r>
                      <a:r>
                        <a:rPr lang="nl-NL" sz="1600" b="1" dirty="0"/>
                        <a:t> </a:t>
                      </a:r>
                      <a:r>
                        <a:rPr lang="nl-NL" sz="1600" dirty="0"/>
                        <a:t>package (or via </a:t>
                      </a:r>
                      <a:r>
                        <a:rPr lang="nl-NL" sz="1600" dirty="0" err="1"/>
                        <a:t>our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own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libs</a:t>
                      </a:r>
                      <a:r>
                        <a:rPr lang="nl-NL" sz="1600" dirty="0"/>
                        <a:t> built on top of </a:t>
                      </a:r>
                      <a:r>
                        <a:rPr lang="nl-NL" sz="1600" dirty="0" err="1"/>
                        <a:t>data.table</a:t>
                      </a:r>
                      <a:r>
                        <a:rPr lang="nl-NL" sz="1600" dirty="0"/>
                        <a:t>)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Base R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Tidy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lack</a:t>
                      </a:r>
                      <a:r>
                        <a:rPr lang="nl-NL" sz="1600" dirty="0"/>
                        <a:t> speed </a:t>
                      </a:r>
                      <a:r>
                        <a:rPr lang="nl-NL" sz="1600" dirty="0" err="1"/>
                        <a:t>that</a:t>
                      </a:r>
                      <a:r>
                        <a:rPr lang="nl-NL" sz="1600" dirty="0"/>
                        <a:t> is </a:t>
                      </a:r>
                      <a:r>
                        <a:rPr lang="nl-NL" sz="1600" dirty="0" err="1"/>
                        <a:t>critical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production</a:t>
                      </a:r>
                      <a:r>
                        <a:rPr lang="nl-NL" sz="1600" dirty="0"/>
                        <a:t> level apps. </a:t>
                      </a:r>
                      <a:r>
                        <a:rPr lang="nl-NL" sz="1600" dirty="0" err="1"/>
                        <a:t>Data.table</a:t>
                      </a:r>
                      <a:r>
                        <a:rPr lang="nl-NL" sz="1600" dirty="0"/>
                        <a:t> offers superior speed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a syntax </a:t>
                      </a:r>
                      <a:r>
                        <a:rPr lang="nl-NL" sz="1600" dirty="0" err="1"/>
                        <a:t>similar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SQL.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Charting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Base, ggplot, D3, highchartR, plotly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All charting happens via Plotly unless the desired chart does not exist there.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Careful</a:t>
                      </a:r>
                      <a:r>
                        <a:rPr lang="nl-NL" sz="1600" dirty="0"/>
                        <a:t> feature analysis of </a:t>
                      </a:r>
                      <a:r>
                        <a:rPr lang="nl-NL" sz="1600" dirty="0" err="1"/>
                        <a:t>commonly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used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libs</a:t>
                      </a:r>
                      <a:r>
                        <a:rPr lang="nl-NL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2500"/>
                  </a:ext>
                </a:extLst>
              </a:tr>
              <a:tr h="449597">
                <a:tc>
                  <a:txBody>
                    <a:bodyPr/>
                    <a:lstStyle/>
                    <a:p>
                      <a:r>
                        <a:rPr lang="nl-NL" sz="1600"/>
                        <a:t>HTML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Manual; htmltools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Bslib (bootstrap5)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Speed; </a:t>
                      </a:r>
                      <a:r>
                        <a:rPr lang="nl-NL" sz="1600" dirty="0" err="1"/>
                        <a:t>ease</a:t>
                      </a:r>
                      <a:r>
                        <a:rPr lang="nl-NL" sz="1600" dirty="0"/>
                        <a:t> of </a:t>
                      </a:r>
                      <a:r>
                        <a:rPr lang="nl-NL" sz="1600" dirty="0" err="1"/>
                        <a:t>use</a:t>
                      </a:r>
                      <a:r>
                        <a:rPr lang="nl-NL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9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6194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c5a206d-b938-4884-b132-8a290c966188">
      <Terms xmlns="http://schemas.microsoft.com/office/infopath/2007/PartnerControls"/>
    </lcf76f155ced4ddcb4097134ff3c332f>
    <TaxCatchAll xmlns="9b1463cd-8617-4935-ac0c-8d0310cc0c2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37082AB0944A9FC216E2DA5620D5" ma:contentTypeVersion="18" ma:contentTypeDescription="Een nieuw document maken." ma:contentTypeScope="" ma:versionID="4f1caa9287d9488e20316eb0fee938e9">
  <xsd:schema xmlns:xsd="http://www.w3.org/2001/XMLSchema" xmlns:xs="http://www.w3.org/2001/XMLSchema" xmlns:p="http://schemas.microsoft.com/office/2006/metadata/properties" xmlns:ns2="9c5a206d-b938-4884-b132-8a290c966188" xmlns:ns3="9b1463cd-8617-4935-ac0c-8d0310cc0c27" targetNamespace="http://schemas.microsoft.com/office/2006/metadata/properties" ma:root="true" ma:fieldsID="aaa2e803268428d24b688eb9cf6a5a07" ns2:_="" ns3:_="">
    <xsd:import namespace="9c5a206d-b938-4884-b132-8a290c966188"/>
    <xsd:import namespace="9b1463cd-8617-4935-ac0c-8d0310cc0c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5a206d-b938-4884-b132-8a290c966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4b1d34c5-9800-495f-ab9c-4b8e47e68c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463cd-8617-4935-ac0c-8d0310cc0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d2e559-6324-403f-b4bf-526c0901677d}" ma:internalName="TaxCatchAll" ma:showField="CatchAllData" ma:web="9b1463cd-8617-4935-ac0c-8d0310cc0c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998129-EF39-4E22-9AD7-F42BFEDA1730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9b1463cd-8617-4935-ac0c-8d0310cc0c27"/>
    <ds:schemaRef ds:uri="9c5a206d-b938-4884-b132-8a290c966188"/>
  </ds:schemaRefs>
</ds:datastoreItem>
</file>

<file path=customXml/itemProps2.xml><?xml version="1.0" encoding="utf-8"?>
<ds:datastoreItem xmlns:ds="http://schemas.openxmlformats.org/officeDocument/2006/customXml" ds:itemID="{BA48266C-CCCF-48F1-80D3-1F408859C5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1804E9-FB14-4B03-AE64-B68AF3220F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5a206d-b938-4884-b132-8a290c966188"/>
    <ds:schemaRef ds:uri="9b1463cd-8617-4935-ac0c-8d0310cc0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5930</TotalTime>
  <Words>2119</Words>
  <Application>Microsoft Office PowerPoint</Application>
  <PresentationFormat>Breedbeeld</PresentationFormat>
  <Paragraphs>439</Paragraphs>
  <Slides>47</Slides>
  <Notes>30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47</vt:i4>
      </vt:variant>
    </vt:vector>
  </HeadingPairs>
  <TitlesOfParts>
    <vt:vector size="54" baseType="lpstr">
      <vt:lpstr>Aptos</vt:lpstr>
      <vt:lpstr>Arial</vt:lpstr>
      <vt:lpstr>Calibri</vt:lpstr>
      <vt:lpstr>Helvetica</vt:lpstr>
      <vt:lpstr>Segoe UI</vt:lpstr>
      <vt:lpstr>Wingdings</vt:lpstr>
      <vt:lpstr>Titel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Linda Sluis-Glasbergen</dc:creator>
  <cp:lastModifiedBy>David Macro</cp:lastModifiedBy>
  <cp:revision>196</cp:revision>
  <dcterms:created xsi:type="dcterms:W3CDTF">2024-01-29T11:15:13Z</dcterms:created>
  <dcterms:modified xsi:type="dcterms:W3CDTF">2024-03-24T15:16:23Z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0x0101007F0237082AB0944A9FC216E2DA5620D5</vt:lpwstr>
  </property>
  <property fmtid="{D5CDD505-2E9C-101B-9397-08002B2CF9AE}" pid="3" name="MediaServiceImageTags">
    <vt:lpwstr/>
  </property>
</Properties>
</file>