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7D00"/>
    <a:srgbClr val="D2A000"/>
    <a:srgbClr val="EE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BD31F-A99C-293E-5CA1-4BF81848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5DC1C-31CA-8642-462C-CEFCDB1ED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21AAC-8643-FF7F-1468-65CA613A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9B761-19CA-7E2E-C91E-12EC77E8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5F693-5184-28D8-D230-0BEE1275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9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9CAD-84F6-DFEA-F695-E2BBFF176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063DA-4A16-50D4-35D1-C5F21C291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76C24-0A2D-5D9E-2E05-DC831616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524D-1691-9919-7F36-B75B1F80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24147-67EC-1152-A10D-E1D2DB18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33D39-C1A2-B380-AB65-6D05B275C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75A2DA-492D-3185-33C3-81E0883AC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2C23B-48F1-9F95-4FB5-B36C0A6F7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5A64-3A12-CBCE-EF7B-0A455342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852A-9B7D-0AB6-5949-F1E2814D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49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F6C67-86CE-F5F6-D6FA-1FF2AF6E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76C20-0E3C-B62D-8FAF-526DC6E4D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7B9AD-F696-E562-FF79-C91E26C1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476C0-C35F-F0AA-9348-E772DED8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545B8-84EB-8C75-7D72-C20F8DC0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0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3E83-7641-762B-A613-89676376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09386-C6F7-D570-BEFE-0B971CD4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72ABB-A412-C1E0-D759-981F1069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13C3-3D8A-1570-5161-121EFD87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8D84-81E3-9920-2E8F-68FADDCE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39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94E5-8F57-6B97-AF4A-FF3C43B2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92110-58C6-A3A1-2D37-B6697D6C5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CA72D-0817-D34A-1389-8E83B9CD8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2A39F-CB53-3293-0E63-A62396D4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18D8-C108-47CF-D873-880427AA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98F3B-3832-5CEF-947C-15B1C1BB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595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4CF7-C1B3-8C9D-29EC-9E70EEAFC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EA275-F3B8-4494-4D69-546D00380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CDC00-23EC-78D3-0465-3FC659734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8A999-8EC2-E1F3-2798-E55FAACE1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0934A-0ABC-8370-8B61-73C6EE917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6769E-32B5-629B-2ACA-340688793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0C300-5703-F990-96EF-041362F2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FDF85-4B11-87FD-66F3-D92D4FDC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21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693B-240F-42DB-0F0F-A975F2BD1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23FEAE-7126-7ED7-EF21-6CD9E1721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3A797-6B34-DB10-6E4A-F598FAD9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F624B-01A0-2F48-9CCC-C1033A3F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9F1C6-90B0-84E2-C772-DFFF9763C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3F0C2-ABB0-5900-818E-7848C642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FCEBE-36B6-826C-E2FE-7E2729F17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5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DE73A-96BC-7312-1B99-F0F01B69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AB5EF-8766-1A9D-C42F-0610B0959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9FC04-26D4-82CE-9915-20741022D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B339C-046F-7854-A542-707C8CF5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29F0-D9A4-C1C2-ED98-80E8C0EA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D4DF-863D-365E-1300-AAE977E49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6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EFB3-C6C2-3C28-49A2-AAA41286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5C5247-AC4A-86A4-7C5A-5105E887F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9AE8B-38FB-BA34-7860-A4DB078DD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45276-2CA3-4A99-6576-9C0FE928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E7683-7231-496E-656E-A3470298D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8B79B-038C-38EC-FC8C-E515186F9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46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86296-0B9D-38CB-88B4-231FD0FF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6273B-EC37-0DFA-1415-2697415FD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56730-D3A1-3518-FD07-C73447BE9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C1938-84CD-4E18-AC14-EEDC9F9B6FBA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72E14-AA0E-85D7-72D0-F736DDB93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E081-F0B5-4477-E930-0BACB9C96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A3CAA5-549A-413F-B7A9-E76ABDD74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miling at the camera">
            <a:extLst>
              <a:ext uri="{FF2B5EF4-FFF2-40B4-BE49-F238E27FC236}">
                <a16:creationId xmlns:a16="http://schemas.microsoft.com/office/drawing/2014/main" id="{5938468C-74A1-BFF9-0030-4801502F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09" y="-1"/>
            <a:ext cx="6857719" cy="6436659"/>
          </a:xfrm>
          <a:prstGeom prst="ellipse">
            <a:avLst/>
          </a:prstGeom>
          <a:solidFill>
            <a:srgbClr val="A47D00"/>
          </a:solidFill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6907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Kumar</dc:creator>
  <cp:lastModifiedBy>Sumit Kumar</cp:lastModifiedBy>
  <cp:revision>1</cp:revision>
  <dcterms:created xsi:type="dcterms:W3CDTF">2024-08-23T08:05:55Z</dcterms:created>
  <dcterms:modified xsi:type="dcterms:W3CDTF">2024-08-23T08:15:13Z</dcterms:modified>
</cp:coreProperties>
</file>