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8FAE-EB4F-4112-9828-A85C9C7039AE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2968-B2DB-4DC6-A70E-AEA4D035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2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8FAE-EB4F-4112-9828-A85C9C7039AE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2968-B2DB-4DC6-A70E-AEA4D035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0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8FAE-EB4F-4112-9828-A85C9C7039AE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2968-B2DB-4DC6-A70E-AEA4D035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8FAE-EB4F-4112-9828-A85C9C7039AE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2968-B2DB-4DC6-A70E-AEA4D035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3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8FAE-EB4F-4112-9828-A85C9C7039AE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2968-B2DB-4DC6-A70E-AEA4D035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4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8FAE-EB4F-4112-9828-A85C9C7039AE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2968-B2DB-4DC6-A70E-AEA4D035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4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8FAE-EB4F-4112-9828-A85C9C7039AE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2968-B2DB-4DC6-A70E-AEA4D035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1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8FAE-EB4F-4112-9828-A85C9C7039AE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2968-B2DB-4DC6-A70E-AEA4D035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7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8FAE-EB4F-4112-9828-A85C9C7039AE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2968-B2DB-4DC6-A70E-AEA4D035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8FAE-EB4F-4112-9828-A85C9C7039AE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2968-B2DB-4DC6-A70E-AEA4D035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9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8FAE-EB4F-4112-9828-A85C9C7039AE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2968-B2DB-4DC6-A70E-AEA4D035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1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68FAE-EB4F-4112-9828-A85C9C7039AE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32968-B2DB-4DC6-A70E-AEA4D0358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8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Inbox Blues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19,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weekly sales prediction per store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4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Breakdown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248669"/>
              </p:ext>
            </p:extLst>
          </p:nvPr>
        </p:nvGraphicFramePr>
        <p:xfrm>
          <a:off x="998718" y="1690688"/>
          <a:ext cx="8537168" cy="4474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2384">
                  <a:extLst>
                    <a:ext uri="{9D8B030D-6E8A-4147-A177-3AD203B41FA5}">
                      <a16:colId xmlns:a16="http://schemas.microsoft.com/office/drawing/2014/main" val="1822920739"/>
                    </a:ext>
                  </a:extLst>
                </a:gridCol>
                <a:gridCol w="6344784">
                  <a:extLst>
                    <a:ext uri="{9D8B030D-6E8A-4147-A177-3AD203B41FA5}">
                      <a16:colId xmlns:a16="http://schemas.microsoft.com/office/drawing/2014/main" val="2561809342"/>
                    </a:ext>
                  </a:extLst>
                </a:gridCol>
              </a:tblGrid>
              <a:tr h="4518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Role in Project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090703"/>
                  </a:ext>
                </a:extLst>
              </a:tr>
              <a:tr h="2867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Muhammad Salahuddin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Project Manager / Data Aggregation / Feature Engineering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7515130"/>
                  </a:ext>
                </a:extLst>
              </a:tr>
              <a:tr h="2867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Saba Muhammad Ali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Front End Development / Feature Engineering / Project Documentation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4537235"/>
                  </a:ext>
                </a:extLst>
              </a:tr>
              <a:tr h="2867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Hammad Ali Khan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Front End Development / Data Aggregation / Feature Engineering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9193970"/>
                  </a:ext>
                </a:extLst>
              </a:tr>
              <a:tr h="4518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Ashar Burney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Model Implementation / Model verification on different platforms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2974647"/>
                  </a:ext>
                </a:extLst>
              </a:tr>
              <a:tr h="4518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Zawar Khan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Model Implementation / Model verification on different platforms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9498573"/>
                  </a:ext>
                </a:extLst>
              </a:tr>
              <a:tr h="4518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Shayan Ishaque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Model Implementation / Model verification on different platforms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654075"/>
                  </a:ext>
                </a:extLst>
              </a:tr>
              <a:tr h="4518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Saad Khan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Model Implementation / Model verification on different platforms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1817179"/>
                  </a:ext>
                </a:extLst>
              </a:tr>
              <a:tr h="4518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Hunain Wali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Model Implementation / Model verification on different platforms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2542781"/>
                  </a:ext>
                </a:extLst>
              </a:tr>
              <a:tr h="4518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Muhammad Faizan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Front End Development / Back End Development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1523146"/>
                  </a:ext>
                </a:extLst>
              </a:tr>
              <a:tr h="4518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Muhammad Saif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Front End Development / Back End Development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5772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51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5458423" y="0"/>
            <a:ext cx="86407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247763"/>
              </p:ext>
            </p:extLst>
          </p:nvPr>
        </p:nvGraphicFramePr>
        <p:xfrm>
          <a:off x="3320198" y="61485"/>
          <a:ext cx="6398567" cy="6625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6454136" imgH="6682606" progId="Visio.Drawing.11">
                  <p:embed/>
                </p:oleObj>
              </mc:Choice>
              <mc:Fallback>
                <p:oleObj name="Visio" r:id="rId3" imgW="6454136" imgH="668260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0198" y="61485"/>
                        <a:ext cx="6398567" cy="66250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260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671644"/>
              </p:ext>
            </p:extLst>
          </p:nvPr>
        </p:nvGraphicFramePr>
        <p:xfrm>
          <a:off x="294367" y="1587590"/>
          <a:ext cx="11646171" cy="429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3" imgW="10225856" imgH="3767897" progId="Visio.Drawing.11">
                  <p:embed/>
                </p:oleObj>
              </mc:Choice>
              <mc:Fallback>
                <p:oleObj name="Visio" r:id="rId3" imgW="10225856" imgH="376789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367" y="1587590"/>
                        <a:ext cx="11646171" cy="4290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838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Microsoft Visio Drawing</vt:lpstr>
      <vt:lpstr>Inbox Blues</vt:lpstr>
      <vt:lpstr>Scope</vt:lpstr>
      <vt:lpstr>Task Breakdown</vt:lpstr>
      <vt:lpstr>Workflow</vt:lpstr>
      <vt:lpstr>WBS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Inbox Blues</dc:title>
  <dc:creator>Saba Mohammad Ali</dc:creator>
  <cp:lastModifiedBy>Saba Mohammad Ali</cp:lastModifiedBy>
  <cp:revision>3</cp:revision>
  <dcterms:created xsi:type="dcterms:W3CDTF">2017-04-19T12:44:02Z</dcterms:created>
  <dcterms:modified xsi:type="dcterms:W3CDTF">2017-04-19T13:12:02Z</dcterms:modified>
</cp:coreProperties>
</file>