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347" r:id="rId3"/>
    <p:sldId id="348" r:id="rId4"/>
    <p:sldId id="370" r:id="rId5"/>
    <p:sldId id="360" r:id="rId6"/>
    <p:sldId id="361" r:id="rId7"/>
    <p:sldId id="349" r:id="rId8"/>
    <p:sldId id="362" r:id="rId9"/>
    <p:sldId id="356" r:id="rId10"/>
    <p:sldId id="363" r:id="rId11"/>
    <p:sldId id="355" r:id="rId12"/>
    <p:sldId id="371" r:id="rId13"/>
    <p:sldId id="364" r:id="rId14"/>
    <p:sldId id="354" r:id="rId15"/>
    <p:sldId id="365" r:id="rId16"/>
    <p:sldId id="353" r:id="rId17"/>
    <p:sldId id="366" r:id="rId18"/>
    <p:sldId id="352" r:id="rId19"/>
    <p:sldId id="369" r:id="rId20"/>
    <p:sldId id="367" r:id="rId21"/>
    <p:sldId id="351" r:id="rId22"/>
    <p:sldId id="372" r:id="rId23"/>
    <p:sldId id="368" r:id="rId24"/>
    <p:sldId id="374" r:id="rId25"/>
    <p:sldId id="373" r:id="rId26"/>
    <p:sldId id="357" r:id="rId27"/>
    <p:sldId id="3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  <a:srgbClr val="007E39"/>
    <a:srgbClr val="00A44A"/>
    <a:srgbClr val="421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174050-2232-4895-AC66-C8DCBFA14C13}" v="151" dt="2020-05-14T20:07:31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896" autoAdjust="0"/>
  </p:normalViewPr>
  <p:slideViewPr>
    <p:cSldViewPr snapToGrid="0">
      <p:cViewPr varScale="1">
        <p:scale>
          <a:sx n="47" d="100"/>
          <a:sy n="47" d="100"/>
        </p:scale>
        <p:origin x="13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Kesten" userId="54a0b94d4e22dc53" providerId="LiveId" clId="{E0E86D0B-A356-FB46-A21D-00BB8E4F52F2}"/>
    <pc:docChg chg="undo custSel modSld">
      <pc:chgData name="Vanessa Kesten" userId="54a0b94d4e22dc53" providerId="LiveId" clId="{E0E86D0B-A356-FB46-A21D-00BB8E4F52F2}" dt="2020-05-02T15:38:52.817" v="50" actId="14"/>
      <pc:docMkLst>
        <pc:docMk/>
      </pc:docMkLst>
      <pc:sldChg chg="modSp">
        <pc:chgData name="Vanessa Kesten" userId="54a0b94d4e22dc53" providerId="LiveId" clId="{E0E86D0B-A356-FB46-A21D-00BB8E4F52F2}" dt="2020-05-02T15:38:52.817" v="50" actId="14"/>
        <pc:sldMkLst>
          <pc:docMk/>
          <pc:sldMk cId="874869899" sldId="352"/>
        </pc:sldMkLst>
        <pc:spChg chg="mod">
          <ac:chgData name="Vanessa Kesten" userId="54a0b94d4e22dc53" providerId="LiveId" clId="{E0E86D0B-A356-FB46-A21D-00BB8E4F52F2}" dt="2020-05-02T15:38:52.817" v="50" actId="14"/>
          <ac:spMkLst>
            <pc:docMk/>
            <pc:sldMk cId="874869899" sldId="352"/>
            <ac:spMk id="4" creationId="{6A03B7A7-E690-4E66-99EB-1F84E05469B2}"/>
          </ac:spMkLst>
        </pc:spChg>
      </pc:sldChg>
    </pc:docChg>
  </pc:docChgLst>
  <pc:docChgLst>
    <pc:chgData name="Vanessa Kesten" userId="54a0b94d4e22dc53" providerId="LiveId" clId="{BFB81254-6004-4542-8289-F5FEB62D42FF}"/>
    <pc:docChg chg="undo custSel addSld delSld modSld sldOrd">
      <pc:chgData name="Vanessa Kesten" userId="54a0b94d4e22dc53" providerId="LiveId" clId="{BFB81254-6004-4542-8289-F5FEB62D42FF}" dt="2020-03-08T20:33:30.936" v="3268" actId="1035"/>
      <pc:docMkLst>
        <pc:docMk/>
      </pc:docMkLst>
      <pc:sldChg chg="modSp del mod ord">
        <pc:chgData name="Vanessa Kesten" userId="54a0b94d4e22dc53" providerId="LiveId" clId="{BFB81254-6004-4542-8289-F5FEB62D42FF}" dt="2020-03-01T18:29:27.616" v="1061" actId="47"/>
        <pc:sldMkLst>
          <pc:docMk/>
          <pc:sldMk cId="3449616745" sldId="256"/>
        </pc:sldMkLst>
        <pc:spChg chg="mod">
          <ac:chgData name="Vanessa Kesten" userId="54a0b94d4e22dc53" providerId="LiveId" clId="{BFB81254-6004-4542-8289-F5FEB62D42FF}" dt="2020-03-01T18:21:40.507" v="845" actId="1035"/>
          <ac:spMkLst>
            <pc:docMk/>
            <pc:sldMk cId="3449616745" sldId="256"/>
            <ac:spMk id="2" creationId="{458191DF-D7A8-498A-9DBA-7D3BA069D29B}"/>
          </ac:spMkLst>
        </pc:spChg>
      </pc:sldChg>
      <pc:sldChg chg="addSp delSp modSp mod">
        <pc:chgData name="Vanessa Kesten" userId="54a0b94d4e22dc53" providerId="LiveId" clId="{BFB81254-6004-4542-8289-F5FEB62D42FF}" dt="2020-03-08T20:33:30.936" v="3268" actId="1035"/>
        <pc:sldMkLst>
          <pc:docMk/>
          <pc:sldMk cId="2029709246" sldId="257"/>
        </pc:sldMkLst>
        <pc:spChg chg="mod">
          <ac:chgData name="Vanessa Kesten" userId="54a0b94d4e22dc53" providerId="LiveId" clId="{BFB81254-6004-4542-8289-F5FEB62D42FF}" dt="2020-03-08T20:32:32.835" v="3251" actId="1036"/>
          <ac:spMkLst>
            <pc:docMk/>
            <pc:sldMk cId="2029709246" sldId="257"/>
            <ac:spMk id="2" creationId="{ED067BA1-365A-4C99-AE47-0A2639399399}"/>
          </ac:spMkLst>
        </pc:spChg>
        <pc:spChg chg="del">
          <ac:chgData name="Vanessa Kesten" userId="54a0b94d4e22dc53" providerId="LiveId" clId="{BFB81254-6004-4542-8289-F5FEB62D42FF}" dt="2020-02-19T01:13:14.277" v="46" actId="478"/>
          <ac:spMkLst>
            <pc:docMk/>
            <pc:sldMk cId="2029709246" sldId="257"/>
            <ac:spMk id="3" creationId="{690F487B-3BFC-4DD8-8BF7-2D1E7321CFE2}"/>
          </ac:spMkLst>
        </pc:spChg>
        <pc:picChg chg="add mod">
          <ac:chgData name="Vanessa Kesten" userId="54a0b94d4e22dc53" providerId="LiveId" clId="{BFB81254-6004-4542-8289-F5FEB62D42FF}" dt="2020-03-08T20:33:30.936" v="3268" actId="1035"/>
          <ac:picMkLst>
            <pc:docMk/>
            <pc:sldMk cId="2029709246" sldId="257"/>
            <ac:picMk id="3" creationId="{E43139B6-EFAF-4150-8EDF-BA0206FBFC1D}"/>
          </ac:picMkLst>
        </pc:picChg>
        <pc:picChg chg="add del mod">
          <ac:chgData name="Vanessa Kesten" userId="54a0b94d4e22dc53" providerId="LiveId" clId="{BFB81254-6004-4542-8289-F5FEB62D42FF}" dt="2020-02-19T01:13:51.422" v="50" actId="478"/>
          <ac:picMkLst>
            <pc:docMk/>
            <pc:sldMk cId="2029709246" sldId="257"/>
            <ac:picMk id="5" creationId="{0AB1D895-2541-4949-8282-6ABFC038F633}"/>
          </ac:picMkLst>
        </pc:picChg>
      </pc:sldChg>
      <pc:sldChg chg="modSp add del mod">
        <pc:chgData name="Vanessa Kesten" userId="54a0b94d4e22dc53" providerId="LiveId" clId="{BFB81254-6004-4542-8289-F5FEB62D42FF}" dt="2020-03-01T18:31:03.195" v="1089" actId="47"/>
        <pc:sldMkLst>
          <pc:docMk/>
          <pc:sldMk cId="3606572166" sldId="267"/>
        </pc:sldMkLst>
        <pc:spChg chg="mod">
          <ac:chgData name="Vanessa Kesten" userId="54a0b94d4e22dc53" providerId="LiveId" clId="{BFB81254-6004-4542-8289-F5FEB62D42FF}" dt="2020-03-01T18:30:32.670" v="1076" actId="27636"/>
          <ac:spMkLst>
            <pc:docMk/>
            <pc:sldMk cId="3606572166" sldId="267"/>
            <ac:spMk id="4" creationId="{00000000-0000-0000-0000-000000000000}"/>
          </ac:spMkLst>
        </pc:spChg>
      </pc:sldChg>
      <pc:sldChg chg="addSp delSp modSp add mod setBg">
        <pc:chgData name="Vanessa Kesten" userId="54a0b94d4e22dc53" providerId="LiveId" clId="{BFB81254-6004-4542-8289-F5FEB62D42FF}" dt="2020-03-01T18:24:52.774" v="937" actId="207"/>
        <pc:sldMkLst>
          <pc:docMk/>
          <pc:sldMk cId="444989045" sldId="347"/>
        </pc:sldMkLst>
        <pc:spChg chg="mod">
          <ac:chgData name="Vanessa Kesten" userId="54a0b94d4e22dc53" providerId="LiveId" clId="{BFB81254-6004-4542-8289-F5FEB62D42FF}" dt="2020-03-01T18:24:43.037" v="935" actId="207"/>
          <ac:spMkLst>
            <pc:docMk/>
            <pc:sldMk cId="444989045" sldId="347"/>
            <ac:spMk id="6" creationId="{67CDD28B-880D-224A-B5B7-220E5C3ED050}"/>
          </ac:spMkLst>
        </pc:spChg>
        <pc:spChg chg="mod">
          <ac:chgData name="Vanessa Kesten" userId="54a0b94d4e22dc53" providerId="LiveId" clId="{BFB81254-6004-4542-8289-F5FEB62D42FF}" dt="2020-03-01T18:20:13.070" v="758" actId="1035"/>
          <ac:spMkLst>
            <pc:docMk/>
            <pc:sldMk cId="444989045" sldId="347"/>
            <ac:spMk id="8" creationId="{5A531B36-7C51-6941-872A-82A556767154}"/>
          </ac:spMkLst>
        </pc:spChg>
        <pc:spChg chg="mod">
          <ac:chgData name="Vanessa Kesten" userId="54a0b94d4e22dc53" providerId="LiveId" clId="{BFB81254-6004-4542-8289-F5FEB62D42FF}" dt="2020-03-01T18:24:48.150" v="936" actId="207"/>
          <ac:spMkLst>
            <pc:docMk/>
            <pc:sldMk cId="444989045" sldId="347"/>
            <ac:spMk id="9" creationId="{859341DD-E3D0-8A48-8284-8EF6933ED0BD}"/>
          </ac:spMkLst>
        </pc:spChg>
        <pc:spChg chg="add mod">
          <ac:chgData name="Vanessa Kesten" userId="54a0b94d4e22dc53" providerId="LiveId" clId="{BFB81254-6004-4542-8289-F5FEB62D42FF}" dt="2020-03-01T18:06:34.488" v="262" actId="1037"/>
          <ac:spMkLst>
            <pc:docMk/>
            <pc:sldMk cId="444989045" sldId="347"/>
            <ac:spMk id="18" creationId="{11B1B583-2478-4F1D-B983-A1D2C9336179}"/>
          </ac:spMkLst>
        </pc:spChg>
        <pc:spChg chg="add mod">
          <ac:chgData name="Vanessa Kesten" userId="54a0b94d4e22dc53" providerId="LiveId" clId="{BFB81254-6004-4542-8289-F5FEB62D42FF}" dt="2020-03-01T18:20:13.070" v="758" actId="1035"/>
          <ac:spMkLst>
            <pc:docMk/>
            <pc:sldMk cId="444989045" sldId="347"/>
            <ac:spMk id="26" creationId="{990C8B15-6E1F-4C84-8C89-DD633E4F4675}"/>
          </ac:spMkLst>
        </pc:spChg>
        <pc:spChg chg="del mod">
          <ac:chgData name="Vanessa Kesten" userId="54a0b94d4e22dc53" providerId="LiveId" clId="{BFB81254-6004-4542-8289-F5FEB62D42FF}" dt="2020-03-01T18:04:37.871" v="199" actId="478"/>
          <ac:spMkLst>
            <pc:docMk/>
            <pc:sldMk cId="444989045" sldId="347"/>
            <ac:spMk id="87" creationId="{70F01EC5-F4A4-4C4C-9209-F24F0BD3C13E}"/>
          </ac:spMkLst>
        </pc:spChg>
        <pc:spChg chg="mod">
          <ac:chgData name="Vanessa Kesten" userId="54a0b94d4e22dc53" providerId="LiveId" clId="{BFB81254-6004-4542-8289-F5FEB62D42FF}" dt="2020-03-01T18:24:52.774" v="937" actId="207"/>
          <ac:spMkLst>
            <pc:docMk/>
            <pc:sldMk cId="444989045" sldId="347"/>
            <ac:spMk id="88" creationId="{71156FC7-067B-BD43-B943-9ACCD790036E}"/>
          </ac:spMkLst>
        </pc:spChg>
        <pc:grpChg chg="mod">
          <ac:chgData name="Vanessa Kesten" userId="54a0b94d4e22dc53" providerId="LiveId" clId="{BFB81254-6004-4542-8289-F5FEB62D42FF}" dt="2020-03-01T18:19:56.145" v="752" actId="1036"/>
          <ac:grpSpMkLst>
            <pc:docMk/>
            <pc:sldMk cId="444989045" sldId="347"/>
            <ac:grpSpMk id="38" creationId="{303183FC-E669-0348-9109-53AF35925AD7}"/>
          </ac:grpSpMkLst>
        </pc:grpChg>
        <pc:grpChg chg="mod">
          <ac:chgData name="Vanessa Kesten" userId="54a0b94d4e22dc53" providerId="LiveId" clId="{BFB81254-6004-4542-8289-F5FEB62D42FF}" dt="2020-03-01T18:19:56.145" v="752" actId="1036"/>
          <ac:grpSpMkLst>
            <pc:docMk/>
            <pc:sldMk cId="444989045" sldId="347"/>
            <ac:grpSpMk id="41" creationId="{64253223-13E9-F846-8358-FB90A499B594}"/>
          </ac:grpSpMkLst>
        </pc:grpChg>
        <pc:grpChg chg="mod">
          <ac:chgData name="Vanessa Kesten" userId="54a0b94d4e22dc53" providerId="LiveId" clId="{BFB81254-6004-4542-8289-F5FEB62D42FF}" dt="2020-03-01T18:19:56.145" v="752" actId="1036"/>
          <ac:grpSpMkLst>
            <pc:docMk/>
            <pc:sldMk cId="444989045" sldId="347"/>
            <ac:grpSpMk id="45" creationId="{0681A275-BAEF-D746-876C-5517259ED168}"/>
          </ac:grpSpMkLst>
        </pc:grpChg>
        <pc:picChg chg="mod">
          <ac:chgData name="Vanessa Kesten" userId="54a0b94d4e22dc53" providerId="LiveId" clId="{BFB81254-6004-4542-8289-F5FEB62D42FF}" dt="2020-03-01T18:16:05.702" v="627" actId="1035"/>
          <ac:picMkLst>
            <pc:docMk/>
            <pc:sldMk cId="444989045" sldId="347"/>
            <ac:picMk id="3" creationId="{9814A5EA-18FD-409E-ACE3-C12F54F38C60}"/>
          </ac:picMkLst>
        </pc:picChg>
        <pc:cxnChg chg="add mod">
          <ac:chgData name="Vanessa Kesten" userId="54a0b94d4e22dc53" providerId="LiveId" clId="{BFB81254-6004-4542-8289-F5FEB62D42FF}" dt="2020-03-01T18:20:36.408" v="798" actId="14100"/>
          <ac:cxnSpMkLst>
            <pc:docMk/>
            <pc:sldMk cId="444989045" sldId="347"/>
            <ac:cxnSpMk id="19" creationId="{0AC6CE8C-1000-42DD-9674-008D245AFFFA}"/>
          </ac:cxnSpMkLst>
        </pc:cxnChg>
        <pc:cxnChg chg="add mod">
          <ac:chgData name="Vanessa Kesten" userId="54a0b94d4e22dc53" providerId="LiveId" clId="{BFB81254-6004-4542-8289-F5FEB62D42FF}" dt="2020-03-01T18:20:40.128" v="799" actId="14100"/>
          <ac:cxnSpMkLst>
            <pc:docMk/>
            <pc:sldMk cId="444989045" sldId="347"/>
            <ac:cxnSpMk id="22" creationId="{0887DE63-FF48-415C-9CB7-0E90F78B1F92}"/>
          </ac:cxnSpMkLst>
        </pc:cxnChg>
        <pc:cxnChg chg="del">
          <ac:chgData name="Vanessa Kesten" userId="54a0b94d4e22dc53" providerId="LiveId" clId="{BFB81254-6004-4542-8289-F5FEB62D42FF}" dt="2020-03-01T18:00:05.051" v="161" actId="478"/>
          <ac:cxnSpMkLst>
            <pc:docMk/>
            <pc:sldMk cId="444989045" sldId="347"/>
            <ac:cxnSpMk id="62" creationId="{435D441A-76EC-F842-9DF7-75714A4311C4}"/>
          </ac:cxnSpMkLst>
        </pc:cxnChg>
      </pc:sldChg>
      <pc:sldChg chg="addSp modSp add mod">
        <pc:chgData name="Vanessa Kesten" userId="54a0b94d4e22dc53" providerId="LiveId" clId="{BFB81254-6004-4542-8289-F5FEB62D42FF}" dt="2020-03-08T19:38:43.196" v="2097" actId="20577"/>
        <pc:sldMkLst>
          <pc:docMk/>
          <pc:sldMk cId="29378220" sldId="348"/>
        </pc:sldMkLst>
        <pc:spChg chg="mod">
          <ac:chgData name="Vanessa Kesten" userId="54a0b94d4e22dc53" providerId="LiveId" clId="{BFB81254-6004-4542-8289-F5FEB62D42FF}" dt="2020-03-01T18:22:46.426" v="868" actId="20577"/>
          <ac:spMkLst>
            <pc:docMk/>
            <pc:sldMk cId="29378220" sldId="348"/>
            <ac:spMk id="2" creationId="{458191DF-D7A8-498A-9DBA-7D3BA069D29B}"/>
          </ac:spMkLst>
        </pc:spChg>
        <pc:spChg chg="add mod">
          <ac:chgData name="Vanessa Kesten" userId="54a0b94d4e22dc53" providerId="LiveId" clId="{BFB81254-6004-4542-8289-F5FEB62D42FF}" dt="2020-03-08T19:38:43.196" v="2097" actId="20577"/>
          <ac:spMkLst>
            <pc:docMk/>
            <pc:sldMk cId="29378220" sldId="348"/>
            <ac:spMk id="3" creationId="{26482FF8-4E74-417A-A573-ACFD0FE4182D}"/>
          </ac:spMkLst>
        </pc:spChg>
      </pc:sldChg>
      <pc:sldChg chg="add del setBg">
        <pc:chgData name="Vanessa Kesten" userId="54a0b94d4e22dc53" providerId="LiveId" clId="{BFB81254-6004-4542-8289-F5FEB62D42FF}" dt="2020-03-01T18:22:34.022" v="851"/>
        <pc:sldMkLst>
          <pc:docMk/>
          <pc:sldMk cId="399684057" sldId="348"/>
        </pc:sldMkLst>
      </pc:sldChg>
      <pc:sldChg chg="add del setBg">
        <pc:chgData name="Vanessa Kesten" userId="54a0b94d4e22dc53" providerId="LiveId" clId="{BFB81254-6004-4542-8289-F5FEB62D42FF}" dt="2020-03-01T18:22:25.366" v="849" actId="47"/>
        <pc:sldMkLst>
          <pc:docMk/>
          <pc:sldMk cId="1868091035" sldId="348"/>
        </pc:sldMkLst>
      </pc:sldChg>
      <pc:sldChg chg="add del setBg">
        <pc:chgData name="Vanessa Kesten" userId="54a0b94d4e22dc53" providerId="LiveId" clId="{BFB81254-6004-4542-8289-F5FEB62D42FF}" dt="2020-03-01T18:29:32.012" v="1063"/>
        <pc:sldMkLst>
          <pc:docMk/>
          <pc:sldMk cId="1489879165" sldId="349"/>
        </pc:sldMkLst>
      </pc:sldChg>
      <pc:sldChg chg="modSp add mod modNotesTx">
        <pc:chgData name="Vanessa Kesten" userId="54a0b94d4e22dc53" providerId="LiveId" clId="{BFB81254-6004-4542-8289-F5FEB62D42FF}" dt="2020-03-08T00:53:55.212" v="2082" actId="20577"/>
        <pc:sldMkLst>
          <pc:docMk/>
          <pc:sldMk cId="3250054441" sldId="349"/>
        </pc:sldMkLst>
        <pc:spChg chg="mod">
          <ac:chgData name="Vanessa Kesten" userId="54a0b94d4e22dc53" providerId="LiveId" clId="{BFB81254-6004-4542-8289-F5FEB62D42FF}" dt="2020-03-01T18:31:14.134" v="1100" actId="20577"/>
          <ac:spMkLst>
            <pc:docMk/>
            <pc:sldMk cId="3250054441" sldId="349"/>
            <ac:spMk id="2" creationId="{458191DF-D7A8-498A-9DBA-7D3BA069D29B}"/>
          </ac:spMkLst>
        </pc:spChg>
        <pc:spChg chg="mod">
          <ac:chgData name="Vanessa Kesten" userId="54a0b94d4e22dc53" providerId="LiveId" clId="{BFB81254-6004-4542-8289-F5FEB62D42FF}" dt="2020-03-08T00:28:35.218" v="1351" actId="20577"/>
          <ac:spMkLst>
            <pc:docMk/>
            <pc:sldMk cId="3250054441" sldId="349"/>
            <ac:spMk id="3" creationId="{26482FF8-4E74-417A-A573-ACFD0FE4182D}"/>
          </ac:spMkLst>
        </pc:spChg>
      </pc:sldChg>
      <pc:sldChg chg="add del setBg">
        <pc:chgData name="Vanessa Kesten" userId="54a0b94d4e22dc53" providerId="LiveId" clId="{BFB81254-6004-4542-8289-F5FEB62D42FF}" dt="2020-03-01T18:22:24.923" v="848" actId="47"/>
        <pc:sldMkLst>
          <pc:docMk/>
          <pc:sldMk cId="4080628786" sldId="349"/>
        </pc:sldMkLst>
      </pc:sldChg>
      <pc:sldChg chg="addSp delSp modSp add del mod">
        <pc:chgData name="Vanessa Kesten" userId="54a0b94d4e22dc53" providerId="LiveId" clId="{BFB81254-6004-4542-8289-F5FEB62D42FF}" dt="2020-03-08T19:47:06.423" v="2545" actId="47"/>
        <pc:sldMkLst>
          <pc:docMk/>
          <pc:sldMk cId="971204078" sldId="350"/>
        </pc:sldMkLst>
        <pc:spChg chg="mod">
          <ac:chgData name="Vanessa Kesten" userId="54a0b94d4e22dc53" providerId="LiveId" clId="{BFB81254-6004-4542-8289-F5FEB62D42FF}" dt="2020-03-01T18:32:44.477" v="1199" actId="20577"/>
          <ac:spMkLst>
            <pc:docMk/>
            <pc:sldMk cId="971204078" sldId="350"/>
            <ac:spMk id="2" creationId="{458191DF-D7A8-498A-9DBA-7D3BA069D29B}"/>
          </ac:spMkLst>
        </pc:spChg>
        <pc:spChg chg="del mod">
          <ac:chgData name="Vanessa Kesten" userId="54a0b94d4e22dc53" providerId="LiveId" clId="{BFB81254-6004-4542-8289-F5FEB62D42FF}" dt="2020-03-08T00:30:56.604" v="1470" actId="478"/>
          <ac:spMkLst>
            <pc:docMk/>
            <pc:sldMk cId="971204078" sldId="350"/>
            <ac:spMk id="3" creationId="{26482FF8-4E74-417A-A573-ACFD0FE4182D}"/>
          </ac:spMkLst>
        </pc:spChg>
        <pc:spChg chg="add">
          <ac:chgData name="Vanessa Kesten" userId="54a0b94d4e22dc53" providerId="LiveId" clId="{BFB81254-6004-4542-8289-F5FEB62D42FF}" dt="2020-03-08T00:30:57.244" v="1471"/>
          <ac:spMkLst>
            <pc:docMk/>
            <pc:sldMk cId="971204078" sldId="350"/>
            <ac:spMk id="4" creationId="{A29F0B40-519B-4E54-8875-310AC61E6B04}"/>
          </ac:spMkLst>
        </pc:spChg>
      </pc:sldChg>
      <pc:sldChg chg="addSp delSp modSp add mod modNotesTx">
        <pc:chgData name="Vanessa Kesten" userId="54a0b94d4e22dc53" providerId="LiveId" clId="{BFB81254-6004-4542-8289-F5FEB62D42FF}" dt="2020-03-08T20:11:59.123" v="3179" actId="113"/>
        <pc:sldMkLst>
          <pc:docMk/>
          <pc:sldMk cId="233373273" sldId="351"/>
        </pc:sldMkLst>
        <pc:spChg chg="mod">
          <ac:chgData name="Vanessa Kesten" userId="54a0b94d4e22dc53" providerId="LiveId" clId="{BFB81254-6004-4542-8289-F5FEB62D42FF}" dt="2020-03-01T18:32:34.263" v="1186" actId="20577"/>
          <ac:spMkLst>
            <pc:docMk/>
            <pc:sldMk cId="233373273" sldId="351"/>
            <ac:spMk id="2" creationId="{458191DF-D7A8-498A-9DBA-7D3BA069D29B}"/>
          </ac:spMkLst>
        </pc:spChg>
        <pc:spChg chg="del mod">
          <ac:chgData name="Vanessa Kesten" userId="54a0b94d4e22dc53" providerId="LiveId" clId="{BFB81254-6004-4542-8289-F5FEB62D42FF}" dt="2020-03-08T00:30:48.064" v="1468" actId="478"/>
          <ac:spMkLst>
            <pc:docMk/>
            <pc:sldMk cId="233373273" sldId="351"/>
            <ac:spMk id="3" creationId="{26482FF8-4E74-417A-A573-ACFD0FE4182D}"/>
          </ac:spMkLst>
        </pc:spChg>
        <pc:spChg chg="add mod">
          <ac:chgData name="Vanessa Kesten" userId="54a0b94d4e22dc53" providerId="LiveId" clId="{BFB81254-6004-4542-8289-F5FEB62D42FF}" dt="2020-03-08T20:11:23.063" v="3152" actId="255"/>
          <ac:spMkLst>
            <pc:docMk/>
            <pc:sldMk cId="233373273" sldId="351"/>
            <ac:spMk id="4" creationId="{151E7DFA-E872-4A34-8323-66396006C18D}"/>
          </ac:spMkLst>
        </pc:spChg>
      </pc:sldChg>
      <pc:sldChg chg="addSp delSp modSp add mod modNotesTx">
        <pc:chgData name="Vanessa Kesten" userId="54a0b94d4e22dc53" providerId="LiveId" clId="{BFB81254-6004-4542-8289-F5FEB62D42FF}" dt="2020-03-08T20:03:28.665" v="3078" actId="20577"/>
        <pc:sldMkLst>
          <pc:docMk/>
          <pc:sldMk cId="874869899" sldId="352"/>
        </pc:sldMkLst>
        <pc:spChg chg="mod">
          <ac:chgData name="Vanessa Kesten" userId="54a0b94d4e22dc53" providerId="LiveId" clId="{BFB81254-6004-4542-8289-F5FEB62D42FF}" dt="2020-03-08T19:56:01.944" v="2917" actId="1038"/>
          <ac:spMkLst>
            <pc:docMk/>
            <pc:sldMk cId="874869899" sldId="352"/>
            <ac:spMk id="2" creationId="{458191DF-D7A8-498A-9DBA-7D3BA069D29B}"/>
          </ac:spMkLst>
        </pc:spChg>
        <pc:spChg chg="del mod">
          <ac:chgData name="Vanessa Kesten" userId="54a0b94d4e22dc53" providerId="LiveId" clId="{BFB81254-6004-4542-8289-F5FEB62D42FF}" dt="2020-03-08T00:30:40.248" v="1466" actId="478"/>
          <ac:spMkLst>
            <pc:docMk/>
            <pc:sldMk cId="874869899" sldId="352"/>
            <ac:spMk id="3" creationId="{26482FF8-4E74-417A-A573-ACFD0FE4182D}"/>
          </ac:spMkLst>
        </pc:spChg>
        <pc:spChg chg="add mod">
          <ac:chgData name="Vanessa Kesten" userId="54a0b94d4e22dc53" providerId="LiveId" clId="{BFB81254-6004-4542-8289-F5FEB62D42FF}" dt="2020-03-08T20:02:02.375" v="3021" actId="20577"/>
          <ac:spMkLst>
            <pc:docMk/>
            <pc:sldMk cId="874869899" sldId="352"/>
            <ac:spMk id="4" creationId="{6A03B7A7-E690-4E66-99EB-1F84E05469B2}"/>
          </ac:spMkLst>
        </pc:spChg>
      </pc:sldChg>
      <pc:sldChg chg="addSp delSp modSp add mod">
        <pc:chgData name="Vanessa Kesten" userId="54a0b94d4e22dc53" providerId="LiveId" clId="{BFB81254-6004-4542-8289-F5FEB62D42FF}" dt="2020-03-08T00:36:47.349" v="1755" actId="20577"/>
        <pc:sldMkLst>
          <pc:docMk/>
          <pc:sldMk cId="950300068" sldId="353"/>
        </pc:sldMkLst>
        <pc:spChg chg="mod">
          <ac:chgData name="Vanessa Kesten" userId="54a0b94d4e22dc53" providerId="LiveId" clId="{BFB81254-6004-4542-8289-F5FEB62D42FF}" dt="2020-03-01T18:32:08.659" v="1157" actId="20577"/>
          <ac:spMkLst>
            <pc:docMk/>
            <pc:sldMk cId="950300068" sldId="353"/>
            <ac:spMk id="2" creationId="{458191DF-D7A8-498A-9DBA-7D3BA069D29B}"/>
          </ac:spMkLst>
        </pc:spChg>
        <pc:spChg chg="del mod">
          <ac:chgData name="Vanessa Kesten" userId="54a0b94d4e22dc53" providerId="LiveId" clId="{BFB81254-6004-4542-8289-F5FEB62D42FF}" dt="2020-03-08T00:30:33.899" v="1464" actId="478"/>
          <ac:spMkLst>
            <pc:docMk/>
            <pc:sldMk cId="950300068" sldId="353"/>
            <ac:spMk id="3" creationId="{26482FF8-4E74-417A-A573-ACFD0FE4182D}"/>
          </ac:spMkLst>
        </pc:spChg>
        <pc:spChg chg="add mod">
          <ac:chgData name="Vanessa Kesten" userId="54a0b94d4e22dc53" providerId="LiveId" clId="{BFB81254-6004-4542-8289-F5FEB62D42FF}" dt="2020-03-08T00:36:47.349" v="1755" actId="20577"/>
          <ac:spMkLst>
            <pc:docMk/>
            <pc:sldMk cId="950300068" sldId="353"/>
            <ac:spMk id="4" creationId="{2B78367D-04BC-47DA-A937-427BCF4DC370}"/>
          </ac:spMkLst>
        </pc:spChg>
      </pc:sldChg>
      <pc:sldChg chg="addSp delSp modSp add mod">
        <pc:chgData name="Vanessa Kesten" userId="54a0b94d4e22dc53" providerId="LiveId" clId="{BFB81254-6004-4542-8289-F5FEB62D42FF}" dt="2020-03-08T19:53:55.405" v="2872" actId="20577"/>
        <pc:sldMkLst>
          <pc:docMk/>
          <pc:sldMk cId="317417557" sldId="354"/>
        </pc:sldMkLst>
        <pc:spChg chg="mod">
          <ac:chgData name="Vanessa Kesten" userId="54a0b94d4e22dc53" providerId="LiveId" clId="{BFB81254-6004-4542-8289-F5FEB62D42FF}" dt="2020-03-08T19:53:12.579" v="2842" actId="20577"/>
          <ac:spMkLst>
            <pc:docMk/>
            <pc:sldMk cId="317417557" sldId="354"/>
            <ac:spMk id="2" creationId="{458191DF-D7A8-498A-9DBA-7D3BA069D29B}"/>
          </ac:spMkLst>
        </pc:spChg>
        <pc:spChg chg="del mod">
          <ac:chgData name="Vanessa Kesten" userId="54a0b94d4e22dc53" providerId="LiveId" clId="{BFB81254-6004-4542-8289-F5FEB62D42FF}" dt="2020-03-08T00:30:26.432" v="1462" actId="478"/>
          <ac:spMkLst>
            <pc:docMk/>
            <pc:sldMk cId="317417557" sldId="354"/>
            <ac:spMk id="3" creationId="{26482FF8-4E74-417A-A573-ACFD0FE4182D}"/>
          </ac:spMkLst>
        </pc:spChg>
        <pc:spChg chg="add mod">
          <ac:chgData name="Vanessa Kesten" userId="54a0b94d4e22dc53" providerId="LiveId" clId="{BFB81254-6004-4542-8289-F5FEB62D42FF}" dt="2020-03-08T19:53:55.405" v="2872" actId="20577"/>
          <ac:spMkLst>
            <pc:docMk/>
            <pc:sldMk cId="317417557" sldId="354"/>
            <ac:spMk id="4" creationId="{B30CA43A-91AD-4F79-832E-1F64AB23F419}"/>
          </ac:spMkLst>
        </pc:spChg>
      </pc:sldChg>
      <pc:sldChg chg="addSp delSp modSp add mod">
        <pc:chgData name="Vanessa Kesten" userId="54a0b94d4e22dc53" providerId="LiveId" clId="{BFB81254-6004-4542-8289-F5FEB62D42FF}" dt="2020-03-08T19:51:26.397" v="2759" actId="6549"/>
        <pc:sldMkLst>
          <pc:docMk/>
          <pc:sldMk cId="3780371737" sldId="355"/>
        </pc:sldMkLst>
        <pc:spChg chg="mod">
          <ac:chgData name="Vanessa Kesten" userId="54a0b94d4e22dc53" providerId="LiveId" clId="{BFB81254-6004-4542-8289-F5FEB62D42FF}" dt="2020-03-01T18:31:45.265" v="1129" actId="20577"/>
          <ac:spMkLst>
            <pc:docMk/>
            <pc:sldMk cId="3780371737" sldId="355"/>
            <ac:spMk id="2" creationId="{458191DF-D7A8-498A-9DBA-7D3BA069D29B}"/>
          </ac:spMkLst>
        </pc:spChg>
        <pc:spChg chg="del mod">
          <ac:chgData name="Vanessa Kesten" userId="54a0b94d4e22dc53" providerId="LiveId" clId="{BFB81254-6004-4542-8289-F5FEB62D42FF}" dt="2020-03-08T00:30:21.073" v="1460" actId="478"/>
          <ac:spMkLst>
            <pc:docMk/>
            <pc:sldMk cId="3780371737" sldId="355"/>
            <ac:spMk id="3" creationId="{26482FF8-4E74-417A-A573-ACFD0FE4182D}"/>
          </ac:spMkLst>
        </pc:spChg>
        <pc:spChg chg="add mod">
          <ac:chgData name="Vanessa Kesten" userId="54a0b94d4e22dc53" providerId="LiveId" clId="{BFB81254-6004-4542-8289-F5FEB62D42FF}" dt="2020-03-08T19:51:26.397" v="2759" actId="6549"/>
          <ac:spMkLst>
            <pc:docMk/>
            <pc:sldMk cId="3780371737" sldId="355"/>
            <ac:spMk id="4" creationId="{675A29B4-2374-42B0-893D-73022D3085B8}"/>
          </ac:spMkLst>
        </pc:spChg>
      </pc:sldChg>
      <pc:sldChg chg="addSp delSp modSp add mod">
        <pc:chgData name="Vanessa Kesten" userId="54a0b94d4e22dc53" providerId="LiveId" clId="{BFB81254-6004-4542-8289-F5FEB62D42FF}" dt="2020-03-08T19:48:28.589" v="2603" actId="20577"/>
        <pc:sldMkLst>
          <pc:docMk/>
          <pc:sldMk cId="2858080101" sldId="356"/>
        </pc:sldMkLst>
        <pc:spChg chg="mod">
          <ac:chgData name="Vanessa Kesten" userId="54a0b94d4e22dc53" providerId="LiveId" clId="{BFB81254-6004-4542-8289-F5FEB62D42FF}" dt="2020-03-01T18:31:28.341" v="1113" actId="20577"/>
          <ac:spMkLst>
            <pc:docMk/>
            <pc:sldMk cId="2858080101" sldId="356"/>
            <ac:spMk id="2" creationId="{458191DF-D7A8-498A-9DBA-7D3BA069D29B}"/>
          </ac:spMkLst>
        </pc:spChg>
        <pc:spChg chg="del mod">
          <ac:chgData name="Vanessa Kesten" userId="54a0b94d4e22dc53" providerId="LiveId" clId="{BFB81254-6004-4542-8289-F5FEB62D42FF}" dt="2020-03-08T00:29:28.563" v="1354" actId="478"/>
          <ac:spMkLst>
            <pc:docMk/>
            <pc:sldMk cId="2858080101" sldId="356"/>
            <ac:spMk id="3" creationId="{26482FF8-4E74-417A-A573-ACFD0FE4182D}"/>
          </ac:spMkLst>
        </pc:spChg>
        <pc:spChg chg="add mod">
          <ac:chgData name="Vanessa Kesten" userId="54a0b94d4e22dc53" providerId="LiveId" clId="{BFB81254-6004-4542-8289-F5FEB62D42FF}" dt="2020-03-08T19:48:28.589" v="2603" actId="20577"/>
          <ac:spMkLst>
            <pc:docMk/>
            <pc:sldMk cId="2858080101" sldId="356"/>
            <ac:spMk id="4" creationId="{D165AF30-5963-4DB3-BBD7-747A43C740A2}"/>
          </ac:spMkLst>
        </pc:spChg>
      </pc:sldChg>
      <pc:sldChg chg="addSp modSp add mod ord">
        <pc:chgData name="Vanessa Kesten" userId="54a0b94d4e22dc53" providerId="LiveId" clId="{BFB81254-6004-4542-8289-F5FEB62D42FF}" dt="2020-03-01T18:31:00.068" v="1088" actId="1076"/>
        <pc:sldMkLst>
          <pc:docMk/>
          <pc:sldMk cId="4113631758" sldId="357"/>
        </pc:sldMkLst>
        <pc:spChg chg="mod">
          <ac:chgData name="Vanessa Kesten" userId="54a0b94d4e22dc53" providerId="LiveId" clId="{BFB81254-6004-4542-8289-F5FEB62D42FF}" dt="2020-03-01T18:31:00.068" v="1088" actId="1076"/>
          <ac:spMkLst>
            <pc:docMk/>
            <pc:sldMk cId="4113631758" sldId="357"/>
            <ac:spMk id="2" creationId="{ED067BA1-365A-4C99-AE47-0A2639399399}"/>
          </ac:spMkLst>
        </pc:spChg>
        <pc:spChg chg="add">
          <ac:chgData name="Vanessa Kesten" userId="54a0b94d4e22dc53" providerId="LiveId" clId="{BFB81254-6004-4542-8289-F5FEB62D42FF}" dt="2020-03-01T18:30:51.281" v="1077"/>
          <ac:spMkLst>
            <pc:docMk/>
            <pc:sldMk cId="4113631758" sldId="357"/>
            <ac:spMk id="3" creationId="{5D1FDDD1-2C6C-4580-BDB8-C2BD20B844C9}"/>
          </ac:spMkLst>
        </pc:spChg>
        <pc:spChg chg="add">
          <ac:chgData name="Vanessa Kesten" userId="54a0b94d4e22dc53" providerId="LiveId" clId="{BFB81254-6004-4542-8289-F5FEB62D42FF}" dt="2020-03-01T18:30:51.281" v="1077"/>
          <ac:spMkLst>
            <pc:docMk/>
            <pc:sldMk cId="4113631758" sldId="357"/>
            <ac:spMk id="4" creationId="{AE380543-6E7B-4018-A61F-3EF925668BA7}"/>
          </ac:spMkLst>
        </pc:spChg>
        <pc:spChg chg="add">
          <ac:chgData name="Vanessa Kesten" userId="54a0b94d4e22dc53" providerId="LiveId" clId="{BFB81254-6004-4542-8289-F5FEB62D42FF}" dt="2020-03-01T18:30:51.281" v="1077"/>
          <ac:spMkLst>
            <pc:docMk/>
            <pc:sldMk cId="4113631758" sldId="357"/>
            <ac:spMk id="5" creationId="{BAC2915B-11A6-414D-A96E-762669CC0173}"/>
          </ac:spMkLst>
        </pc:spChg>
        <pc:spChg chg="add">
          <ac:chgData name="Vanessa Kesten" userId="54a0b94d4e22dc53" providerId="LiveId" clId="{BFB81254-6004-4542-8289-F5FEB62D42FF}" dt="2020-03-01T18:30:51.281" v="1077"/>
          <ac:spMkLst>
            <pc:docMk/>
            <pc:sldMk cId="4113631758" sldId="357"/>
            <ac:spMk id="6" creationId="{E8EA196D-D8DB-4A9F-8E6D-B2AF098AB464}"/>
          </ac:spMkLst>
        </pc:spChg>
        <pc:spChg chg="add">
          <ac:chgData name="Vanessa Kesten" userId="54a0b94d4e22dc53" providerId="LiveId" clId="{BFB81254-6004-4542-8289-F5FEB62D42FF}" dt="2020-03-01T18:30:51.281" v="1077"/>
          <ac:spMkLst>
            <pc:docMk/>
            <pc:sldMk cId="4113631758" sldId="357"/>
            <ac:spMk id="7" creationId="{BBAC4FD5-6C02-4398-AD65-DB9051B0B05F}"/>
          </ac:spMkLst>
        </pc:spChg>
      </pc:sldChg>
      <pc:sldChg chg="add del setBg">
        <pc:chgData name="Vanessa Kesten" userId="54a0b94d4e22dc53" providerId="LiveId" clId="{BFB81254-6004-4542-8289-F5FEB62D42FF}" dt="2020-03-08T19:45:49.514" v="2522" actId="47"/>
        <pc:sldMkLst>
          <pc:docMk/>
          <pc:sldMk cId="735567833" sldId="358"/>
        </pc:sldMkLst>
      </pc:sldChg>
      <pc:sldChg chg="add del setBg">
        <pc:chgData name="Vanessa Kesten" userId="54a0b94d4e22dc53" providerId="LiveId" clId="{BFB81254-6004-4542-8289-F5FEB62D42FF}" dt="2020-03-08T19:45:47.758" v="2521" actId="47"/>
        <pc:sldMkLst>
          <pc:docMk/>
          <pc:sldMk cId="1551795402" sldId="359"/>
        </pc:sldMkLst>
      </pc:sldChg>
      <pc:sldChg chg="add del setBg">
        <pc:chgData name="Vanessa Kesten" userId="54a0b94d4e22dc53" providerId="LiveId" clId="{BFB81254-6004-4542-8289-F5FEB62D42FF}" dt="2020-03-08T19:38:54.502" v="2099" actId="47"/>
        <pc:sldMkLst>
          <pc:docMk/>
          <pc:sldMk cId="532541686" sldId="360"/>
        </pc:sldMkLst>
      </pc:sldChg>
      <pc:sldChg chg="modSp mod modNotesTx">
        <pc:chgData name="Vanessa Kesten" userId="54a0b94d4e22dc53" providerId="LiveId" clId="{BFB81254-6004-4542-8289-F5FEB62D42FF}" dt="2020-03-08T19:44:35.351" v="2481" actId="20577"/>
        <pc:sldMkLst>
          <pc:docMk/>
          <pc:sldMk cId="2453571803" sldId="360"/>
        </pc:sldMkLst>
        <pc:spChg chg="mod">
          <ac:chgData name="Vanessa Kesten" userId="54a0b94d4e22dc53" providerId="LiveId" clId="{BFB81254-6004-4542-8289-F5FEB62D42FF}" dt="2020-03-08T19:39:14.126" v="2107" actId="20577"/>
          <ac:spMkLst>
            <pc:docMk/>
            <pc:sldMk cId="2453571803" sldId="360"/>
            <ac:spMk id="2" creationId="{458191DF-D7A8-498A-9DBA-7D3BA069D29B}"/>
          </ac:spMkLst>
        </pc:spChg>
        <pc:spChg chg="mod">
          <ac:chgData name="Vanessa Kesten" userId="54a0b94d4e22dc53" providerId="LiveId" clId="{BFB81254-6004-4542-8289-F5FEB62D42FF}" dt="2020-03-08T19:44:35.351" v="2481" actId="20577"/>
          <ac:spMkLst>
            <pc:docMk/>
            <pc:sldMk cId="2453571803" sldId="360"/>
            <ac:spMk id="3" creationId="{26482FF8-4E74-417A-A573-ACFD0FE4182D}"/>
          </ac:spMkLst>
        </pc:spChg>
      </pc:sldChg>
      <pc:sldChg chg="modSp mod">
        <pc:chgData name="Vanessa Kesten" userId="54a0b94d4e22dc53" providerId="LiveId" clId="{BFB81254-6004-4542-8289-F5FEB62D42FF}" dt="2020-03-08T19:45:17.897" v="2520" actId="1076"/>
        <pc:sldMkLst>
          <pc:docMk/>
          <pc:sldMk cId="3902248236" sldId="361"/>
        </pc:sldMkLst>
        <pc:spChg chg="mod">
          <ac:chgData name="Vanessa Kesten" userId="54a0b94d4e22dc53" providerId="LiveId" clId="{BFB81254-6004-4542-8289-F5FEB62D42FF}" dt="2020-03-08T19:45:17.897" v="2520" actId="1076"/>
          <ac:spMkLst>
            <pc:docMk/>
            <pc:sldMk cId="3902248236" sldId="361"/>
            <ac:spMk id="2" creationId="{ED067BA1-365A-4C99-AE47-0A2639399399}"/>
          </ac:spMkLst>
        </pc:spChg>
      </pc:sldChg>
      <pc:sldChg chg="modSp mod">
        <pc:chgData name="Vanessa Kesten" userId="54a0b94d4e22dc53" providerId="LiveId" clId="{BFB81254-6004-4542-8289-F5FEB62D42FF}" dt="2020-03-08T19:46:07.141" v="2542" actId="27636"/>
        <pc:sldMkLst>
          <pc:docMk/>
          <pc:sldMk cId="246438919" sldId="362"/>
        </pc:sldMkLst>
        <pc:spChg chg="mod">
          <ac:chgData name="Vanessa Kesten" userId="54a0b94d4e22dc53" providerId="LiveId" clId="{BFB81254-6004-4542-8289-F5FEB62D42FF}" dt="2020-03-08T19:46:07.141" v="2542" actId="27636"/>
          <ac:spMkLst>
            <pc:docMk/>
            <pc:sldMk cId="246438919" sldId="362"/>
            <ac:spMk id="2" creationId="{ED067BA1-365A-4C99-AE47-0A2639399399}"/>
          </ac:spMkLst>
        </pc:spChg>
      </pc:sldChg>
      <pc:sldChg chg="add del setBg">
        <pc:chgData name="Vanessa Kesten" userId="54a0b94d4e22dc53" providerId="LiveId" clId="{BFB81254-6004-4542-8289-F5FEB62D42FF}" dt="2020-03-08T19:46:25.991" v="2544" actId="47"/>
        <pc:sldMkLst>
          <pc:docMk/>
          <pc:sldMk cId="1307076937" sldId="363"/>
        </pc:sldMkLst>
      </pc:sldChg>
      <pc:sldChg chg="modSp mod">
        <pc:chgData name="Vanessa Kesten" userId="54a0b94d4e22dc53" providerId="LiveId" clId="{BFB81254-6004-4542-8289-F5FEB62D42FF}" dt="2020-03-08T19:47:17.804" v="2556" actId="27636"/>
        <pc:sldMkLst>
          <pc:docMk/>
          <pc:sldMk cId="2318856619" sldId="363"/>
        </pc:sldMkLst>
        <pc:spChg chg="mod">
          <ac:chgData name="Vanessa Kesten" userId="54a0b94d4e22dc53" providerId="LiveId" clId="{BFB81254-6004-4542-8289-F5FEB62D42FF}" dt="2020-03-08T19:47:17.804" v="2556" actId="27636"/>
          <ac:spMkLst>
            <pc:docMk/>
            <pc:sldMk cId="2318856619" sldId="363"/>
            <ac:spMk id="2" creationId="{ED067BA1-365A-4C99-AE47-0A2639399399}"/>
          </ac:spMkLst>
        </pc:spChg>
      </pc:sldChg>
      <pc:sldChg chg="modSp mod">
        <pc:chgData name="Vanessa Kesten" userId="54a0b94d4e22dc53" providerId="LiveId" clId="{BFB81254-6004-4542-8289-F5FEB62D42FF}" dt="2020-03-08T19:47:29.313" v="2564" actId="20577"/>
        <pc:sldMkLst>
          <pc:docMk/>
          <pc:sldMk cId="3693344972" sldId="364"/>
        </pc:sldMkLst>
        <pc:spChg chg="mod">
          <ac:chgData name="Vanessa Kesten" userId="54a0b94d4e22dc53" providerId="LiveId" clId="{BFB81254-6004-4542-8289-F5FEB62D42FF}" dt="2020-03-08T19:47:29.313" v="2564" actId="20577"/>
          <ac:spMkLst>
            <pc:docMk/>
            <pc:sldMk cId="3693344972" sldId="364"/>
            <ac:spMk id="2" creationId="{ED067BA1-365A-4C99-AE47-0A2639399399}"/>
          </ac:spMkLst>
        </pc:spChg>
      </pc:sldChg>
      <pc:sldChg chg="modSp mod">
        <pc:chgData name="Vanessa Kesten" userId="54a0b94d4e22dc53" providerId="LiveId" clId="{BFB81254-6004-4542-8289-F5FEB62D42FF}" dt="2020-03-08T19:47:42.176" v="2571" actId="20577"/>
        <pc:sldMkLst>
          <pc:docMk/>
          <pc:sldMk cId="3588971789" sldId="365"/>
        </pc:sldMkLst>
        <pc:spChg chg="mod">
          <ac:chgData name="Vanessa Kesten" userId="54a0b94d4e22dc53" providerId="LiveId" clId="{BFB81254-6004-4542-8289-F5FEB62D42FF}" dt="2020-03-08T19:47:42.176" v="2571" actId="20577"/>
          <ac:spMkLst>
            <pc:docMk/>
            <pc:sldMk cId="3588971789" sldId="365"/>
            <ac:spMk id="2" creationId="{ED067BA1-365A-4C99-AE47-0A2639399399}"/>
          </ac:spMkLst>
        </pc:spChg>
      </pc:sldChg>
      <pc:sldChg chg="modSp add del mod">
        <pc:chgData name="Vanessa Kesten" userId="54a0b94d4e22dc53" providerId="LiveId" clId="{BFB81254-6004-4542-8289-F5FEB62D42FF}" dt="2020-03-08T19:53:03.389" v="2833" actId="47"/>
        <pc:sldMkLst>
          <pc:docMk/>
          <pc:sldMk cId="1943507628" sldId="366"/>
        </pc:sldMkLst>
        <pc:spChg chg="mod">
          <ac:chgData name="Vanessa Kesten" userId="54a0b94d4e22dc53" providerId="LiveId" clId="{BFB81254-6004-4542-8289-F5FEB62D42FF}" dt="2020-03-08T19:47:49.906" v="2583" actId="20577"/>
          <ac:spMkLst>
            <pc:docMk/>
            <pc:sldMk cId="1943507628" sldId="366"/>
            <ac:spMk id="2" creationId="{ED067BA1-365A-4C99-AE47-0A2639399399}"/>
          </ac:spMkLst>
        </pc:spChg>
      </pc:sldChg>
      <pc:sldChg chg="modSp mod">
        <pc:chgData name="Vanessa Kesten" userId="54a0b94d4e22dc53" providerId="LiveId" clId="{BFB81254-6004-4542-8289-F5FEB62D42FF}" dt="2020-03-08T20:02:18.794" v="3029" actId="20577"/>
        <pc:sldMkLst>
          <pc:docMk/>
          <pc:sldMk cId="2868713067" sldId="367"/>
        </pc:sldMkLst>
        <pc:spChg chg="mod">
          <ac:chgData name="Vanessa Kesten" userId="54a0b94d4e22dc53" providerId="LiveId" clId="{BFB81254-6004-4542-8289-F5FEB62D42FF}" dt="2020-03-08T20:02:18.794" v="3029" actId="20577"/>
          <ac:spMkLst>
            <pc:docMk/>
            <pc:sldMk cId="2868713067" sldId="367"/>
            <ac:spMk id="2" creationId="{ED067BA1-365A-4C99-AE47-0A2639399399}"/>
          </ac:spMkLst>
        </pc:spChg>
      </pc:sldChg>
      <pc:sldChg chg="modSp mod">
        <pc:chgData name="Vanessa Kesten" userId="54a0b94d4e22dc53" providerId="LiveId" clId="{BFB81254-6004-4542-8289-F5FEB62D42FF}" dt="2020-03-08T19:48:04.266" v="2602" actId="20577"/>
        <pc:sldMkLst>
          <pc:docMk/>
          <pc:sldMk cId="2763952430" sldId="368"/>
        </pc:sldMkLst>
        <pc:spChg chg="mod">
          <ac:chgData name="Vanessa Kesten" userId="54a0b94d4e22dc53" providerId="LiveId" clId="{BFB81254-6004-4542-8289-F5FEB62D42FF}" dt="2020-03-08T19:48:04.266" v="2602" actId="20577"/>
          <ac:spMkLst>
            <pc:docMk/>
            <pc:sldMk cId="2763952430" sldId="368"/>
            <ac:spMk id="2" creationId="{ED067BA1-365A-4C99-AE47-0A2639399399}"/>
          </ac:spMkLst>
        </pc:spChg>
      </pc:sldChg>
    </pc:docChg>
  </pc:docChgLst>
  <pc:docChgLst>
    <pc:chgData name="Vanessa Kesten" userId="54a0b94d4e22dc53" providerId="LiveId" clId="{DB174050-2232-4895-AC66-C8DCBFA14C13}"/>
    <pc:docChg chg="undo redo custSel addSld delSld modSld sldOrd">
      <pc:chgData name="Vanessa Kesten" userId="54a0b94d4e22dc53" providerId="LiveId" clId="{DB174050-2232-4895-AC66-C8DCBFA14C13}" dt="2020-05-14T20:07:31.659" v="4615" actId="1035"/>
      <pc:docMkLst>
        <pc:docMk/>
      </pc:docMkLst>
      <pc:sldChg chg="addSp delSp modSp mod">
        <pc:chgData name="Vanessa Kesten" userId="54a0b94d4e22dc53" providerId="LiveId" clId="{DB174050-2232-4895-AC66-C8DCBFA14C13}" dt="2020-05-12T21:28:54.693" v="3185" actId="1076"/>
        <pc:sldMkLst>
          <pc:docMk/>
          <pc:sldMk cId="2029709246" sldId="257"/>
        </pc:sldMkLst>
        <pc:picChg chg="del">
          <ac:chgData name="Vanessa Kesten" userId="54a0b94d4e22dc53" providerId="LiveId" clId="{DB174050-2232-4895-AC66-C8DCBFA14C13}" dt="2020-05-12T21:28:29.718" v="3179" actId="478"/>
          <ac:picMkLst>
            <pc:docMk/>
            <pc:sldMk cId="2029709246" sldId="257"/>
            <ac:picMk id="3" creationId="{E43139B6-EFAF-4150-8EDF-BA0206FBFC1D}"/>
          </ac:picMkLst>
        </pc:picChg>
        <pc:picChg chg="add mod">
          <ac:chgData name="Vanessa Kesten" userId="54a0b94d4e22dc53" providerId="LiveId" clId="{DB174050-2232-4895-AC66-C8DCBFA14C13}" dt="2020-05-12T21:28:54.693" v="3185" actId="1076"/>
          <ac:picMkLst>
            <pc:docMk/>
            <pc:sldMk cId="2029709246" sldId="257"/>
            <ac:picMk id="4" creationId="{DDC43C79-C766-4095-B61B-A9F8DF849450}"/>
          </ac:picMkLst>
        </pc:picChg>
      </pc:sldChg>
      <pc:sldChg chg="addSp modSp mod">
        <pc:chgData name="Vanessa Kesten" userId="54a0b94d4e22dc53" providerId="LiveId" clId="{DB174050-2232-4895-AC66-C8DCBFA14C13}" dt="2020-05-10T01:45:47.832" v="2632" actId="1037"/>
        <pc:sldMkLst>
          <pc:docMk/>
          <pc:sldMk cId="444989045" sldId="347"/>
        </pc:sldMkLst>
        <pc:spChg chg="mod">
          <ac:chgData name="Vanessa Kesten" userId="54a0b94d4e22dc53" providerId="LiveId" clId="{DB174050-2232-4895-AC66-C8DCBFA14C13}" dt="2020-05-09T16:20:21.826" v="1727" actId="207"/>
          <ac:spMkLst>
            <pc:docMk/>
            <pc:sldMk cId="444989045" sldId="347"/>
            <ac:spMk id="8" creationId="{5A531B36-7C51-6941-872A-82A556767154}"/>
          </ac:spMkLst>
        </pc:spChg>
        <pc:spChg chg="mod">
          <ac:chgData name="Vanessa Kesten" userId="54a0b94d4e22dc53" providerId="LiveId" clId="{DB174050-2232-4895-AC66-C8DCBFA14C13}" dt="2020-05-10T01:45:18.522" v="2573" actId="14100"/>
          <ac:spMkLst>
            <pc:docMk/>
            <pc:sldMk cId="444989045" sldId="347"/>
            <ac:spMk id="9" creationId="{859341DD-E3D0-8A48-8284-8EF6933ED0BD}"/>
          </ac:spMkLst>
        </pc:spChg>
        <pc:spChg chg="add mod">
          <ac:chgData name="Vanessa Kesten" userId="54a0b94d4e22dc53" providerId="LiveId" clId="{DB174050-2232-4895-AC66-C8DCBFA14C13}" dt="2020-05-10T01:45:47.832" v="2632" actId="1037"/>
          <ac:spMkLst>
            <pc:docMk/>
            <pc:sldMk cId="444989045" sldId="347"/>
            <ac:spMk id="20" creationId="{D86A9DDA-A5C1-45B4-BE7D-D12C4AA74E16}"/>
          </ac:spMkLst>
        </pc:spChg>
        <pc:spChg chg="mod">
          <ac:chgData name="Vanessa Kesten" userId="54a0b94d4e22dc53" providerId="LiveId" clId="{DB174050-2232-4895-AC66-C8DCBFA14C13}" dt="2020-05-09T16:20:41.231" v="1728" actId="207"/>
          <ac:spMkLst>
            <pc:docMk/>
            <pc:sldMk cId="444989045" sldId="347"/>
            <ac:spMk id="26" creationId="{990C8B15-6E1F-4C84-8C89-DD633E4F4675}"/>
          </ac:spMkLst>
        </pc:spChg>
        <pc:cxnChg chg="mod">
          <ac:chgData name="Vanessa Kesten" userId="54a0b94d4e22dc53" providerId="LiveId" clId="{DB174050-2232-4895-AC66-C8DCBFA14C13}" dt="2020-05-09T16:20:48.171" v="1729" actId="692"/>
          <ac:cxnSpMkLst>
            <pc:docMk/>
            <pc:sldMk cId="444989045" sldId="347"/>
            <ac:cxnSpMk id="19" creationId="{0AC6CE8C-1000-42DD-9674-008D245AFFFA}"/>
          </ac:cxnSpMkLst>
        </pc:cxnChg>
        <pc:cxnChg chg="mod">
          <ac:chgData name="Vanessa Kesten" userId="54a0b94d4e22dc53" providerId="LiveId" clId="{DB174050-2232-4895-AC66-C8DCBFA14C13}" dt="2020-05-09T16:20:52.632" v="1730" actId="692"/>
          <ac:cxnSpMkLst>
            <pc:docMk/>
            <pc:sldMk cId="444989045" sldId="347"/>
            <ac:cxnSpMk id="22" creationId="{0887DE63-FF48-415C-9CB7-0E90F78B1F92}"/>
          </ac:cxnSpMkLst>
        </pc:cxnChg>
      </pc:sldChg>
      <pc:sldChg chg="modSp mod">
        <pc:chgData name="Vanessa Kesten" userId="54a0b94d4e22dc53" providerId="LiveId" clId="{DB174050-2232-4895-AC66-C8DCBFA14C13}" dt="2020-04-26T13:30:39.603" v="246" actId="1076"/>
        <pc:sldMkLst>
          <pc:docMk/>
          <pc:sldMk cId="29378220" sldId="348"/>
        </pc:sldMkLst>
        <pc:spChg chg="mod">
          <ac:chgData name="Vanessa Kesten" userId="54a0b94d4e22dc53" providerId="LiveId" clId="{DB174050-2232-4895-AC66-C8DCBFA14C13}" dt="2020-04-26T13:30:39.603" v="246" actId="1076"/>
          <ac:spMkLst>
            <pc:docMk/>
            <pc:sldMk cId="29378220" sldId="348"/>
            <ac:spMk id="3" creationId="{26482FF8-4E74-417A-A573-ACFD0FE4182D}"/>
          </ac:spMkLst>
        </pc:spChg>
      </pc:sldChg>
      <pc:sldChg chg="modSp mod modNotesTx">
        <pc:chgData name="Vanessa Kesten" userId="54a0b94d4e22dc53" providerId="LiveId" clId="{DB174050-2232-4895-AC66-C8DCBFA14C13}" dt="2020-05-14T19:57:38.459" v="4297" actId="20577"/>
        <pc:sldMkLst>
          <pc:docMk/>
          <pc:sldMk cId="3250054441" sldId="349"/>
        </pc:sldMkLst>
        <pc:spChg chg="mod">
          <ac:chgData name="Vanessa Kesten" userId="54a0b94d4e22dc53" providerId="LiveId" clId="{DB174050-2232-4895-AC66-C8DCBFA14C13}" dt="2020-04-26T13:29:10.188" v="243" actId="1076"/>
          <ac:spMkLst>
            <pc:docMk/>
            <pc:sldMk cId="3250054441" sldId="349"/>
            <ac:spMk id="3" creationId="{26482FF8-4E74-417A-A573-ACFD0FE4182D}"/>
          </ac:spMkLst>
        </pc:spChg>
      </pc:sldChg>
      <pc:sldChg chg="modSp mod modNotesTx">
        <pc:chgData name="Vanessa Kesten" userId="54a0b94d4e22dc53" providerId="LiveId" clId="{DB174050-2232-4895-AC66-C8DCBFA14C13}" dt="2020-05-14T19:59:18.970" v="4353" actId="20577"/>
        <pc:sldMkLst>
          <pc:docMk/>
          <pc:sldMk cId="233373273" sldId="351"/>
        </pc:sldMkLst>
        <pc:spChg chg="mod">
          <ac:chgData name="Vanessa Kesten" userId="54a0b94d4e22dc53" providerId="LiveId" clId="{DB174050-2232-4895-AC66-C8DCBFA14C13}" dt="2020-05-09T15:34:17.658" v="1430" actId="1076"/>
          <ac:spMkLst>
            <pc:docMk/>
            <pc:sldMk cId="233373273" sldId="351"/>
            <ac:spMk id="4" creationId="{151E7DFA-E872-4A34-8323-66396006C18D}"/>
          </ac:spMkLst>
        </pc:spChg>
      </pc:sldChg>
      <pc:sldChg chg="modSp mod modNotesTx">
        <pc:chgData name="Vanessa Kesten" userId="54a0b94d4e22dc53" providerId="LiveId" clId="{DB174050-2232-4895-AC66-C8DCBFA14C13}" dt="2020-05-12T01:03:40.624" v="2809" actId="6549"/>
        <pc:sldMkLst>
          <pc:docMk/>
          <pc:sldMk cId="874869899" sldId="352"/>
        </pc:sldMkLst>
        <pc:spChg chg="mod">
          <ac:chgData name="Vanessa Kesten" userId="54a0b94d4e22dc53" providerId="LiveId" clId="{DB174050-2232-4895-AC66-C8DCBFA14C13}" dt="2020-05-12T01:03:40.624" v="2809" actId="6549"/>
          <ac:spMkLst>
            <pc:docMk/>
            <pc:sldMk cId="874869899" sldId="352"/>
            <ac:spMk id="4" creationId="{6A03B7A7-E690-4E66-99EB-1F84E05469B2}"/>
          </ac:spMkLst>
        </pc:spChg>
      </pc:sldChg>
      <pc:sldChg chg="modSp mod modNotesTx">
        <pc:chgData name="Vanessa Kesten" userId="54a0b94d4e22dc53" providerId="LiveId" clId="{DB174050-2232-4895-AC66-C8DCBFA14C13}" dt="2020-05-14T19:56:20.735" v="4222" actId="20577"/>
        <pc:sldMkLst>
          <pc:docMk/>
          <pc:sldMk cId="950300068" sldId="353"/>
        </pc:sldMkLst>
        <pc:spChg chg="mod">
          <ac:chgData name="Vanessa Kesten" userId="54a0b94d4e22dc53" providerId="LiveId" clId="{DB174050-2232-4895-AC66-C8DCBFA14C13}" dt="2020-05-10T01:07:14.840" v="2270" actId="14100"/>
          <ac:spMkLst>
            <pc:docMk/>
            <pc:sldMk cId="950300068" sldId="353"/>
            <ac:spMk id="2" creationId="{458191DF-D7A8-498A-9DBA-7D3BA069D29B}"/>
          </ac:spMkLst>
        </pc:spChg>
        <pc:spChg chg="mod">
          <ac:chgData name="Vanessa Kesten" userId="54a0b94d4e22dc53" providerId="LiveId" clId="{DB174050-2232-4895-AC66-C8DCBFA14C13}" dt="2020-05-10T01:07:06.854" v="2268" actId="14100"/>
          <ac:spMkLst>
            <pc:docMk/>
            <pc:sldMk cId="950300068" sldId="353"/>
            <ac:spMk id="4" creationId="{2B78367D-04BC-47DA-A937-427BCF4DC370}"/>
          </ac:spMkLst>
        </pc:spChg>
      </pc:sldChg>
      <pc:sldChg chg="modSp mod modNotesTx">
        <pc:chgData name="Vanessa Kesten" userId="54a0b94d4e22dc53" providerId="LiveId" clId="{DB174050-2232-4895-AC66-C8DCBFA14C13}" dt="2020-05-14T19:55:44.796" v="4202" actId="20577"/>
        <pc:sldMkLst>
          <pc:docMk/>
          <pc:sldMk cId="317417557" sldId="354"/>
        </pc:sldMkLst>
        <pc:spChg chg="mod">
          <ac:chgData name="Vanessa Kesten" userId="54a0b94d4e22dc53" providerId="LiveId" clId="{DB174050-2232-4895-AC66-C8DCBFA14C13}" dt="2020-04-26T13:21:19.272" v="197" actId="14100"/>
          <ac:spMkLst>
            <pc:docMk/>
            <pc:sldMk cId="317417557" sldId="354"/>
            <ac:spMk id="4" creationId="{B30CA43A-91AD-4F79-832E-1F64AB23F419}"/>
          </ac:spMkLst>
        </pc:spChg>
      </pc:sldChg>
      <pc:sldChg chg="modSp mod modNotesTx">
        <pc:chgData name="Vanessa Kesten" userId="54a0b94d4e22dc53" providerId="LiveId" clId="{DB174050-2232-4895-AC66-C8DCBFA14C13}" dt="2020-05-14T20:02:42.681" v="4536" actId="20577"/>
        <pc:sldMkLst>
          <pc:docMk/>
          <pc:sldMk cId="3780371737" sldId="355"/>
        </pc:sldMkLst>
        <pc:spChg chg="mod">
          <ac:chgData name="Vanessa Kesten" userId="54a0b94d4e22dc53" providerId="LiveId" clId="{DB174050-2232-4895-AC66-C8DCBFA14C13}" dt="2020-04-26T13:21:10.035" v="196" actId="14100"/>
          <ac:spMkLst>
            <pc:docMk/>
            <pc:sldMk cId="3780371737" sldId="355"/>
            <ac:spMk id="4" creationId="{675A29B4-2374-42B0-893D-73022D3085B8}"/>
          </ac:spMkLst>
        </pc:spChg>
      </pc:sldChg>
      <pc:sldChg chg="modSp mod modNotesTx">
        <pc:chgData name="Vanessa Kesten" userId="54a0b94d4e22dc53" providerId="LiveId" clId="{DB174050-2232-4895-AC66-C8DCBFA14C13}" dt="2020-05-14T20:00:42.394" v="4450" actId="20577"/>
        <pc:sldMkLst>
          <pc:docMk/>
          <pc:sldMk cId="2858080101" sldId="356"/>
        </pc:sldMkLst>
        <pc:spChg chg="mod">
          <ac:chgData name="Vanessa Kesten" userId="54a0b94d4e22dc53" providerId="LiveId" clId="{DB174050-2232-4895-AC66-C8DCBFA14C13}" dt="2020-05-10T01:01:37.332" v="2246" actId="14100"/>
          <ac:spMkLst>
            <pc:docMk/>
            <pc:sldMk cId="2858080101" sldId="356"/>
            <ac:spMk id="2" creationId="{458191DF-D7A8-498A-9DBA-7D3BA069D29B}"/>
          </ac:spMkLst>
        </pc:spChg>
        <pc:spChg chg="mod">
          <ac:chgData name="Vanessa Kesten" userId="54a0b94d4e22dc53" providerId="LiveId" clId="{DB174050-2232-4895-AC66-C8DCBFA14C13}" dt="2020-04-26T13:19:29.901" v="189" actId="1076"/>
          <ac:spMkLst>
            <pc:docMk/>
            <pc:sldMk cId="2858080101" sldId="356"/>
            <ac:spMk id="4" creationId="{D165AF30-5963-4DB3-BBD7-747A43C740A2}"/>
          </ac:spMkLst>
        </pc:spChg>
      </pc:sldChg>
      <pc:sldChg chg="modSp mod ord modNotesTx">
        <pc:chgData name="Vanessa Kesten" userId="54a0b94d4e22dc53" providerId="LiveId" clId="{DB174050-2232-4895-AC66-C8DCBFA14C13}" dt="2020-05-14T20:03:08.847" v="4560" actId="20577"/>
        <pc:sldMkLst>
          <pc:docMk/>
          <pc:sldMk cId="2453571803" sldId="360"/>
        </pc:sldMkLst>
        <pc:spChg chg="mod">
          <ac:chgData name="Vanessa Kesten" userId="54a0b94d4e22dc53" providerId="LiveId" clId="{DB174050-2232-4895-AC66-C8DCBFA14C13}" dt="2020-04-26T13:30:18.905" v="245" actId="27636"/>
          <ac:spMkLst>
            <pc:docMk/>
            <pc:sldMk cId="2453571803" sldId="360"/>
            <ac:spMk id="3" creationId="{26482FF8-4E74-417A-A573-ACFD0FE4182D}"/>
          </ac:spMkLst>
        </pc:spChg>
      </pc:sldChg>
      <pc:sldChg chg="ord">
        <pc:chgData name="Vanessa Kesten" userId="54a0b94d4e22dc53" providerId="LiveId" clId="{DB174050-2232-4895-AC66-C8DCBFA14C13}" dt="2020-04-26T13:19:00.113" v="185"/>
        <pc:sldMkLst>
          <pc:docMk/>
          <pc:sldMk cId="3902248236" sldId="361"/>
        </pc:sldMkLst>
      </pc:sldChg>
      <pc:sldChg chg="add del setBg">
        <pc:chgData name="Vanessa Kesten" userId="54a0b94d4e22dc53" providerId="LiveId" clId="{DB174050-2232-4895-AC66-C8DCBFA14C13}" dt="2020-04-26T13:15:43.039" v="150"/>
        <pc:sldMkLst>
          <pc:docMk/>
          <pc:sldMk cId="477990406" sldId="369"/>
        </pc:sldMkLst>
      </pc:sldChg>
      <pc:sldChg chg="modSp add mod setBg modNotesTx">
        <pc:chgData name="Vanessa Kesten" userId="54a0b94d4e22dc53" providerId="LiveId" clId="{DB174050-2232-4895-AC66-C8DCBFA14C13}" dt="2020-05-14T19:54:25.628" v="4183" actId="20577"/>
        <pc:sldMkLst>
          <pc:docMk/>
          <pc:sldMk cId="1351554055" sldId="369"/>
        </pc:sldMkLst>
        <pc:spChg chg="mod">
          <ac:chgData name="Vanessa Kesten" userId="54a0b94d4e22dc53" providerId="LiveId" clId="{DB174050-2232-4895-AC66-C8DCBFA14C13}" dt="2020-05-09T16:00:08.783" v="1506" actId="20577"/>
          <ac:spMkLst>
            <pc:docMk/>
            <pc:sldMk cId="1351554055" sldId="369"/>
            <ac:spMk id="4" creationId="{6A03B7A7-E690-4E66-99EB-1F84E05469B2}"/>
          </ac:spMkLst>
        </pc:spChg>
      </pc:sldChg>
      <pc:sldChg chg="modSp mod">
        <pc:chgData name="Vanessa Kesten" userId="54a0b94d4e22dc53" providerId="LiveId" clId="{DB174050-2232-4895-AC66-C8DCBFA14C13}" dt="2020-05-04T16:53:51.472" v="1174" actId="14100"/>
        <pc:sldMkLst>
          <pc:docMk/>
          <pc:sldMk cId="1534441577" sldId="370"/>
        </pc:sldMkLst>
        <pc:spChg chg="mod">
          <ac:chgData name="Vanessa Kesten" userId="54a0b94d4e22dc53" providerId="LiveId" clId="{DB174050-2232-4895-AC66-C8DCBFA14C13}" dt="2020-05-04T16:53:51.472" v="1174" actId="14100"/>
          <ac:spMkLst>
            <pc:docMk/>
            <pc:sldMk cId="1534441577" sldId="370"/>
            <ac:spMk id="2" creationId="{ED067BA1-365A-4C99-AE47-0A2639399399}"/>
          </ac:spMkLst>
        </pc:spChg>
      </pc:sldChg>
      <pc:sldChg chg="modSp add mod modNotesTx">
        <pc:chgData name="Vanessa Kesten" userId="54a0b94d4e22dc53" providerId="LiveId" clId="{DB174050-2232-4895-AC66-C8DCBFA14C13}" dt="2020-05-14T19:58:30.347" v="4330" actId="20577"/>
        <pc:sldMkLst>
          <pc:docMk/>
          <pc:sldMk cId="3101947054" sldId="371"/>
        </pc:sldMkLst>
        <pc:spChg chg="mod">
          <ac:chgData name="Vanessa Kesten" userId="54a0b94d4e22dc53" providerId="LiveId" clId="{DB174050-2232-4895-AC66-C8DCBFA14C13}" dt="2020-05-14T19:55:16.044" v="4184" actId="20577"/>
          <ac:spMkLst>
            <pc:docMk/>
            <pc:sldMk cId="3101947054" sldId="371"/>
            <ac:spMk id="4" creationId="{675A29B4-2374-42B0-893D-73022D3085B8}"/>
          </ac:spMkLst>
        </pc:spChg>
      </pc:sldChg>
      <pc:sldChg chg="modSp add mod modNotesTx">
        <pc:chgData name="Vanessa Kesten" userId="54a0b94d4e22dc53" providerId="LiveId" clId="{DB174050-2232-4895-AC66-C8DCBFA14C13}" dt="2020-05-14T19:59:28.157" v="4372" actId="20577"/>
        <pc:sldMkLst>
          <pc:docMk/>
          <pc:sldMk cId="451672239" sldId="372"/>
        </pc:sldMkLst>
        <pc:spChg chg="mod">
          <ac:chgData name="Vanessa Kesten" userId="54a0b94d4e22dc53" providerId="LiveId" clId="{DB174050-2232-4895-AC66-C8DCBFA14C13}" dt="2020-05-09T15:34:51.196" v="1451" actId="1076"/>
          <ac:spMkLst>
            <pc:docMk/>
            <pc:sldMk cId="451672239" sldId="372"/>
            <ac:spMk id="4" creationId="{151E7DFA-E872-4A34-8323-66396006C18D}"/>
          </ac:spMkLst>
        </pc:spChg>
      </pc:sldChg>
      <pc:sldChg chg="addSp delSp modSp add mod modNotesTx">
        <pc:chgData name="Vanessa Kesten" userId="54a0b94d4e22dc53" providerId="LiveId" clId="{DB174050-2232-4895-AC66-C8DCBFA14C13}" dt="2020-05-14T19:42:23.811" v="4013" actId="20577"/>
        <pc:sldMkLst>
          <pc:docMk/>
          <pc:sldMk cId="2914027322" sldId="373"/>
        </pc:sldMkLst>
        <pc:spChg chg="add del mod">
          <ac:chgData name="Vanessa Kesten" userId="54a0b94d4e22dc53" providerId="LiveId" clId="{DB174050-2232-4895-AC66-C8DCBFA14C13}" dt="2020-05-10T01:49:03.566" v="2729" actId="1035"/>
          <ac:spMkLst>
            <pc:docMk/>
            <pc:sldMk cId="2914027322" sldId="373"/>
            <ac:spMk id="2" creationId="{ED067BA1-365A-4C99-AE47-0A2639399399}"/>
          </ac:spMkLst>
        </pc:spChg>
        <pc:spChg chg="add del mod">
          <ac:chgData name="Vanessa Kesten" userId="54a0b94d4e22dc53" providerId="LiveId" clId="{DB174050-2232-4895-AC66-C8DCBFA14C13}" dt="2020-05-09T15:47:06.826" v="1482" actId="478"/>
          <ac:spMkLst>
            <pc:docMk/>
            <pc:sldMk cId="2914027322" sldId="373"/>
            <ac:spMk id="4" creationId="{927F2682-FD28-45E1-A271-EB8380E30278}"/>
          </ac:spMkLst>
        </pc:spChg>
        <pc:spChg chg="add del mod">
          <ac:chgData name="Vanessa Kesten" userId="54a0b94d4e22dc53" providerId="LiveId" clId="{DB174050-2232-4895-AC66-C8DCBFA14C13}" dt="2020-05-10T01:16:27.117" v="2389" actId="478"/>
          <ac:spMkLst>
            <pc:docMk/>
            <pc:sldMk cId="2914027322" sldId="373"/>
            <ac:spMk id="6" creationId="{55A8315F-C88F-4117-9190-EEB69C1B0FCE}"/>
          </ac:spMkLst>
        </pc:spChg>
        <pc:spChg chg="add mod">
          <ac:chgData name="Vanessa Kesten" userId="54a0b94d4e22dc53" providerId="LiveId" clId="{DB174050-2232-4895-AC66-C8DCBFA14C13}" dt="2020-05-10T01:49:08.200" v="2734" actId="1035"/>
          <ac:spMkLst>
            <pc:docMk/>
            <pc:sldMk cId="2914027322" sldId="373"/>
            <ac:spMk id="7" creationId="{79AAA476-FCED-43FC-8544-5BE4209E9AD7}"/>
          </ac:spMkLst>
        </pc:spChg>
        <pc:picChg chg="add del mod">
          <ac:chgData name="Vanessa Kesten" userId="54a0b94d4e22dc53" providerId="LiveId" clId="{DB174050-2232-4895-AC66-C8DCBFA14C13}" dt="2020-05-10T01:13:38.198" v="2274" actId="478"/>
          <ac:picMkLst>
            <pc:docMk/>
            <pc:sldMk cId="2914027322" sldId="373"/>
            <ac:picMk id="5" creationId="{A04A9177-5EF5-4D76-9F24-4A189448847B}"/>
          </ac:picMkLst>
        </pc:picChg>
      </pc:sldChg>
      <pc:sldChg chg="modSp add mod ord modNotesTx">
        <pc:chgData name="Vanessa Kesten" userId="54a0b94d4e22dc53" providerId="LiveId" clId="{DB174050-2232-4895-AC66-C8DCBFA14C13}" dt="2020-05-14T19:37:38.291" v="3446" actId="20577"/>
        <pc:sldMkLst>
          <pc:docMk/>
          <pc:sldMk cId="2987430273" sldId="374"/>
        </pc:sldMkLst>
        <pc:spChg chg="mod">
          <ac:chgData name="Vanessa Kesten" userId="54a0b94d4e22dc53" providerId="LiveId" clId="{DB174050-2232-4895-AC66-C8DCBFA14C13}" dt="2020-05-10T01:42:25.851" v="2402" actId="20577"/>
          <ac:spMkLst>
            <pc:docMk/>
            <pc:sldMk cId="2987430273" sldId="374"/>
            <ac:spMk id="2" creationId="{458191DF-D7A8-498A-9DBA-7D3BA069D29B}"/>
          </ac:spMkLst>
        </pc:spChg>
        <pc:spChg chg="mod">
          <ac:chgData name="Vanessa Kesten" userId="54a0b94d4e22dc53" providerId="LiveId" clId="{DB174050-2232-4895-AC66-C8DCBFA14C13}" dt="2020-05-12T01:05:08.383" v="2820" actId="404"/>
          <ac:spMkLst>
            <pc:docMk/>
            <pc:sldMk cId="2987430273" sldId="374"/>
            <ac:spMk id="4" creationId="{151E7DFA-E872-4A34-8323-66396006C18D}"/>
          </ac:spMkLst>
        </pc:spChg>
      </pc:sldChg>
      <pc:sldChg chg="addSp delSp modSp add mod ord">
        <pc:chgData name="Vanessa Kesten" userId="54a0b94d4e22dc53" providerId="LiveId" clId="{DB174050-2232-4895-AC66-C8DCBFA14C13}" dt="2020-05-14T20:07:31.659" v="4615" actId="1035"/>
        <pc:sldMkLst>
          <pc:docMk/>
          <pc:sldMk cId="1980254719" sldId="375"/>
        </pc:sldMkLst>
        <pc:spChg chg="add mod">
          <ac:chgData name="Vanessa Kesten" userId="54a0b94d4e22dc53" providerId="LiveId" clId="{DB174050-2232-4895-AC66-C8DCBFA14C13}" dt="2020-05-14T20:07:27.580" v="4610" actId="1076"/>
          <ac:spMkLst>
            <pc:docMk/>
            <pc:sldMk cId="1980254719" sldId="375"/>
            <ac:spMk id="2" creationId="{B076D33B-E684-4D0D-89F1-0DE16CB31045}"/>
          </ac:spMkLst>
        </pc:spChg>
        <pc:spChg chg="add del mod">
          <ac:chgData name="Vanessa Kesten" userId="54a0b94d4e22dc53" providerId="LiveId" clId="{DB174050-2232-4895-AC66-C8DCBFA14C13}" dt="2020-05-10T01:46:15.295" v="2637" actId="478"/>
          <ac:spMkLst>
            <pc:docMk/>
            <pc:sldMk cId="1980254719" sldId="375"/>
            <ac:spMk id="4" creationId="{992DF138-FB5C-4F58-A1C3-E17021ED9571}"/>
          </ac:spMkLst>
        </pc:spChg>
        <pc:spChg chg="add del mod">
          <ac:chgData name="Vanessa Kesten" userId="54a0b94d4e22dc53" providerId="LiveId" clId="{DB174050-2232-4895-AC66-C8DCBFA14C13}" dt="2020-05-14T20:06:52.035" v="4583" actId="1035"/>
          <ac:spMkLst>
            <pc:docMk/>
            <pc:sldMk cId="1980254719" sldId="375"/>
            <ac:spMk id="6" creationId="{67CDD28B-880D-224A-B5B7-220E5C3ED050}"/>
          </ac:spMkLst>
        </pc:spChg>
        <pc:spChg chg="add del mod">
          <ac:chgData name="Vanessa Kesten" userId="54a0b94d4e22dc53" providerId="LiveId" clId="{DB174050-2232-4895-AC66-C8DCBFA14C13}" dt="2020-05-10T01:46:31.480" v="2645" actId="478"/>
          <ac:spMkLst>
            <pc:docMk/>
            <pc:sldMk cId="1980254719" sldId="375"/>
            <ac:spMk id="7" creationId="{E158D528-97EF-4FCB-8379-4E3655762379}"/>
          </ac:spMkLst>
        </pc:spChg>
        <pc:spChg chg="del">
          <ac:chgData name="Vanessa Kesten" userId="54a0b94d4e22dc53" providerId="LiveId" clId="{DB174050-2232-4895-AC66-C8DCBFA14C13}" dt="2020-05-10T01:46:24.791" v="2641" actId="478"/>
          <ac:spMkLst>
            <pc:docMk/>
            <pc:sldMk cId="1980254719" sldId="375"/>
            <ac:spMk id="8" creationId="{5A531B36-7C51-6941-872A-82A556767154}"/>
          </ac:spMkLst>
        </pc:spChg>
        <pc:spChg chg="mod">
          <ac:chgData name="Vanessa Kesten" userId="54a0b94d4e22dc53" providerId="LiveId" clId="{DB174050-2232-4895-AC66-C8DCBFA14C13}" dt="2020-05-14T20:07:31.659" v="4615" actId="1035"/>
          <ac:spMkLst>
            <pc:docMk/>
            <pc:sldMk cId="1980254719" sldId="375"/>
            <ac:spMk id="9" creationId="{859341DD-E3D0-8A48-8284-8EF6933ED0BD}"/>
          </ac:spMkLst>
        </pc:spChg>
        <pc:spChg chg="add del mod">
          <ac:chgData name="Vanessa Kesten" userId="54a0b94d4e22dc53" providerId="LiveId" clId="{DB174050-2232-4895-AC66-C8DCBFA14C13}" dt="2020-05-10T01:46:28.306" v="2644" actId="478"/>
          <ac:spMkLst>
            <pc:docMk/>
            <pc:sldMk cId="1980254719" sldId="375"/>
            <ac:spMk id="11" creationId="{6AFE99AC-E987-40A1-917A-8A7BB733B05F}"/>
          </ac:spMkLst>
        </pc:spChg>
        <pc:spChg chg="mod">
          <ac:chgData name="Vanessa Kesten" userId="54a0b94d4e22dc53" providerId="LiveId" clId="{DB174050-2232-4895-AC66-C8DCBFA14C13}" dt="2020-05-14T20:07:31.659" v="4615" actId="1035"/>
          <ac:spMkLst>
            <pc:docMk/>
            <pc:sldMk cId="1980254719" sldId="375"/>
            <ac:spMk id="20" creationId="{D86A9DDA-A5C1-45B4-BE7D-D12C4AA74E16}"/>
          </ac:spMkLst>
        </pc:spChg>
        <pc:spChg chg="del">
          <ac:chgData name="Vanessa Kesten" userId="54a0b94d4e22dc53" providerId="LiveId" clId="{DB174050-2232-4895-AC66-C8DCBFA14C13}" dt="2020-05-10T01:46:22.302" v="2640" actId="478"/>
          <ac:spMkLst>
            <pc:docMk/>
            <pc:sldMk cId="1980254719" sldId="375"/>
            <ac:spMk id="26" creationId="{990C8B15-6E1F-4C84-8C89-DD633E4F4675}"/>
          </ac:spMkLst>
        </pc:spChg>
        <pc:spChg chg="del">
          <ac:chgData name="Vanessa Kesten" userId="54a0b94d4e22dc53" providerId="LiveId" clId="{DB174050-2232-4895-AC66-C8DCBFA14C13}" dt="2020-05-10T01:46:12.024" v="2636" actId="478"/>
          <ac:spMkLst>
            <pc:docMk/>
            <pc:sldMk cId="1980254719" sldId="375"/>
            <ac:spMk id="88" creationId="{71156FC7-067B-BD43-B943-9ACCD790036E}"/>
          </ac:spMkLst>
        </pc:spChg>
        <pc:grpChg chg="mod">
          <ac:chgData name="Vanessa Kesten" userId="54a0b94d4e22dc53" providerId="LiveId" clId="{DB174050-2232-4895-AC66-C8DCBFA14C13}" dt="2020-05-14T20:07:31.659" v="4615" actId="1035"/>
          <ac:grpSpMkLst>
            <pc:docMk/>
            <pc:sldMk cId="1980254719" sldId="375"/>
            <ac:grpSpMk id="38" creationId="{303183FC-E669-0348-9109-53AF35925AD7}"/>
          </ac:grpSpMkLst>
        </pc:grpChg>
        <pc:grpChg chg="mod">
          <ac:chgData name="Vanessa Kesten" userId="54a0b94d4e22dc53" providerId="LiveId" clId="{DB174050-2232-4895-AC66-C8DCBFA14C13}" dt="2020-05-14T20:07:31.659" v="4615" actId="1035"/>
          <ac:grpSpMkLst>
            <pc:docMk/>
            <pc:sldMk cId="1980254719" sldId="375"/>
            <ac:grpSpMk id="41" creationId="{64253223-13E9-F846-8358-FB90A499B594}"/>
          </ac:grpSpMkLst>
        </pc:grpChg>
        <pc:grpChg chg="mod">
          <ac:chgData name="Vanessa Kesten" userId="54a0b94d4e22dc53" providerId="LiveId" clId="{DB174050-2232-4895-AC66-C8DCBFA14C13}" dt="2020-05-14T20:07:31.659" v="4615" actId="1035"/>
          <ac:grpSpMkLst>
            <pc:docMk/>
            <pc:sldMk cId="1980254719" sldId="375"/>
            <ac:grpSpMk id="45" creationId="{0681A275-BAEF-D746-876C-5517259ED168}"/>
          </ac:grpSpMkLst>
        </pc:grpChg>
        <pc:picChg chg="mod">
          <ac:chgData name="Vanessa Kesten" userId="54a0b94d4e22dc53" providerId="LiveId" clId="{DB174050-2232-4895-AC66-C8DCBFA14C13}" dt="2020-05-14T20:06:47.572" v="4571" actId="1035"/>
          <ac:picMkLst>
            <pc:docMk/>
            <pc:sldMk cId="1980254719" sldId="375"/>
            <ac:picMk id="3" creationId="{9814A5EA-18FD-409E-ACE3-C12F54F38C60}"/>
          </ac:picMkLst>
        </pc:picChg>
        <pc:cxnChg chg="del">
          <ac:chgData name="Vanessa Kesten" userId="54a0b94d4e22dc53" providerId="LiveId" clId="{DB174050-2232-4895-AC66-C8DCBFA14C13}" dt="2020-05-10T01:46:16.447" v="2638" actId="478"/>
          <ac:cxnSpMkLst>
            <pc:docMk/>
            <pc:sldMk cId="1980254719" sldId="375"/>
            <ac:cxnSpMk id="19" creationId="{0AC6CE8C-1000-42DD-9674-008D245AFFFA}"/>
          </ac:cxnSpMkLst>
        </pc:cxnChg>
        <pc:cxnChg chg="del">
          <ac:chgData name="Vanessa Kesten" userId="54a0b94d4e22dc53" providerId="LiveId" clId="{DB174050-2232-4895-AC66-C8DCBFA14C13}" dt="2020-05-10T01:46:18.765" v="2639" actId="478"/>
          <ac:cxnSpMkLst>
            <pc:docMk/>
            <pc:sldMk cId="1980254719" sldId="375"/>
            <ac:cxnSpMk id="22" creationId="{0887DE63-FF48-415C-9CB7-0E90F78B1F92}"/>
          </ac:cxnSpMkLst>
        </pc:cxnChg>
      </pc:sldChg>
      <pc:sldChg chg="modSp add del mod ord">
        <pc:chgData name="Vanessa Kesten" userId="54a0b94d4e22dc53" providerId="LiveId" clId="{DB174050-2232-4895-AC66-C8DCBFA14C13}" dt="2020-05-12T01:05:32.927" v="2821" actId="2696"/>
        <pc:sldMkLst>
          <pc:docMk/>
          <pc:sldMk cId="1549930887" sldId="376"/>
        </pc:sldMkLst>
        <pc:spChg chg="mod">
          <ac:chgData name="Vanessa Kesten" userId="54a0b94d4e22dc53" providerId="LiveId" clId="{DB174050-2232-4895-AC66-C8DCBFA14C13}" dt="2020-05-10T01:48:47.289" v="2720" actId="20577"/>
          <ac:spMkLst>
            <pc:docMk/>
            <pc:sldMk cId="1549930887" sldId="376"/>
            <ac:spMk id="2" creationId="{ED067BA1-365A-4C99-AE47-0A26393993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F16D8-E65A-4418-A452-37AB57464CB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0702F-A914-4B6A-8B7F-F1AA63AB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hrinewilhelmsen.net/2019/12/09/data-flows-azure-data-factory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data-factory/data-flow-expression-functions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-factory/solution-templates-introduction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athrinewilhelmsen.net/2019/12/19/templates-azure-data-factory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-factory/solution-templates-introduction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cathrinewilhelmsen.net/2019/12/19/templates-azure-data-factory/" TargetMode="External"/><Relationship Id="rId4" Type="http://schemas.openxmlformats.org/officeDocument/2006/relationships/hyperlink" Target="https://www.cathrinewilhelmsen.net/2019/12/18/source-control-azure-data-factory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Joy-VJK/CharlieAndTheDataFactoryVJK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hrinewilhelmsen.net/2019/12/25/azure-data-factory-resources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DataJoy-VJK/CharlieAndTheDataFactoryVJK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hrinewilhelmsen.net/2019/12/02/creating-azure-data-factory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azure/data-factory/" TargetMode="External"/><Relationship Id="rId5" Type="http://schemas.openxmlformats.org/officeDocument/2006/relationships/hyperlink" Target="https://www.cathrinewilhelmsen.net/2019/12/24/understanding-pricing-azure-data-factory/" TargetMode="External"/><Relationship Id="rId4" Type="http://schemas.openxmlformats.org/officeDocument/2006/relationships/hyperlink" Target="https://www.cathrinewilhelmsen.net/2019/12/18/source-control-azure-data-factory/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athrinewilhelmsen.net/2019/12/08/linked-services-azure-data-factory/" TargetMode="External"/><Relationship Id="rId3" Type="http://schemas.openxmlformats.org/officeDocument/2006/relationships/hyperlink" Target="https://docs.microsoft.com/en-us/azure/data-factory/create-self-hosted-integration-runtime" TargetMode="External"/><Relationship Id="rId7" Type="http://schemas.openxmlformats.org/officeDocument/2006/relationships/hyperlink" Target="https://www.cathrinewilhelmsen.net/2019/12/17/executing-ssis-packages-azure-data-factory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athrinewilhelmsen.net/2019/12/15/integration-runtimes-azure-data-factory/" TargetMode="External"/><Relationship Id="rId5" Type="http://schemas.openxmlformats.org/officeDocument/2006/relationships/hyperlink" Target="https://docs.microsoft.com/en-us/azure/data-factory/tutorial-deploy-ssis-packages-azure" TargetMode="External"/><Relationship Id="rId4" Type="http://schemas.openxmlformats.org/officeDocument/2006/relationships/hyperlink" Target="https://docs.microsoft.com/en-us/azure/data-factory/concepts-integration-runtime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hrinewilhelmsen.net/2019/12/07/datasets-azure-data-factory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blue-granite.com/blog/using-azure-data-factory-v2-activities-dynamic-content-to-direct-your-files" TargetMode="External"/><Relationship Id="rId5" Type="http://schemas.openxmlformats.org/officeDocument/2006/relationships/hyperlink" Target="https://www.cathrinewilhelmsen.net/2019/12/21/variables-azure-data-factory/" TargetMode="External"/><Relationship Id="rId4" Type="http://schemas.openxmlformats.org/officeDocument/2006/relationships/hyperlink" Target="https://www.cathrinewilhelmsen.net/2019/12/20/parameters-azure-data-factory/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data-factory/control-flow-expression-language-functions" TargetMode="External"/><Relationship Id="rId3" Type="http://schemas.openxmlformats.org/officeDocument/2006/relationships/hyperlink" Target="https://www.cathrinewilhelmsen.net/2019/12/05/pipelines-azure-data-factory/" TargetMode="External"/><Relationship Id="rId7" Type="http://schemas.openxmlformats.org/officeDocument/2006/relationships/hyperlink" Target="https://docs.microsoft.com/en-us/azure/data-factory/concepts-data-flow-overview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athrinewilhelmsen.net/2019/12/21/variables-azure-data-factory/" TargetMode="External"/><Relationship Id="rId11" Type="http://schemas.openxmlformats.org/officeDocument/2006/relationships/hyperlink" Target="https://www.cathrinewilhelmsen.net/2019/12/23/lookups-azure-data-factory/" TargetMode="External"/><Relationship Id="rId5" Type="http://schemas.openxmlformats.org/officeDocument/2006/relationships/hyperlink" Target="https://www.cathrinewilhelmsen.net/2019/12/20/parameters-azure-data-factory/" TargetMode="External"/><Relationship Id="rId10" Type="http://schemas.openxmlformats.org/officeDocument/2006/relationships/hyperlink" Target="https://www.cathrinewilhelmsen.net/2019/12/22/foreach-loops-azure-data-factory/" TargetMode="External"/><Relationship Id="rId4" Type="http://schemas.openxmlformats.org/officeDocument/2006/relationships/hyperlink" Target="https://www.cathrinewilhelmsen.net/2019/12/10/orchestrating-pipelines-azure-data-factory/" TargetMode="External"/><Relationship Id="rId9" Type="http://schemas.openxmlformats.org/officeDocument/2006/relationships/hyperlink" Target="https://www.cathrinewilhelmsen.net/2019/12/06/copy-data-activity-azure-data-factory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hrinewilhelmsen.net/2019/12/09/data-flows-azure-data-factory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athrinewilhelmsen.net/2019/12/18/source-control-azure-data-factory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hrinewilhelmsen.net/2019/12/12/triggers-azure-data-factory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azure/data-factory/how-to-create-event-trigger" TargetMode="External"/><Relationship Id="rId5" Type="http://schemas.openxmlformats.org/officeDocument/2006/relationships/hyperlink" Target="https://docs.microsoft.com/en-us/azure/data-factory/how-to-create-tumbling-window-trigger" TargetMode="External"/><Relationship Id="rId4" Type="http://schemas.openxmlformats.org/officeDocument/2006/relationships/hyperlink" Target="https://docs.microsoft.com/en-us/azure/data-factory/concepts-data-flow-overview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hrinewilhelmsen.net/2019/12/13/monitoring-azure-data-factory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DataJoy-VJK/CharlieAndTheDataFactoryVJK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-factory/concepts-data-flow-overview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blue-granite.com/blog/comparing-azure-data-factory-mapping-data-flows-to-ssis" TargetMode="External"/><Relationship Id="rId5" Type="http://schemas.openxmlformats.org/officeDocument/2006/relationships/hyperlink" Target="https://docs.microsoft.com/en-us/azure/data-factory/concepts-data-flow-performance" TargetMode="External"/><Relationship Id="rId4" Type="http://schemas.openxmlformats.org/officeDocument/2006/relationships/hyperlink" Target="https://docs.microsoft.com/en-us/azure/data-factory/control-flow-execute-data-flow-activit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Flows How-To</a:t>
            </a:r>
          </a:p>
          <a:p>
            <a:r>
              <a:rPr lang="en-US" dirty="0">
                <a:hlinkClick r:id="rId3"/>
              </a:rPr>
              <a:t>https://www.cathrinewilhelmsen.net/2019/12/09/data-flows-azure-data-factory/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Transformation Expression Functions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https://docs.microsoft.com/en-us/azure/data-factory/data-flow-expression-functions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20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Introduction to Templates</a:t>
            </a:r>
          </a:p>
          <a:p>
            <a:r>
              <a:rPr lang="en-US" dirty="0">
                <a:hlinkClick r:id="rId3"/>
              </a:rPr>
              <a:t>https://docs.microsoft.com/en-us/azure/data-factory/solution-templates-introduction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Templates How-To</a:t>
            </a:r>
          </a:p>
          <a:p>
            <a:r>
              <a:rPr lang="en-US" dirty="0">
                <a:hlinkClick r:id="rId4"/>
              </a:rPr>
              <a:t>https://www.cathrinewilhelmsen.net/2019/12/19/templates-azure-data-factory/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42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Introduction to Templates</a:t>
            </a:r>
          </a:p>
          <a:p>
            <a:r>
              <a:rPr lang="en-US" dirty="0">
                <a:hlinkClick r:id="rId3"/>
              </a:rPr>
              <a:t>https://docs.microsoft.com/en-us/azure/data-factory/solution-templates-introduction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Source Control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https://www.cathrinewilhelmsen.net/2019/12/18/source-control-azure-data-factory/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Templates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https://www.cathrinewilhelmsen.net/2019/12/19/templates-azure-data-factory/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Instructions to Import Demo ARM Template</a:t>
            </a:r>
          </a:p>
          <a:p>
            <a:r>
              <a:rPr lang="en-US" dirty="0">
                <a:hlinkClick r:id="rId3"/>
              </a:rPr>
              <a:t>https://github.com/DataJoy-VJK/CharlieAndTheDataFactoryVJK</a:t>
            </a:r>
            <a:r>
              <a:rPr lang="en-US" dirty="0"/>
              <a:t> &gt; Create Demo ADF.docx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6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Awesome Blog for Azure Data Factory </a:t>
            </a:r>
            <a:r>
              <a:rPr lang="en-US" b="0" dirty="0"/>
              <a:t>– very detailed on all aspects of ADF</a:t>
            </a:r>
            <a:endParaRPr lang="en-US" b="1" dirty="0">
              <a:hlinkClick r:id="rId3"/>
            </a:endParaRPr>
          </a:p>
          <a:p>
            <a:r>
              <a:rPr lang="en-US" dirty="0">
                <a:hlinkClick r:id="rId3"/>
              </a:rPr>
              <a:t>https://www.cathrinewilhelmsen.net/2019/12/25/azure-data-factory-resources/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GitHub for Demo</a:t>
            </a:r>
            <a:endParaRPr lang="en-US" b="1" dirty="0">
              <a:hlinkClick r:id="rId3"/>
            </a:endParaRPr>
          </a:p>
          <a:p>
            <a:r>
              <a:rPr lang="en-US" dirty="0">
                <a:hlinkClick r:id="rId4"/>
              </a:rPr>
              <a:t>https://github.com/DataJoy-VJK/CharlieAndTheDataFactoryVJK</a:t>
            </a:r>
            <a:endParaRPr lang="en-US" dirty="0"/>
          </a:p>
          <a:p>
            <a:r>
              <a:rPr lang="en-US" dirty="0"/>
              <a:t>       Download master branch</a:t>
            </a:r>
          </a:p>
          <a:p>
            <a:r>
              <a:rPr lang="en-US" dirty="0"/>
              <a:t>              Demo Database</a:t>
            </a:r>
          </a:p>
          <a:p>
            <a:r>
              <a:rPr lang="en-US" dirty="0"/>
              <a:t>	Script &gt; </a:t>
            </a:r>
            <a:r>
              <a:rPr lang="en-US" dirty="0" err="1"/>
              <a:t>CharlieDb.sql</a:t>
            </a:r>
            <a:endParaRPr lang="en-US" dirty="0"/>
          </a:p>
          <a:p>
            <a:r>
              <a:rPr lang="en-US" dirty="0"/>
              <a:t>              	Instructions &gt; Create Demo Database.docx</a:t>
            </a:r>
          </a:p>
          <a:p>
            <a:r>
              <a:rPr lang="en-US" dirty="0"/>
              <a:t>              Demo ADF</a:t>
            </a:r>
          </a:p>
          <a:p>
            <a:r>
              <a:rPr lang="en-US" dirty="0"/>
              <a:t>              	ARM Template &gt; arm_template.zip</a:t>
            </a:r>
          </a:p>
          <a:p>
            <a:r>
              <a:rPr lang="en-US" dirty="0"/>
              <a:t>              	Instructions &gt; Create Demo ADF.docx</a:t>
            </a:r>
          </a:p>
          <a:p>
            <a:r>
              <a:rPr lang="en-US" dirty="0"/>
              <a:t>              Log Analytics &gt; Azure Data Factory Analytics.docx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can’t open data factories when logged into multiple Azure accounts, for example a work account and a personal account.</a:t>
            </a:r>
          </a:p>
          <a:p>
            <a:endParaRPr lang="en-US" dirty="0"/>
          </a:p>
          <a:p>
            <a:r>
              <a:rPr lang="en-US" b="1" dirty="0"/>
              <a:t>Create a Data Factory How-To </a:t>
            </a:r>
            <a:r>
              <a:rPr lang="en-US" b="0" dirty="0"/>
              <a:t>(and get an Azure subscription, if you don’t have one already)</a:t>
            </a:r>
            <a:endParaRPr lang="en-US" b="1" dirty="0"/>
          </a:p>
          <a:p>
            <a:r>
              <a:rPr lang="en-US" dirty="0">
                <a:hlinkClick r:id="rId3"/>
              </a:rPr>
              <a:t>https://www.cathrinewilhelmsen.net/2019/12/02/creating-azure-data-factory/</a:t>
            </a:r>
            <a:endParaRPr lang="en-US" dirty="0"/>
          </a:p>
          <a:p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Source Control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https://www.cathrinewilhelmsen.net/2019/12/18/source-control-azure-data-factory/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Understanding Pricing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https://www.cathrinewilhelmsen.net/2019/12/24/understanding-pricing-azure-data-factory/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Data Factory Resources </a:t>
            </a:r>
            <a:r>
              <a:rPr lang="en-US" b="0" dirty="0"/>
              <a:t>(links to many resources)</a:t>
            </a:r>
            <a:endParaRPr lang="en-US" b="1" dirty="0"/>
          </a:p>
          <a:p>
            <a:r>
              <a:rPr lang="en-US" u="none" dirty="0">
                <a:hlinkClick r:id="rId6"/>
              </a:rPr>
              <a:t>https://docs.microsoft.com/en-us/azure/data-factory/</a:t>
            </a:r>
            <a:endParaRPr lang="en-US" b="1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0702F-A914-4B6A-8B7F-F1AA63AB0C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02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and configure a self-hosted integration runtime</a:t>
            </a:r>
          </a:p>
          <a:p>
            <a:r>
              <a:rPr lang="en-US" dirty="0">
                <a:hlinkClick r:id="rId3"/>
              </a:rPr>
              <a:t>https://docs.microsoft.com/en-us/azure/data-factory/create-self-hosted-integration-runtime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Runtime Types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(including use cases for each and resources for how to set them up)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https://docs.microsoft.com/en-us/azure/data-factory/concepts-integration-runtime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Lift and Shift SSIS into Azure Data Factory</a:t>
            </a:r>
          </a:p>
          <a:p>
            <a:r>
              <a:rPr lang="en-US" dirty="0">
                <a:hlinkClick r:id="rId5"/>
              </a:rPr>
              <a:t>https://docs.microsoft.com/en-us/azure/data-factory/tutorial-deploy-ssis-packages-azure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Integration Runtimes How-To</a:t>
            </a:r>
          </a:p>
          <a:p>
            <a:r>
              <a:rPr lang="en-US" dirty="0">
                <a:hlinkClick r:id="rId6"/>
              </a:rPr>
              <a:t>https://www.cathrinewilhelmsen.net/2019/12/15/integration-runtimes-azure-data-factory/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SSIS in ADF How-To</a:t>
            </a:r>
          </a:p>
          <a:p>
            <a:r>
              <a:rPr lang="en-US" dirty="0">
                <a:hlinkClick r:id="rId7"/>
              </a:rPr>
              <a:t>https://www.cathrinewilhelmsen.net/2019/12/17/executing-ssis-packages-azure-data-factory/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Linked Services How-To</a:t>
            </a:r>
          </a:p>
          <a:p>
            <a:r>
              <a:rPr lang="en-US" dirty="0">
                <a:hlinkClick r:id="rId8"/>
              </a:rPr>
              <a:t>https://www.cathrinewilhelmsen.net/2019/12/08/linked-services-azure-data-factory/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Datasets How-To</a:t>
            </a:r>
          </a:p>
          <a:p>
            <a:r>
              <a:rPr lang="en-US" dirty="0">
                <a:hlinkClick r:id="rId3"/>
              </a:rPr>
              <a:t>https://www.cathrinewilhelmsen.net/2019/12/07/datasets-azure-data-factory/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Parameters How-To</a:t>
            </a:r>
          </a:p>
          <a:p>
            <a:r>
              <a:rPr lang="en-US" dirty="0">
                <a:hlinkClick r:id="rId4"/>
              </a:rPr>
              <a:t>https://www.cathrinewilhelmsen.net/2019/12/20/parameters-azure-data-factory/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Variables How-To</a:t>
            </a:r>
          </a:p>
          <a:p>
            <a:r>
              <a:rPr lang="en-US" dirty="0">
                <a:hlinkClick r:id="rId5"/>
              </a:rPr>
              <a:t>https://www.cathrinewilhelmsen.net/2019/12/21/variables-azure-data-factory/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Tutorial for Dynamic Content</a:t>
            </a:r>
          </a:p>
          <a:p>
            <a:r>
              <a:rPr lang="en-US" dirty="0">
                <a:hlinkClick r:id="rId6"/>
              </a:rPr>
              <a:t>https://www.blue-granite.com/blog/using-azure-data-factory-v2-activities-dynamic-content-to-direct-your-files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8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https://www.cathrinewilhelmsen.net/2019/12/05/pipelines-azure-data-factory/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Pipeline Flow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https://www.cathrinewilhelmsen.net/2019/12/10/orchestrating-pipelines-azure-data-factory/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https://www.cathrinewilhelmsen.net/2019/12/20/parameters-azure-data-factory/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6"/>
              </a:rPr>
              <a:t>https://www.cathrinewilhelmsen.net/2019/12/21/variables-azure-data-factory/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and Functions</a:t>
            </a:r>
            <a:endParaRPr lang="en-US" dirty="0">
              <a:hlinkClick r:id="rId7"/>
            </a:endParaRPr>
          </a:p>
          <a:p>
            <a:r>
              <a:rPr lang="en-US" dirty="0">
                <a:hlinkClick r:id="rId8"/>
              </a:rPr>
              <a:t>https://docs.microsoft.com/en-us/azure/data-factory/control-flow-expression-language-functions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Copy Data How-To</a:t>
            </a:r>
          </a:p>
          <a:p>
            <a:r>
              <a:rPr lang="en-US" dirty="0">
                <a:hlinkClick r:id="rId9"/>
              </a:rPr>
              <a:t>https://www.cathrinewilhelmsen.net/2019/12/06/copy-data-activity-azure-data-factory/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For Each How-To</a:t>
            </a:r>
          </a:p>
          <a:p>
            <a:r>
              <a:rPr lang="en-US" dirty="0">
                <a:hlinkClick r:id="rId10"/>
              </a:rPr>
              <a:t>https://www.cathrinewilhelmsen.net/2019/12/22/foreach-loops-azure-data-factory/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Lookup How-To</a:t>
            </a:r>
          </a:p>
          <a:p>
            <a:r>
              <a:rPr lang="en-US" dirty="0">
                <a:hlinkClick r:id="rId11"/>
              </a:rPr>
              <a:t>https://www.cathrinewilhelmsen.net/2019/12/23/lookups-azure-data-factory/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4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Debugging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https://www.cathrinewilhelmsen.net/2019/12/09/data-flows-azure-data-factory/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Source Control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https://www.cathrinewilhelmsen.net/2019/12/18/source-control-azure-data-factory/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Debug </a:t>
            </a:r>
            <a:r>
              <a:rPr lang="en-US" b="0" dirty="0"/>
              <a:t>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Can’t see details of EXEC Pipeline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Can’t use for timing because it handles parallelism differently than triggered pipelines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CAN set breakpoints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Publish </a:t>
            </a:r>
            <a:r>
              <a:rPr lang="en-US" b="0" dirty="0"/>
              <a:t>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With source control, you can only publish from the collaboration branch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BUT you can still save in each branch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https://www.cathrinewilhelmsen.net/2019/12/12/triggers-azure-data-factory/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Tumbling Window Triggers</a:t>
            </a:r>
            <a:endParaRPr lang="en-US" dirty="0">
              <a:hlinkClick r:id="rId4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https://docs.microsoft.com/en-us/azure/data-factory/how-to-create-tumbling-window-trigger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Triggers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https://docs.microsoft.com/en-us/azure/data-factory/how-to-create-event-trigger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 Trigger Notes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it’s in UTC!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the start date a day before your first run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hour is in military time, e.g. 1:00 PM is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4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Monitoring How-To</a:t>
            </a:r>
          </a:p>
          <a:p>
            <a:r>
              <a:rPr lang="en-US" dirty="0">
                <a:hlinkClick r:id="rId3"/>
              </a:rPr>
              <a:t>https://www.cathrinewilhelmsen.net/2019/12/13/monitoring-azure-data-factory/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Analytics Workspace Instructions</a:t>
            </a:r>
          </a:p>
          <a:p>
            <a:r>
              <a:rPr lang="en-US" dirty="0">
                <a:hlinkClick r:id="rId4"/>
              </a:rPr>
              <a:t>https://github.com/DataJoy-VJK/CharlieAndTheDataFactoryVJK</a:t>
            </a:r>
            <a:r>
              <a:rPr lang="en-US" dirty="0"/>
              <a:t> &gt; Azure Data Factory Analytics.docx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1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Data Flows Concept Overview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(includes information on optimization under Azure integration runtime and data flow strategies)</a:t>
            </a:r>
            <a:endParaRPr lang="en-US" b="0" dirty="0">
              <a:hlinkClick r:id="rId3"/>
            </a:endParaRPr>
          </a:p>
          <a:p>
            <a:r>
              <a:rPr lang="en-US" dirty="0">
                <a:hlinkClick r:id="rId3"/>
              </a:rPr>
              <a:t>https://docs.microsoft.com/en-us/azure/data-factory/concepts-data-flow-overview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Mapping Data Flow Details </a:t>
            </a:r>
            <a:r>
              <a:rPr lang="en-US" b="0" dirty="0"/>
              <a:t>(includes explanation of Data Flow Integration Runtime options)</a:t>
            </a:r>
          </a:p>
          <a:p>
            <a:r>
              <a:rPr lang="en-US" dirty="0">
                <a:hlinkClick r:id="rId4"/>
              </a:rPr>
              <a:t>https://docs.microsoft.com/en-us/azure/data-factory/control-flow-execute-data-flow-activity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Mapping Data Flows Optimization</a:t>
            </a:r>
          </a:p>
          <a:p>
            <a:r>
              <a:rPr lang="en-US" dirty="0">
                <a:hlinkClick r:id="rId5"/>
              </a:rPr>
              <a:t>https://docs.microsoft.com/en-us/azure/data-factory/concepts-data-flow-performance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Data Flows – SSIS Comparison</a:t>
            </a:r>
            <a:endParaRPr lang="en-US" dirty="0"/>
          </a:p>
          <a:p>
            <a:r>
              <a:rPr lang="en-US" dirty="0">
                <a:hlinkClick r:id="rId6"/>
              </a:rPr>
              <a:t>https://www.blue-granite.com/blog/comparing-azure-data-factory-mapping-data-flows-to-ssis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CAE7-D520-40C0-843E-E6C7420BB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10996-0AB0-4AAE-9E88-5020760E6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4868-DDAA-4143-B0B6-76D4816F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C9264-0DA6-43A0-8ED0-5099CE77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B60F6-7B2E-4047-92C8-3CEC0CF4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89D3-D6FD-43D0-A4E7-22C38928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547B4-2A99-4296-A552-6DEEF4DEF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2F04-56C9-4B68-AA2E-F3641A0C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A762-0FC7-4610-8086-5E0F32B5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0308-10DE-4229-A343-EE58ABEA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5C750-0730-45AC-A3F2-5134508DB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9F563-0E26-43ED-A627-27403919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FD14-DBD6-4EA2-914D-D4196DED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04CA5-E254-494E-A035-7889B30C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92B3-F3E8-4AF3-ADE1-270FE7F3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35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6096000" y="243840"/>
            <a:ext cx="5852160" cy="637032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785" y="514352"/>
            <a:ext cx="1924049" cy="1924049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26" y="2674496"/>
            <a:ext cx="5445189" cy="596555"/>
          </a:xfrm>
          <a:prstGeom prst="rect">
            <a:avLst/>
          </a:prstGeom>
        </p:spPr>
        <p:txBody>
          <a:bodyPr/>
          <a:lstStyle>
            <a:lvl1pPr>
              <a:defRPr sz="48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9025" y="3407400"/>
            <a:ext cx="5436992" cy="10329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7471" y="4798104"/>
            <a:ext cx="4868547" cy="142527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5975" y="3667942"/>
            <a:ext cx="3998568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200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1219170" rtl="0" eaLnBrk="1" latinLnBrk="0" hangingPunct="1">
              <a:spcAft>
                <a:spcPts val="4267"/>
              </a:spcAft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5975" y="780875"/>
            <a:ext cx="3998568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200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1219170" rtl="0" eaLnBrk="1" latinLnBrk="0" hangingPunct="1">
              <a:spcAft>
                <a:spcPts val="4267"/>
              </a:spcAft>
              <a:defRPr/>
            </a:pPr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174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B733-F757-4D3F-9827-5D48BC6A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DC19-90EE-4398-BBAE-E1A2336C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40EEC-56C1-40F0-8E9D-4574D858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46D8-C0B3-4DCE-A3FC-39F39450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30D76-A8CF-4A7E-8A8C-0FDE6E7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3CD8-1408-4EFE-800C-B0691C8C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EE8F-39A1-4511-8F0B-8B198E90C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9647-105B-445F-B958-236479C8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CB53F-76D4-40AC-B615-2D00FA66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EF799-AEFA-4933-8C1B-F0881FD5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69FF-E016-4394-9260-B78B0A06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683E-BF3A-4598-A0A1-E3A27D668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5E5B5-BA6B-46EF-A5D8-67C66BF6F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1339-8260-4ECE-8981-D41E2881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A1139-CE4F-4986-B77D-043A7041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37596-57C8-419B-82E2-1C779457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01B5-9888-45E8-89C1-1A6BE643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CDA90-AE19-469F-8899-E8FEB97F6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20B52-6437-4D8C-BDA9-35BC5A66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6E299-B93A-4674-AEB4-3EA1379A1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AC059-BDE7-4528-B2AB-BFE329895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95173-CCFD-41A8-B5F1-E4F6B8AA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29B14-12C4-47DF-9DC1-A965AC90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FC338-4414-4F98-BCB0-E0C106BC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6481-4B5D-48DB-9CF8-561643B2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B8201-1D23-429B-99B4-C5EA6019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432D8-2EC6-4296-A37B-42B036D3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BE8C4-3776-4443-96BF-9166478E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E39E0-EA06-4845-8CA8-C7AAEBDA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381C9-D202-43A2-9988-051BE744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BAC47-C6D1-4347-95FB-70099C6B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7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6766-2D46-4BE2-A408-CFEF6D3B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0851-0AE3-4F73-BA04-C08C1CC6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694E7-CAC6-4D76-B83D-A1C7C1159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64636-1E21-4418-BF27-78C9D5EF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0B703-7F28-44F4-98E1-8213DD35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46021-C2CC-499C-8270-F3216C56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A13B-0593-4598-987A-146477F6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B0AC3-B9AB-4B77-AA08-6FBAE8ADA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05BDD-E160-46F9-82D3-179324872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A4080-E713-4E67-A1BD-8B12B037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ABC12-BD82-4C0B-9491-928C8B69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FA533-1737-46AD-808A-2DA491AC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72C5-8A77-4BC0-B1C4-CC0C04B0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3D443-8FF8-4BF0-8A50-0F7E43B65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67E34-130B-4E5C-90B6-DE3FBC7F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87C12-BDE9-4C3A-91FF-6CF402ECD73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65D78-A727-4C1D-A96B-41F66538E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844B-0200-408D-95DE-0F2C19FED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ataJoy-VJ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362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Charlie and the</a:t>
            </a:r>
            <a:b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</a:b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Data Factory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43C79-C766-4095-B61B-A9F8DF849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118" y="3063307"/>
            <a:ext cx="8404482" cy="33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0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Datasets</a:t>
            </a:r>
            <a:b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</a:b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1885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Pipelines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5A29B4-2374-42B0-893D-73022D3085B8}"/>
              </a:ext>
            </a:extLst>
          </p:cNvPr>
          <p:cNvSpPr txBox="1">
            <a:spLocks/>
          </p:cNvSpPr>
          <p:nvPr/>
        </p:nvSpPr>
        <p:spPr>
          <a:xfrm>
            <a:off x="2050965" y="2274849"/>
            <a:ext cx="9501698" cy="3914078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rgbClr val="421208"/>
                </a:solidFill>
                <a:latin typeface="+mn-lt"/>
              </a:rPr>
              <a:t>Activity Types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Move &amp; Transform</a:t>
            </a:r>
            <a:endParaRPr lang="en-US" sz="8300" dirty="0">
              <a:solidFill>
                <a:srgbClr val="421208"/>
              </a:solidFill>
            </a:endParaRP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Iteration &amp; Conditionals</a:t>
            </a:r>
            <a:endParaRPr lang="en-US" sz="8300" dirty="0">
              <a:solidFill>
                <a:srgbClr val="421208"/>
              </a:solidFill>
            </a:endParaRP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  <a:latin typeface="+mn-lt"/>
              </a:rPr>
              <a:t>General</a:t>
            </a:r>
            <a:endParaRPr lang="en-US" sz="8300" dirty="0">
              <a:solidFill>
                <a:srgbClr val="421208"/>
              </a:soli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rgbClr val="421208"/>
                </a:solidFill>
                <a:latin typeface="+mn-lt"/>
              </a:rPr>
              <a:t>Parameters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378037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Pipelines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5A29B4-2374-42B0-893D-73022D3085B8}"/>
              </a:ext>
            </a:extLst>
          </p:cNvPr>
          <p:cNvSpPr txBox="1">
            <a:spLocks/>
          </p:cNvSpPr>
          <p:nvPr/>
        </p:nvSpPr>
        <p:spPr>
          <a:xfrm>
            <a:off x="2050965" y="2439441"/>
            <a:ext cx="9501698" cy="3914078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rgbClr val="421208"/>
                </a:solidFill>
                <a:latin typeface="+mn-lt"/>
              </a:rPr>
              <a:t>Debug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rgbClr val="421208"/>
                </a:solidFill>
                <a:latin typeface="+mn-lt"/>
              </a:rPr>
              <a:t>Publish</a:t>
            </a:r>
          </a:p>
          <a:p>
            <a:pPr marL="1314450" lvl="1" indent="-509588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Without source control</a:t>
            </a:r>
          </a:p>
          <a:p>
            <a:pPr marL="1314450" lvl="1" indent="-509588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  <a:latin typeface="+mn-lt"/>
              </a:rPr>
              <a:t>With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310194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Pipelines</a:t>
            </a:r>
            <a:b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</a:b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9334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Triggers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0CA43A-91AD-4F79-832E-1F64AB23F419}"/>
              </a:ext>
            </a:extLst>
          </p:cNvPr>
          <p:cNvSpPr txBox="1">
            <a:spLocks/>
          </p:cNvSpPr>
          <p:nvPr/>
        </p:nvSpPr>
        <p:spPr>
          <a:xfrm>
            <a:off x="2598233" y="2274849"/>
            <a:ext cx="8954429" cy="3914078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200" dirty="0">
                <a:solidFill>
                  <a:srgbClr val="421208"/>
                </a:solidFill>
                <a:latin typeface="+mn-lt"/>
              </a:rPr>
              <a:t>Trigger Now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200" dirty="0">
                <a:solidFill>
                  <a:srgbClr val="421208"/>
                </a:solidFill>
                <a:latin typeface="+mn-lt"/>
              </a:rPr>
              <a:t>Scheduled Trigger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Schedule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Tumbling window</a:t>
            </a:r>
            <a:endParaRPr lang="en-US" sz="8300" dirty="0">
              <a:solidFill>
                <a:srgbClr val="421208"/>
              </a:solidFill>
            </a:endParaRP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Event</a:t>
            </a:r>
            <a:endParaRPr lang="en-US" sz="8300" dirty="0">
              <a:solidFill>
                <a:srgbClr val="421208"/>
              </a:soli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5500" dirty="0">
              <a:solidFill>
                <a:srgbClr val="42120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41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Triggers</a:t>
            </a:r>
            <a:b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</a:b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8897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638945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Monitoring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78367D-04BC-47DA-A937-427BCF4DC370}"/>
              </a:ext>
            </a:extLst>
          </p:cNvPr>
          <p:cNvSpPr txBox="1">
            <a:spLocks/>
          </p:cNvSpPr>
          <p:nvPr/>
        </p:nvSpPr>
        <p:spPr>
          <a:xfrm>
            <a:off x="2050965" y="2483893"/>
            <a:ext cx="9501698" cy="3705034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Monitor Tab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Additional options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</a:rPr>
              <a:t>Custom logging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</a:rPr>
              <a:t>Analytics Workspace</a:t>
            </a:r>
            <a:endParaRPr lang="en-US" sz="8800" dirty="0">
              <a:solidFill>
                <a:srgbClr val="4212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00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Monitoring</a:t>
            </a:r>
            <a:b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</a:b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350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147" y="67985"/>
            <a:ext cx="9021336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Mapping Data Flows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03B7A7-E690-4E66-99EB-1F84E05469B2}"/>
              </a:ext>
            </a:extLst>
          </p:cNvPr>
          <p:cNvSpPr txBox="1">
            <a:spLocks/>
          </p:cNvSpPr>
          <p:nvPr/>
        </p:nvSpPr>
        <p:spPr>
          <a:xfrm>
            <a:off x="1148575" y="2141034"/>
            <a:ext cx="10404088" cy="4282067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100" dirty="0">
                <a:solidFill>
                  <a:srgbClr val="421208"/>
                </a:solidFill>
                <a:latin typeface="+mn-lt"/>
              </a:rPr>
              <a:t>Use Case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421208"/>
                </a:solidFill>
                <a:latin typeface="+mn-lt"/>
              </a:rPr>
              <a:t>No code/low code data transformations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421208"/>
                </a:solidFill>
                <a:latin typeface="+mn-lt"/>
              </a:rPr>
              <a:t>Similar to SSIS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21208"/>
              </a:solidFill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100" dirty="0">
                <a:solidFill>
                  <a:srgbClr val="421208"/>
                </a:solidFill>
                <a:latin typeface="+mn-lt"/>
              </a:rPr>
              <a:t>Apache Spark Clusters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421208"/>
                </a:solidFill>
                <a:latin typeface="+mn-lt"/>
              </a:rPr>
              <a:t>1-5 minutes to spin up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421208"/>
                </a:solidFill>
                <a:latin typeface="+mn-lt"/>
              </a:rPr>
              <a:t>Options to optimize</a:t>
            </a:r>
          </a:p>
        </p:txBody>
      </p:sp>
    </p:spTree>
    <p:extLst>
      <p:ext uri="{BB962C8B-B14F-4D97-AF65-F5344CB8AC3E}">
        <p14:creationId xmlns:p14="http://schemas.microsoft.com/office/powerpoint/2010/main" val="874869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147" y="67985"/>
            <a:ext cx="9021336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Mapping Data Flows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03B7A7-E690-4E66-99EB-1F84E05469B2}"/>
              </a:ext>
            </a:extLst>
          </p:cNvPr>
          <p:cNvSpPr txBox="1">
            <a:spLocks/>
          </p:cNvSpPr>
          <p:nvPr/>
        </p:nvSpPr>
        <p:spPr>
          <a:xfrm>
            <a:off x="1619603" y="1763677"/>
            <a:ext cx="11084312" cy="4572000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Sources</a:t>
            </a:r>
          </a:p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Transformations</a:t>
            </a:r>
          </a:p>
          <a:p>
            <a:pPr marL="1314450" lvl="1" indent="-4556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</a:rPr>
              <a:t>Multiple Inputs/Outputs</a:t>
            </a:r>
          </a:p>
          <a:p>
            <a:pPr marL="1314450" lvl="1" indent="-4556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</a:rPr>
              <a:t>Schema Modifier (DDL)</a:t>
            </a:r>
          </a:p>
          <a:p>
            <a:pPr marL="1314450" lvl="1" indent="-4556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</a:rPr>
              <a:t>Row Modifier (Filter/Sort)</a:t>
            </a:r>
          </a:p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Destinations</a:t>
            </a:r>
          </a:p>
        </p:txBody>
      </p:sp>
    </p:spTree>
    <p:extLst>
      <p:ext uri="{BB962C8B-B14F-4D97-AF65-F5344CB8AC3E}">
        <p14:creationId xmlns:p14="http://schemas.microsoft.com/office/powerpoint/2010/main" val="135155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814A5EA-18FD-409E-ACE3-C12F54F38C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3" b="5763"/>
          <a:stretch>
            <a:fillRect/>
          </a:stretch>
        </p:blipFill>
        <p:spPr>
          <a:xfrm>
            <a:off x="2642274" y="637008"/>
            <a:ext cx="2108999" cy="210899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CDD28B-880D-224A-B5B7-220E5C3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152" y="2841761"/>
            <a:ext cx="5445189" cy="5965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421208"/>
                </a:solidFill>
              </a:rPr>
              <a:t>Vanessa Kesten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31B36-7C51-6941-872A-82A556767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3150" y="3496608"/>
            <a:ext cx="4049161" cy="754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E40"/>
                </a:solidFill>
              </a:rPr>
              <a:t>Data Engineer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341DD-E3D0-8A48-8284-8EF6933ED0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31597" y="4798097"/>
            <a:ext cx="3330575" cy="11219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21208"/>
                </a:solidFill>
              </a:rPr>
              <a:t>/</a:t>
            </a:r>
            <a:r>
              <a:rPr lang="en-US" dirty="0" err="1">
                <a:solidFill>
                  <a:srgbClr val="421208"/>
                </a:solidFill>
              </a:rPr>
              <a:t>VanessaEHL</a:t>
            </a:r>
            <a:endParaRPr lang="en-US" dirty="0">
              <a:solidFill>
                <a:srgbClr val="421208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21208"/>
                </a:solidFill>
              </a:rPr>
              <a:t>@</a:t>
            </a:r>
            <a:r>
              <a:rPr lang="en-US" dirty="0" err="1">
                <a:solidFill>
                  <a:srgbClr val="421208"/>
                </a:solidFill>
              </a:rPr>
              <a:t>VanessaEHL</a:t>
            </a:r>
            <a:endParaRPr lang="en-US" dirty="0">
              <a:solidFill>
                <a:srgbClr val="421208"/>
              </a:solidFill>
            </a:endParaRP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71156FC7-067B-BD43-B943-9ACCD79003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17365" y="435190"/>
            <a:ext cx="3676387" cy="5764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21208"/>
                </a:solidFill>
              </a:rPr>
              <a:t>Over a decade working with the Microsoft BI Stack</a:t>
            </a:r>
          </a:p>
          <a:p>
            <a:endParaRPr lang="en-US" dirty="0">
              <a:solidFill>
                <a:srgbClr val="421208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21208"/>
                </a:solidFill>
              </a:rPr>
              <a:t>Large scale deployments across multiple industries</a:t>
            </a:r>
          </a:p>
          <a:p>
            <a:endParaRPr lang="en-US" dirty="0">
              <a:solidFill>
                <a:srgbClr val="421208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21208"/>
                </a:solidFill>
              </a:rPr>
              <a:t>MCSE -</a:t>
            </a:r>
          </a:p>
          <a:p>
            <a:pPr marL="0" indent="0">
              <a:buNone/>
            </a:pPr>
            <a:r>
              <a:rPr lang="en-US" dirty="0">
                <a:solidFill>
                  <a:srgbClr val="421208"/>
                </a:solidFill>
              </a:rPr>
              <a:t>Data Management and Analytics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3183FC-E669-0348-9109-53AF35925AD7}"/>
              </a:ext>
            </a:extLst>
          </p:cNvPr>
          <p:cNvGrpSpPr/>
          <p:nvPr/>
        </p:nvGrpSpPr>
        <p:grpSpPr>
          <a:xfrm>
            <a:off x="2693744" y="5368983"/>
            <a:ext cx="306133" cy="306133"/>
            <a:chOff x="470537" y="3886355"/>
            <a:chExt cx="229600" cy="22960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5681FCF-845C-174D-BBA7-B144C73A76E7}"/>
                </a:ext>
              </a:extLst>
            </p:cNvPr>
            <p:cNvSpPr/>
            <p:nvPr/>
          </p:nvSpPr>
          <p:spPr>
            <a:xfrm>
              <a:off x="470537" y="3886355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 dirty="0">
                <a:solidFill>
                  <a:srgbClr val="AFAFAF"/>
                </a:solidFill>
                <a:latin typeface="Segoe UI"/>
              </a:endParaRPr>
            </a:p>
          </p:txBody>
        </p:sp>
        <p:sp>
          <p:nvSpPr>
            <p:cNvPr id="40" name="Freeform 383">
              <a:extLst>
                <a:ext uri="{FF2B5EF4-FFF2-40B4-BE49-F238E27FC236}">
                  <a16:creationId xmlns:a16="http://schemas.microsoft.com/office/drawing/2014/main" id="{E5694D88-1900-9E4D-A4C8-95F3E335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770" y="3958471"/>
              <a:ext cx="103392" cy="89503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defTabSz="1219170"/>
              <a:endParaRPr lang="en-US" sz="2400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253223-13E9-F846-8358-FB90A499B594}"/>
              </a:ext>
            </a:extLst>
          </p:cNvPr>
          <p:cNvGrpSpPr/>
          <p:nvPr/>
        </p:nvGrpSpPr>
        <p:grpSpPr>
          <a:xfrm>
            <a:off x="2693741" y="4844433"/>
            <a:ext cx="306133" cy="306133"/>
            <a:chOff x="470535" y="3492943"/>
            <a:chExt cx="229600" cy="229600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E504810-6E6B-AF4C-A5C2-CDED951E9E9F}"/>
                </a:ext>
              </a:extLst>
            </p:cNvPr>
            <p:cNvSpPr/>
            <p:nvPr/>
          </p:nvSpPr>
          <p:spPr>
            <a:xfrm>
              <a:off x="470535" y="3492943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AFAFAF"/>
                </a:solidFill>
                <a:latin typeface="Segoe UI"/>
              </a:endParaRPr>
            </a:p>
          </p:txBody>
        </p:sp>
        <p:grpSp>
          <p:nvGrpSpPr>
            <p:cNvPr id="45" name="Group 1216">
              <a:extLst>
                <a:ext uri="{FF2B5EF4-FFF2-40B4-BE49-F238E27FC236}">
                  <a16:creationId xmlns:a16="http://schemas.microsoft.com/office/drawing/2014/main" id="{0681A275-BAEF-D746-876C-5517259ED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132" y="3551431"/>
              <a:ext cx="101582" cy="101580"/>
              <a:chOff x="8400256" y="3573016"/>
              <a:chExt cx="423863" cy="422275"/>
            </a:xfrm>
            <a:solidFill>
              <a:schemeClr val="bg2"/>
            </a:solidFill>
          </p:grpSpPr>
          <p:sp>
            <p:nvSpPr>
              <p:cNvPr id="52" name="Oval 315">
                <a:extLst>
                  <a:ext uri="{FF2B5EF4-FFF2-40B4-BE49-F238E27FC236}">
                    <a16:creationId xmlns:a16="http://schemas.microsoft.com/office/drawing/2014/main" id="{F48808A3-6D43-C54F-A677-FA6E802F7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defTabSz="1219170"/>
                <a:endParaRPr lang="en-AU" altLang="x-none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316">
                <a:extLst>
                  <a:ext uri="{FF2B5EF4-FFF2-40B4-BE49-F238E27FC236}">
                    <a16:creationId xmlns:a16="http://schemas.microsoft.com/office/drawing/2014/main" id="{411C789F-B46A-8D4D-B291-86C054E5F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defTabSz="1219170"/>
                <a:endParaRPr lang="en-AU" altLang="x-none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Freeform 317">
                <a:extLst>
                  <a:ext uri="{FF2B5EF4-FFF2-40B4-BE49-F238E27FC236}">
                    <a16:creationId xmlns:a16="http://schemas.microsoft.com/office/drawing/2014/main" id="{98AD159B-734B-BD48-B052-46258F709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219170"/>
                <a:endParaRPr lang="en-US" sz="2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11B1B583-2478-4F1D-B983-A1D2C9336179}"/>
              </a:ext>
            </a:extLst>
          </p:cNvPr>
          <p:cNvSpPr txBox="1">
            <a:spLocks/>
          </p:cNvSpPr>
          <p:nvPr/>
        </p:nvSpPr>
        <p:spPr>
          <a:xfrm rot="16200000">
            <a:off x="-2232670" y="2623086"/>
            <a:ext cx="6034527" cy="1320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defRPr>
            </a:lvl1pPr>
          </a:lstStyle>
          <a:p>
            <a:r>
              <a:rPr lang="en-US" sz="9400" dirty="0">
                <a:solidFill>
                  <a:schemeClr val="bg1"/>
                </a:solidFill>
                <a:latin typeface="Curlz MT" panose="04040404050702020202" pitchFamily="82" charset="0"/>
              </a:rPr>
              <a:t>Speaker Bio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C6CE8C-1000-42DD-9674-008D245AFFFA}"/>
              </a:ext>
            </a:extLst>
          </p:cNvPr>
          <p:cNvCxnSpPr>
            <a:cxnSpLocks/>
          </p:cNvCxnSpPr>
          <p:nvPr/>
        </p:nvCxnSpPr>
        <p:spPr>
          <a:xfrm flipH="1">
            <a:off x="7906214" y="2481432"/>
            <a:ext cx="3401123" cy="0"/>
          </a:xfrm>
          <a:prstGeom prst="line">
            <a:avLst/>
          </a:prstGeom>
          <a:ln w="25400">
            <a:solidFill>
              <a:srgbClr val="008E4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87DE63-FF48-415C-9CB7-0E90F78B1F92}"/>
              </a:ext>
            </a:extLst>
          </p:cNvPr>
          <p:cNvCxnSpPr>
            <a:cxnSpLocks/>
          </p:cNvCxnSpPr>
          <p:nvPr/>
        </p:nvCxnSpPr>
        <p:spPr>
          <a:xfrm flipH="1">
            <a:off x="7906215" y="4239606"/>
            <a:ext cx="3401122" cy="0"/>
          </a:xfrm>
          <a:prstGeom prst="line">
            <a:avLst/>
          </a:prstGeom>
          <a:ln w="25400">
            <a:solidFill>
              <a:srgbClr val="008E4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90C8B15-6E1F-4C84-8C89-DD633E4F4675}"/>
              </a:ext>
            </a:extLst>
          </p:cNvPr>
          <p:cNvSpPr txBox="1">
            <a:spLocks/>
          </p:cNvSpPr>
          <p:nvPr/>
        </p:nvSpPr>
        <p:spPr>
          <a:xfrm>
            <a:off x="2463149" y="4017224"/>
            <a:ext cx="4985865" cy="1121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accent2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008E40"/>
                </a:solidFill>
              </a:rPr>
              <a:t>BrightSpring</a:t>
            </a:r>
            <a:r>
              <a:rPr lang="en-US" sz="2800" dirty="0">
                <a:solidFill>
                  <a:srgbClr val="008E40"/>
                </a:solidFill>
              </a:rPr>
              <a:t> Health Services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D86A9DDA-A5C1-45B4-BE7D-D12C4AA74E16}"/>
              </a:ext>
            </a:extLst>
          </p:cNvPr>
          <p:cNvSpPr txBox="1">
            <a:spLocks/>
          </p:cNvSpPr>
          <p:nvPr/>
        </p:nvSpPr>
        <p:spPr>
          <a:xfrm>
            <a:off x="2667802" y="5790953"/>
            <a:ext cx="3330575" cy="48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421208"/>
                </a:solidFill>
              </a:rPr>
              <a:t>VanessaEHL@gmail.com</a:t>
            </a:r>
          </a:p>
        </p:txBody>
      </p:sp>
    </p:spTree>
    <p:extLst>
      <p:ext uri="{BB962C8B-B14F-4D97-AF65-F5344CB8AC3E}">
        <p14:creationId xmlns:p14="http://schemas.microsoft.com/office/powerpoint/2010/main" val="44498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Mapping Data Flows</a:t>
            </a:r>
            <a:b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</a:b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8713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Templates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1E7DFA-E872-4A34-8323-66396006C18D}"/>
              </a:ext>
            </a:extLst>
          </p:cNvPr>
          <p:cNvSpPr txBox="1">
            <a:spLocks/>
          </p:cNvSpPr>
          <p:nvPr/>
        </p:nvSpPr>
        <p:spPr>
          <a:xfrm>
            <a:off x="2050965" y="2476909"/>
            <a:ext cx="10404088" cy="3914078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800" dirty="0">
                <a:solidFill>
                  <a:srgbClr val="421208"/>
                </a:solidFill>
                <a:latin typeface="+mn-lt"/>
              </a:rPr>
              <a:t>Template Gallery</a:t>
            </a:r>
          </a:p>
          <a:p>
            <a:pPr marL="1314450" lvl="1" indent="-509588"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421208"/>
                </a:solidFill>
                <a:latin typeface="+mn-lt"/>
              </a:rPr>
              <a:t>Copy Data</a:t>
            </a:r>
          </a:p>
          <a:p>
            <a:pPr marL="1314450" lvl="1" indent="-509588"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421208"/>
                </a:solidFill>
              </a:rPr>
              <a:t>Move Files</a:t>
            </a:r>
          </a:p>
          <a:p>
            <a:pPr marL="1314450" lvl="1" indent="-509588"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421208"/>
                </a:solidFill>
                <a:latin typeface="+mn-lt"/>
              </a:rPr>
              <a:t>SSIS</a:t>
            </a:r>
          </a:p>
          <a:p>
            <a:pPr marL="1314450" lvl="1" indent="-509588">
              <a:buFont typeface="Arial" panose="020B0604020202020204" pitchFamily="34" charset="0"/>
              <a:buChar char="•"/>
            </a:pPr>
            <a:endParaRPr lang="en-US" sz="4100" dirty="0">
              <a:solidFill>
                <a:srgbClr val="42120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7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Templates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1E7DFA-E872-4A34-8323-66396006C18D}"/>
              </a:ext>
            </a:extLst>
          </p:cNvPr>
          <p:cNvSpPr txBox="1">
            <a:spLocks/>
          </p:cNvSpPr>
          <p:nvPr/>
        </p:nvSpPr>
        <p:spPr>
          <a:xfrm>
            <a:off x="1787912" y="2294029"/>
            <a:ext cx="10404088" cy="3914078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rgbClr val="421208"/>
                </a:solidFill>
                <a:latin typeface="+mn-lt"/>
              </a:rPr>
              <a:t>Custom Templates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  <a:latin typeface="+mn-lt"/>
              </a:rPr>
              <a:t>Why Use Templates?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  <a:latin typeface="+mn-lt"/>
              </a:rPr>
              <a:t>Git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  <a:latin typeface="+mn-lt"/>
              </a:rPr>
              <a:t>Creating Templates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  <a:latin typeface="+mn-lt"/>
              </a:rPr>
              <a:t>Using Templates</a:t>
            </a:r>
          </a:p>
        </p:txBody>
      </p:sp>
    </p:spTree>
    <p:extLst>
      <p:ext uri="{BB962C8B-B14F-4D97-AF65-F5344CB8AC3E}">
        <p14:creationId xmlns:p14="http://schemas.microsoft.com/office/powerpoint/2010/main" val="451672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Templates</a:t>
            </a:r>
            <a:b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</a:b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63952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ARM Templates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1E7DFA-E872-4A34-8323-66396006C18D}"/>
              </a:ext>
            </a:extLst>
          </p:cNvPr>
          <p:cNvSpPr txBox="1">
            <a:spLocks/>
          </p:cNvSpPr>
          <p:nvPr/>
        </p:nvSpPr>
        <p:spPr>
          <a:xfrm>
            <a:off x="2587358" y="2469289"/>
            <a:ext cx="7426437" cy="3914078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421208"/>
                </a:solidFill>
                <a:latin typeface="+mn-lt"/>
              </a:rPr>
              <a:t>Not the same kind </a:t>
            </a:r>
          </a:p>
          <a:p>
            <a:pPr lvl="2"/>
            <a:r>
              <a:rPr lang="en-US" sz="4800" dirty="0">
                <a:solidFill>
                  <a:srgbClr val="421208"/>
                </a:solidFill>
                <a:latin typeface="+mn-lt"/>
              </a:rPr>
              <a:t>of template!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421208"/>
              </a:solidFill>
              <a:latin typeface="+mn-lt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421208"/>
                </a:solidFill>
                <a:latin typeface="+mn-lt"/>
              </a:rPr>
              <a:t>Useful for deploying to new environments</a:t>
            </a:r>
            <a:endParaRPr lang="en-US" sz="3200" dirty="0">
              <a:solidFill>
                <a:srgbClr val="42120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743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2058221"/>
            <a:ext cx="11411712" cy="1872776"/>
          </a:xfrm>
        </p:spPr>
        <p:txBody>
          <a:bodyPr>
            <a:noAutofit/>
          </a:bodyPr>
          <a:lstStyle/>
          <a:p>
            <a:r>
              <a:rPr lang="en-US" sz="11000" b="1" dirty="0">
                <a:solidFill>
                  <a:schemeClr val="bg1"/>
                </a:solidFill>
                <a:latin typeface="Curlz MT" panose="04040404050702020202" pitchFamily="82" charset="0"/>
              </a:rPr>
              <a:t>Additional Resources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AA476-FCED-43FC-8544-5BE4209E9AD7}"/>
              </a:ext>
            </a:extLst>
          </p:cNvPr>
          <p:cNvSpPr/>
          <p:nvPr/>
        </p:nvSpPr>
        <p:spPr>
          <a:xfrm>
            <a:off x="2478139" y="4034235"/>
            <a:ext cx="728001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8E4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(See Notes Section)</a:t>
            </a:r>
          </a:p>
        </p:txBody>
      </p:sp>
    </p:spTree>
    <p:extLst>
      <p:ext uri="{BB962C8B-B14F-4D97-AF65-F5344CB8AC3E}">
        <p14:creationId xmlns:p14="http://schemas.microsoft.com/office/powerpoint/2010/main" val="291402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034" y="1853043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Questions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FDDD1-2C6C-4580-BDB8-C2BD20B844C9}"/>
              </a:ext>
            </a:extLst>
          </p:cNvPr>
          <p:cNvSpPr/>
          <p:nvPr/>
        </p:nvSpPr>
        <p:spPr>
          <a:xfrm rot="1299391">
            <a:off x="8827444" y="3356034"/>
            <a:ext cx="10730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rgbClr val="8BFFB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  <a:endParaRPr lang="en-US" sz="5400" b="1" spc="50" dirty="0">
              <a:ln w="0"/>
              <a:solidFill>
                <a:srgbClr val="8BFFBF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380543-6E7B-4018-A61F-3EF925668BA7}"/>
              </a:ext>
            </a:extLst>
          </p:cNvPr>
          <p:cNvSpPr/>
          <p:nvPr/>
        </p:nvSpPr>
        <p:spPr>
          <a:xfrm rot="20292023">
            <a:off x="4007804" y="1486860"/>
            <a:ext cx="10730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rgbClr val="AB57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  <a:endParaRPr lang="en-US" sz="5400" b="1" spc="50" dirty="0">
              <a:ln w="0"/>
              <a:solidFill>
                <a:srgbClr val="AB57FF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2915B-11A6-414D-A96E-762669CC0173}"/>
              </a:ext>
            </a:extLst>
          </p:cNvPr>
          <p:cNvSpPr/>
          <p:nvPr/>
        </p:nvSpPr>
        <p:spPr>
          <a:xfrm rot="20307133">
            <a:off x="5559485" y="4395749"/>
            <a:ext cx="10730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rgbClr val="FFFF9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  <a:endParaRPr lang="en-US" sz="5400" b="1" spc="50" dirty="0">
              <a:ln w="0"/>
              <a:solidFill>
                <a:srgbClr val="FFFF99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A196D-D8DB-4A9F-8E6D-B2AF098AB464}"/>
              </a:ext>
            </a:extLst>
          </p:cNvPr>
          <p:cNvSpPr/>
          <p:nvPr/>
        </p:nvSpPr>
        <p:spPr>
          <a:xfrm rot="1299391">
            <a:off x="6660616" y="1486169"/>
            <a:ext cx="10730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  <a:endParaRPr lang="en-US" sz="5400" b="1" spc="50" dirty="0">
              <a:ln w="0"/>
              <a:solidFill>
                <a:srgbClr val="00B0F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C4FD5-6C02-4398-AD65-DB9051B0B05F}"/>
              </a:ext>
            </a:extLst>
          </p:cNvPr>
          <p:cNvSpPr/>
          <p:nvPr/>
        </p:nvSpPr>
        <p:spPr>
          <a:xfrm rot="1299391">
            <a:off x="2159476" y="3356033"/>
            <a:ext cx="10730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rgbClr val="FF818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  <a:endParaRPr lang="en-US" sz="5400" b="1" spc="50" dirty="0">
              <a:ln w="0"/>
              <a:solidFill>
                <a:srgbClr val="FF818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3631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814A5EA-18FD-409E-ACE3-C12F54F38C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3" b="5763"/>
          <a:stretch>
            <a:fillRect/>
          </a:stretch>
        </p:blipFill>
        <p:spPr>
          <a:xfrm>
            <a:off x="5799342" y="609930"/>
            <a:ext cx="2108999" cy="210899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CDD28B-880D-224A-B5B7-220E5C3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905" y="2844117"/>
            <a:ext cx="5445189" cy="5965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421208"/>
                </a:solidFill>
              </a:rPr>
              <a:t>Vanessa Kesten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341DD-E3D0-8A48-8284-8EF6933ED0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02246" y="4270983"/>
            <a:ext cx="5445189" cy="19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421208"/>
                </a:solidFill>
              </a:rPr>
              <a:t>/</a:t>
            </a:r>
            <a:r>
              <a:rPr lang="en-US" sz="3600" dirty="0" err="1">
                <a:solidFill>
                  <a:srgbClr val="421208"/>
                </a:solidFill>
              </a:rPr>
              <a:t>VanessaEHL</a:t>
            </a:r>
            <a:endParaRPr lang="en-US" sz="3600" dirty="0">
              <a:solidFill>
                <a:srgbClr val="421208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421208"/>
                </a:solidFill>
              </a:rPr>
              <a:t>@</a:t>
            </a:r>
            <a:r>
              <a:rPr lang="en-US" sz="3600" dirty="0" err="1">
                <a:solidFill>
                  <a:srgbClr val="421208"/>
                </a:solidFill>
              </a:rPr>
              <a:t>VanessaEHL</a:t>
            </a:r>
            <a:endParaRPr lang="en-US" sz="3600" dirty="0">
              <a:solidFill>
                <a:srgbClr val="421208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3183FC-E669-0348-9109-53AF35925AD7}"/>
              </a:ext>
            </a:extLst>
          </p:cNvPr>
          <p:cNvGrpSpPr/>
          <p:nvPr/>
        </p:nvGrpSpPr>
        <p:grpSpPr>
          <a:xfrm>
            <a:off x="5149679" y="5002258"/>
            <a:ext cx="500500" cy="519464"/>
            <a:chOff x="470537" y="3886355"/>
            <a:chExt cx="229600" cy="22960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5681FCF-845C-174D-BBA7-B144C73A76E7}"/>
                </a:ext>
              </a:extLst>
            </p:cNvPr>
            <p:cNvSpPr/>
            <p:nvPr/>
          </p:nvSpPr>
          <p:spPr>
            <a:xfrm>
              <a:off x="470537" y="3886355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 dirty="0">
                <a:solidFill>
                  <a:srgbClr val="AFAFAF"/>
                </a:solidFill>
                <a:latin typeface="Segoe UI"/>
              </a:endParaRPr>
            </a:p>
          </p:txBody>
        </p:sp>
        <p:sp>
          <p:nvSpPr>
            <p:cNvPr id="40" name="Freeform 383">
              <a:extLst>
                <a:ext uri="{FF2B5EF4-FFF2-40B4-BE49-F238E27FC236}">
                  <a16:creationId xmlns:a16="http://schemas.microsoft.com/office/drawing/2014/main" id="{E5694D88-1900-9E4D-A4C8-95F3E335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770" y="3958471"/>
              <a:ext cx="103392" cy="89503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defTabSz="1219170"/>
              <a:endParaRPr lang="en-US" sz="2400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253223-13E9-F846-8358-FB90A499B594}"/>
              </a:ext>
            </a:extLst>
          </p:cNvPr>
          <p:cNvGrpSpPr/>
          <p:nvPr/>
        </p:nvGrpSpPr>
        <p:grpSpPr>
          <a:xfrm>
            <a:off x="5125866" y="4331800"/>
            <a:ext cx="500500" cy="519464"/>
            <a:chOff x="470535" y="3492943"/>
            <a:chExt cx="229600" cy="229600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E504810-6E6B-AF4C-A5C2-CDED951E9E9F}"/>
                </a:ext>
              </a:extLst>
            </p:cNvPr>
            <p:cNvSpPr/>
            <p:nvPr/>
          </p:nvSpPr>
          <p:spPr>
            <a:xfrm>
              <a:off x="470535" y="3492943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AFAFAF"/>
                </a:solidFill>
                <a:latin typeface="Segoe UI"/>
              </a:endParaRPr>
            </a:p>
          </p:txBody>
        </p:sp>
        <p:grpSp>
          <p:nvGrpSpPr>
            <p:cNvPr id="45" name="Group 1216">
              <a:extLst>
                <a:ext uri="{FF2B5EF4-FFF2-40B4-BE49-F238E27FC236}">
                  <a16:creationId xmlns:a16="http://schemas.microsoft.com/office/drawing/2014/main" id="{0681A275-BAEF-D746-876C-5517259ED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132" y="3551431"/>
              <a:ext cx="101582" cy="101580"/>
              <a:chOff x="8400256" y="3573016"/>
              <a:chExt cx="423863" cy="422275"/>
            </a:xfrm>
            <a:solidFill>
              <a:schemeClr val="bg2"/>
            </a:solidFill>
          </p:grpSpPr>
          <p:sp>
            <p:nvSpPr>
              <p:cNvPr id="52" name="Oval 315">
                <a:extLst>
                  <a:ext uri="{FF2B5EF4-FFF2-40B4-BE49-F238E27FC236}">
                    <a16:creationId xmlns:a16="http://schemas.microsoft.com/office/drawing/2014/main" id="{F48808A3-6D43-C54F-A677-FA6E802F7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defTabSz="1219170"/>
                <a:endParaRPr lang="en-AU" altLang="x-none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316">
                <a:extLst>
                  <a:ext uri="{FF2B5EF4-FFF2-40B4-BE49-F238E27FC236}">
                    <a16:creationId xmlns:a16="http://schemas.microsoft.com/office/drawing/2014/main" id="{411C789F-B46A-8D4D-B291-86C054E5F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defTabSz="1219170"/>
                <a:endParaRPr lang="en-AU" altLang="x-none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Freeform 317">
                <a:extLst>
                  <a:ext uri="{FF2B5EF4-FFF2-40B4-BE49-F238E27FC236}">
                    <a16:creationId xmlns:a16="http://schemas.microsoft.com/office/drawing/2014/main" id="{98AD159B-734B-BD48-B052-46258F709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219170"/>
                <a:endParaRPr lang="en-US" sz="2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11B1B583-2478-4F1D-B983-A1D2C9336179}"/>
              </a:ext>
            </a:extLst>
          </p:cNvPr>
          <p:cNvSpPr txBox="1">
            <a:spLocks/>
          </p:cNvSpPr>
          <p:nvPr/>
        </p:nvSpPr>
        <p:spPr>
          <a:xfrm rot="16200000">
            <a:off x="-2232670" y="2623086"/>
            <a:ext cx="6034527" cy="1320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defRPr>
            </a:lvl1pPr>
          </a:lstStyle>
          <a:p>
            <a:r>
              <a:rPr lang="en-US" sz="9400" dirty="0">
                <a:solidFill>
                  <a:schemeClr val="bg1"/>
                </a:solidFill>
                <a:latin typeface="Curlz MT" panose="04040404050702020202" pitchFamily="82" charset="0"/>
              </a:rPr>
              <a:t>Speaker Bio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D86A9DDA-A5C1-45B4-BE7D-D12C4AA74E16}"/>
              </a:ext>
            </a:extLst>
          </p:cNvPr>
          <p:cNvSpPr txBox="1">
            <a:spLocks/>
          </p:cNvSpPr>
          <p:nvPr/>
        </p:nvSpPr>
        <p:spPr>
          <a:xfrm>
            <a:off x="4417940" y="5716960"/>
            <a:ext cx="5445189" cy="82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421208"/>
                </a:solidFill>
              </a:rPr>
              <a:t>VanessaEHL@gmail.com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6D33B-E684-4D0D-89F1-0DE16CB31045}"/>
              </a:ext>
            </a:extLst>
          </p:cNvPr>
          <p:cNvSpPr txBox="1"/>
          <p:nvPr/>
        </p:nvSpPr>
        <p:spPr>
          <a:xfrm>
            <a:off x="3774696" y="3468423"/>
            <a:ext cx="6158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4"/>
              </a:rPr>
              <a:t>https://github.com/DataJoy-VJK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025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Session Agenda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482FF8-4E74-417A-A573-ACFD0FE4182D}"/>
              </a:ext>
            </a:extLst>
          </p:cNvPr>
          <p:cNvSpPr txBox="1">
            <a:spLocks/>
          </p:cNvSpPr>
          <p:nvPr/>
        </p:nvSpPr>
        <p:spPr>
          <a:xfrm>
            <a:off x="1114692" y="2509024"/>
            <a:ext cx="9835376" cy="3914078"/>
          </a:xfrm>
          <a:prstGeom prst="rect">
            <a:avLst/>
          </a:prstGeom>
        </p:spPr>
        <p:txBody>
          <a:bodyPr vert="horz" lIns="91440" tIns="45720" rIns="91440" bIns="45720" numCol="2" spcCol="18288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Overview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Connections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Datasets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Pipelines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Triggers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Monitoring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Data Flows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2937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0218" y="774700"/>
            <a:ext cx="12995563" cy="4318000"/>
          </a:xfrm>
        </p:spPr>
        <p:txBody>
          <a:bodyPr>
            <a:normAutofit/>
          </a:bodyPr>
          <a:lstStyle/>
          <a:p>
            <a:r>
              <a:rPr lang="en-US" sz="8600" b="1" dirty="0">
                <a:solidFill>
                  <a:schemeClr val="bg1"/>
                </a:solidFill>
                <a:latin typeface="Curlz MT" panose="04040404050702020202" pitchFamily="82" charset="0"/>
              </a:rPr>
              <a:t>Charlie and the Data Factory Database Demo</a:t>
            </a:r>
          </a:p>
        </p:txBody>
      </p:sp>
    </p:spTree>
    <p:extLst>
      <p:ext uri="{BB962C8B-B14F-4D97-AF65-F5344CB8AC3E}">
        <p14:creationId xmlns:p14="http://schemas.microsoft.com/office/powerpoint/2010/main" val="153444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Overview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482FF8-4E74-417A-A573-ACFD0FE4182D}"/>
              </a:ext>
            </a:extLst>
          </p:cNvPr>
          <p:cNvSpPr txBox="1">
            <a:spLocks/>
          </p:cNvSpPr>
          <p:nvPr/>
        </p:nvSpPr>
        <p:spPr>
          <a:xfrm>
            <a:off x="1148575" y="2330605"/>
            <a:ext cx="10404088" cy="3858322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marR="0" lvl="0" indent="-85725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200" dirty="0">
                <a:solidFill>
                  <a:srgbClr val="421208"/>
                </a:solidFill>
                <a:latin typeface="Calibri" panose="020F0502020204030204"/>
              </a:rPr>
              <a:t>Azure Data Factory Authoring</a:t>
            </a:r>
            <a:endParaRPr lang="en-US" sz="2000" dirty="0">
              <a:solidFill>
                <a:srgbClr val="421208"/>
              </a:solidFill>
              <a:latin typeface="Calibri" panose="020F0502020204030204"/>
            </a:endParaRPr>
          </a:p>
          <a:p>
            <a:pPr marL="1314450" lvl="1" indent="-45561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Azure Portal</a:t>
            </a:r>
          </a:p>
          <a:p>
            <a:pPr marL="1314450" lvl="1" indent="-45561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Azure Data Factory Walk-through</a:t>
            </a:r>
            <a:endParaRPr lang="en-US" sz="8300" dirty="0">
              <a:solidFill>
                <a:srgbClr val="421208"/>
              </a:solidFill>
            </a:endParaRPr>
          </a:p>
          <a:p>
            <a:pPr marL="857250" marR="0" lvl="0" indent="-85725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200" b="0" i="0" u="none" strike="noStrike" kern="1200" cap="none" spc="0" normalizeH="0" baseline="0" noProof="0" dirty="0">
                <a:ln>
                  <a:noFill/>
                </a:ln>
                <a:solidFill>
                  <a:srgbClr val="421208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PowerPoint Notes</a:t>
            </a:r>
          </a:p>
          <a:p>
            <a:pPr marL="1314450" lvl="1" indent="-45561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Helpful Tips</a:t>
            </a:r>
          </a:p>
          <a:p>
            <a:pPr marL="1314450" lvl="1" indent="-45561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42120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Links to related articles and how-</a:t>
            </a:r>
            <a:r>
              <a:rPr kumimoji="0" lang="en-US" sz="4100" b="0" i="0" u="none" strike="noStrike" kern="1200" cap="none" spc="0" normalizeH="0" baseline="0" noProof="0" dirty="0" err="1">
                <a:ln>
                  <a:noFill/>
                </a:ln>
                <a:solidFill>
                  <a:srgbClr val="42120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to’s</a:t>
            </a:r>
            <a:endParaRPr kumimoji="0" lang="en-US" sz="8300" b="0" i="0" u="none" strike="noStrike" kern="1200" cap="none" spc="0" normalizeH="0" baseline="0" noProof="0" dirty="0">
              <a:ln>
                <a:noFill/>
              </a:ln>
              <a:solidFill>
                <a:srgbClr val="42120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57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Azure Data Factory Walk-Through</a:t>
            </a:r>
          </a:p>
        </p:txBody>
      </p:sp>
    </p:spTree>
    <p:extLst>
      <p:ext uri="{BB962C8B-B14F-4D97-AF65-F5344CB8AC3E}">
        <p14:creationId xmlns:p14="http://schemas.microsoft.com/office/powerpoint/2010/main" val="390224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Connections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482FF8-4E74-417A-A573-ACFD0FE4182D}"/>
              </a:ext>
            </a:extLst>
          </p:cNvPr>
          <p:cNvSpPr txBox="1">
            <a:spLocks/>
          </p:cNvSpPr>
          <p:nvPr/>
        </p:nvSpPr>
        <p:spPr>
          <a:xfrm>
            <a:off x="2497014" y="1989253"/>
            <a:ext cx="10404088" cy="4756158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rgbClr val="421208"/>
                </a:solidFill>
                <a:latin typeface="+mn-lt"/>
              </a:rPr>
              <a:t>Integration Runtimes</a:t>
            </a:r>
          </a:p>
          <a:p>
            <a:pPr marL="1314450" lvl="1" indent="-4556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Auto-resolve</a:t>
            </a:r>
          </a:p>
          <a:p>
            <a:pPr marL="1314450" lvl="1" indent="-4556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  <a:latin typeface="+mn-lt"/>
              </a:rPr>
              <a:t>Self-hosted</a:t>
            </a:r>
          </a:p>
          <a:p>
            <a:pPr marL="1314450" lvl="1" indent="-4556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Azure-SSIS</a:t>
            </a:r>
          </a:p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rgbClr val="421208"/>
                </a:solidFill>
                <a:latin typeface="+mn-lt"/>
              </a:rPr>
              <a:t>Linked Services</a:t>
            </a:r>
          </a:p>
          <a:p>
            <a:pPr marL="1314450" lvl="1" indent="-4556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Integration Runtime</a:t>
            </a:r>
          </a:p>
          <a:p>
            <a:pPr marL="1314450" lvl="1" indent="-4556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Connection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325005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Connections</a:t>
            </a:r>
            <a:b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</a:b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43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689" y="75891"/>
            <a:ext cx="10954657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Datasets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65AF30-5963-4DB3-BBD7-747A43C740A2}"/>
              </a:ext>
            </a:extLst>
          </p:cNvPr>
          <p:cNvSpPr txBox="1">
            <a:spLocks/>
          </p:cNvSpPr>
          <p:nvPr/>
        </p:nvSpPr>
        <p:spPr>
          <a:xfrm>
            <a:off x="2531325" y="2207941"/>
            <a:ext cx="10404088" cy="3914078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Connection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21208"/>
                </a:solidFill>
              </a:rPr>
              <a:t>Linked Service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21208"/>
                </a:solidFill>
                <a:latin typeface="+mn-lt"/>
              </a:rPr>
              <a:t>Additional connection information</a:t>
            </a:r>
          </a:p>
          <a:p>
            <a:pPr marL="1771650" lvl="2" indent="-455613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21208"/>
                </a:solidFill>
              </a:rPr>
              <a:t>E.g. Table name, file path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421208"/>
                </a:solidFill>
                <a:latin typeface="+mn-lt"/>
              </a:rPr>
              <a:t>Dynamic Connections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21208"/>
                </a:solidFill>
              </a:rPr>
              <a:t>Dynamic content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21208"/>
                </a:solidFill>
              </a:rPr>
              <a:t>Parameters</a:t>
            </a:r>
            <a:endParaRPr lang="en-US" sz="8000" dirty="0">
              <a:solidFill>
                <a:srgbClr val="4212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8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26285</TotalTime>
  <Words>1236</Words>
  <Application>Microsoft Office PowerPoint</Application>
  <PresentationFormat>Widescreen</PresentationFormat>
  <Paragraphs>277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Curlz MT</vt:lpstr>
      <vt:lpstr>Open Sans</vt:lpstr>
      <vt:lpstr>Segoe UI</vt:lpstr>
      <vt:lpstr>Segoe UI Semibold</vt:lpstr>
      <vt:lpstr>Office Theme</vt:lpstr>
      <vt:lpstr>Charlie and the Data Factory</vt:lpstr>
      <vt:lpstr>Vanessa Kesten</vt:lpstr>
      <vt:lpstr>Session Agenda</vt:lpstr>
      <vt:lpstr>Charlie and the Data Factory Database Demo</vt:lpstr>
      <vt:lpstr>Overview</vt:lpstr>
      <vt:lpstr>Azure Data Factory Walk-Through</vt:lpstr>
      <vt:lpstr>Connections</vt:lpstr>
      <vt:lpstr>Connections Demo</vt:lpstr>
      <vt:lpstr>Datasets</vt:lpstr>
      <vt:lpstr>Datasets Demo</vt:lpstr>
      <vt:lpstr>Pipelines</vt:lpstr>
      <vt:lpstr>Pipelines</vt:lpstr>
      <vt:lpstr>Pipelines Demo</vt:lpstr>
      <vt:lpstr>Triggers</vt:lpstr>
      <vt:lpstr>Triggers Demo</vt:lpstr>
      <vt:lpstr>Monitoring</vt:lpstr>
      <vt:lpstr>Monitoring Demo</vt:lpstr>
      <vt:lpstr>Mapping Data Flows</vt:lpstr>
      <vt:lpstr>Mapping Data Flows</vt:lpstr>
      <vt:lpstr>Mapping Data Flows Demo</vt:lpstr>
      <vt:lpstr>Templates</vt:lpstr>
      <vt:lpstr>Templates</vt:lpstr>
      <vt:lpstr>Templates Demo</vt:lpstr>
      <vt:lpstr>ARM Templates</vt:lpstr>
      <vt:lpstr>Additional Resources</vt:lpstr>
      <vt:lpstr>Questions</vt:lpstr>
      <vt:lpstr>Vanessa Kesten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Kesten</dc:creator>
  <cp:lastModifiedBy>Vanessa Kesten</cp:lastModifiedBy>
  <cp:revision>3</cp:revision>
  <dcterms:created xsi:type="dcterms:W3CDTF">2020-02-19T01:06:10Z</dcterms:created>
  <dcterms:modified xsi:type="dcterms:W3CDTF">2020-05-14T20:07:35Z</dcterms:modified>
</cp:coreProperties>
</file>