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4257E-A687-4FC0-92B4-069C0BA3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13FAD-F882-4F54-8261-2A2534566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3FFC0-2923-4583-BA82-FCBC1EA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3803-38E9-4583-B8DF-53D58C66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5D72C-C670-463D-81C8-E9842D3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4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9448-97F6-45F3-BA20-830BC383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05F40-E5C6-4D25-A9CA-6499B47C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BB0D7-A57B-4F6A-B4E3-BED48412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D9B3D-464D-4FB1-B6C4-09DF94A2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DBA74-ABEB-458C-8B78-C84B8E8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98CC4-011D-4717-9AD8-3862BF04B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1A3414-E5CF-4BAA-B444-6195B777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094C1-755C-4FC3-A2B0-BF863EEC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820EE-9347-4967-A3BB-82BD661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B58C9-DB85-41CA-99DF-EB8F0092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6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0E74-695A-414F-BE52-B7F2EE91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8EC02-30C1-47C5-96AC-AF2DED3C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EFD76-AFFD-405E-8C56-E81A6A66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AC7AD-69B6-4164-8110-0E4FD11E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7F3CE-7506-4AA9-9DDE-8093544D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3D01-751B-43EA-AA95-45DF10C0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8FD4F-292E-4863-847C-D65480D3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4CA63-7460-47B3-A144-F5973C9C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392DE-DA61-4D7C-A54E-FED735C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8D6CA-AD91-44F6-B0FC-C342BF2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C2D7C-7774-4088-A2C8-FB19C1F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FA9F7-E874-469F-A457-6EE3BEC42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D6925-0DD1-4C11-8E02-4DF042A3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718B7-D6E2-49E7-A917-3848C83E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0F320-A8D7-4482-A565-495FBDEB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33FF4-C202-4424-B040-A6A888E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7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14D5-80A8-488E-8F41-7AF16DCA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6A88D-2925-4678-B20E-C53522734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B3F19-BEB0-433D-B9F9-EED70863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9D7BA7-C6D4-40EE-97F2-B5667F134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956A26-17C3-4271-A5CC-7477E226E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999B4-200A-4C62-BEAB-C9832FD6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80DF5-2794-4126-9BA5-5986632E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311BF-396F-4F35-AA65-789701A6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1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58432-AF57-4FD2-931D-B63F1D19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1FF66-CE75-48A0-A19C-1E61AC56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C02533-3A96-49D9-A680-E3B91FA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7FDD8-E1A2-4F2E-9507-D9D0574D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38E2B-7F28-400B-AEEF-E8B3DBE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BE00AE-3404-43C1-A742-4B1AA5B7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81C08-F420-4026-947E-812BA49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C75F5-7E10-486F-833D-D76ECFFF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C6DC6-AD7F-47E1-A06A-9460B5B8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A273D-9AE5-46BB-8F8C-C3BD1CAD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68FD8-B1E8-4FCE-975B-4D880851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FA126-D429-468E-A05B-294B043C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1C6D8-33D2-4D06-AF18-90650455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E955F-963A-4033-A6D7-79632305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D2B55-F5BA-4E9E-9A14-87C7FE5B3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FECD9-8F09-400A-A329-04666631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015CB-5E9D-40E1-A2C1-EBAAE5B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AD030-2FE0-43E0-857A-2B9319B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18030-CFFB-4320-A3C4-60F66736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1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9AEFD-6D41-4899-9589-A4E7788B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81CED-358F-44FC-A351-3BF11047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E7D9D-3595-4488-8B49-52EBA5158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E19E-678E-4665-B776-D7F1D94CD1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9EF2-6B6D-4DB5-A56E-58725A05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3E0B1-4D93-480C-A623-D7BBDC22C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9480-D0B8-41C5-AA03-7FEFB9E7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71620-BFA8-49A5-8C93-CD3B3567FE91}"/>
              </a:ext>
            </a:extLst>
          </p:cNvPr>
          <p:cNvSpPr txBox="1"/>
          <p:nvPr/>
        </p:nvSpPr>
        <p:spPr>
          <a:xfrm>
            <a:off x="377505" y="1677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사이트 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DB7735-5734-438F-A39A-5DCB92DEF147}"/>
              </a:ext>
            </a:extLst>
          </p:cNvPr>
          <p:cNvSpPr/>
          <p:nvPr/>
        </p:nvSpPr>
        <p:spPr>
          <a:xfrm>
            <a:off x="4882393" y="671119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Data Joy wiki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8D7C0-3026-4B75-9F9B-818334B8CF9E}"/>
              </a:ext>
            </a:extLst>
          </p:cNvPr>
          <p:cNvSpPr/>
          <p:nvPr/>
        </p:nvSpPr>
        <p:spPr>
          <a:xfrm>
            <a:off x="2858528" y="1570018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project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98EDAC-F8D1-4925-8FCF-9B16DC1D68F5}"/>
              </a:ext>
            </a:extLst>
          </p:cNvPr>
          <p:cNvSpPr/>
          <p:nvPr/>
        </p:nvSpPr>
        <p:spPr>
          <a:xfrm>
            <a:off x="2858528" y="2229601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board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43F79-6AEB-448C-AE5B-0DD1202F8232}"/>
              </a:ext>
            </a:extLst>
          </p:cNvPr>
          <p:cNvSpPr/>
          <p:nvPr/>
        </p:nvSpPr>
        <p:spPr>
          <a:xfrm>
            <a:off x="2858528" y="2889184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comment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BD663-EB20-429F-A6F6-1CFD145F4620}"/>
              </a:ext>
            </a:extLst>
          </p:cNvPr>
          <p:cNvSpPr/>
          <p:nvPr/>
        </p:nvSpPr>
        <p:spPr>
          <a:xfrm>
            <a:off x="6906256" y="1570018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calendar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105DF6-7AF4-4635-B2B2-75F4E9355DE4}"/>
              </a:ext>
            </a:extLst>
          </p:cNvPr>
          <p:cNvSpPr/>
          <p:nvPr/>
        </p:nvSpPr>
        <p:spPr>
          <a:xfrm>
            <a:off x="4882392" y="1570018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people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833B5-01E2-4515-9806-31BE82E67F02}"/>
              </a:ext>
            </a:extLst>
          </p:cNvPr>
          <p:cNvSpPr/>
          <p:nvPr/>
        </p:nvSpPr>
        <p:spPr>
          <a:xfrm>
            <a:off x="4882392" y="2229602"/>
            <a:ext cx="1434517" cy="46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profile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021E0A2-EEF2-4DDD-92AB-0CE8DBB3F65C}"/>
              </a:ext>
            </a:extLst>
          </p:cNvPr>
          <p:cNvCxnSpPr>
            <a:cxnSpLocks/>
            <a:stCxn id="8" idx="0"/>
            <a:endCxn id="11" idx="0"/>
          </p:cNvCxnSpPr>
          <p:nvPr/>
        </p:nvCxnSpPr>
        <p:spPr>
          <a:xfrm rot="5400000" flipH="1" flipV="1">
            <a:off x="5599651" y="-453846"/>
            <a:ext cx="12700" cy="40477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8FF98F-7611-4246-9CB0-7C6A7AE3C14B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flipH="1">
            <a:off x="5599651" y="1132514"/>
            <a:ext cx="1" cy="43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9662F9-AB29-4E1D-A8F3-6F8641D51A8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575787" y="2031413"/>
            <a:ext cx="0" cy="19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379FCE2-5699-48F7-BD45-776E3870F39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575787" y="2690996"/>
            <a:ext cx="0" cy="198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6B23A5-3010-4348-BCFE-B0A445440B8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599651" y="2031413"/>
            <a:ext cx="0" cy="198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5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BB4EB-170D-4D39-8795-AE5CAF53DE55}"/>
              </a:ext>
            </a:extLst>
          </p:cNvPr>
          <p:cNvSpPr/>
          <p:nvPr/>
        </p:nvSpPr>
        <p:spPr>
          <a:xfrm>
            <a:off x="285225" y="654341"/>
            <a:ext cx="8145711" cy="6065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1F0453F-0E61-4C2D-A130-836D7C1F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82037"/>
              </p:ext>
            </p:extLst>
          </p:nvPr>
        </p:nvGraphicFramePr>
        <p:xfrm>
          <a:off x="8529445" y="365766"/>
          <a:ext cx="3566253" cy="1384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16">
                  <a:extLst>
                    <a:ext uri="{9D8B030D-6E8A-4147-A177-3AD203B41FA5}">
                      <a16:colId xmlns:a16="http://schemas.microsoft.com/office/drawing/2014/main" val="562335195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269535775"/>
                    </a:ext>
                  </a:extLst>
                </a:gridCol>
              </a:tblGrid>
              <a:tr h="209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본인의 활동 내역 리스트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본인 프로필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25591"/>
                  </a:ext>
                </a:extLst>
              </a:tr>
              <a:tr h="38342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1756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596E8CD-9A2F-4D59-9DA9-F3D71F66E1F3}"/>
              </a:ext>
            </a:extLst>
          </p:cNvPr>
          <p:cNvSpPr/>
          <p:nvPr/>
        </p:nvSpPr>
        <p:spPr>
          <a:xfrm>
            <a:off x="285225" y="1015508"/>
            <a:ext cx="814571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0488D-F0C6-46BA-AA1D-E603CEF53F60}"/>
              </a:ext>
            </a:extLst>
          </p:cNvPr>
          <p:cNvSpPr txBox="1"/>
          <p:nvPr/>
        </p:nvSpPr>
        <p:spPr>
          <a:xfrm>
            <a:off x="1879428" y="1042469"/>
            <a:ext cx="6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C63E7-BF95-4AA1-946B-961E82BF02C1}"/>
              </a:ext>
            </a:extLst>
          </p:cNvPr>
          <p:cNvSpPr txBox="1"/>
          <p:nvPr/>
        </p:nvSpPr>
        <p:spPr>
          <a:xfrm>
            <a:off x="387254" y="104247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Data Joy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D82E-9727-4814-ACE4-66CBF8A3F60F}"/>
              </a:ext>
            </a:extLst>
          </p:cNvPr>
          <p:cNvSpPr txBox="1"/>
          <p:nvPr/>
        </p:nvSpPr>
        <p:spPr>
          <a:xfrm>
            <a:off x="1176508" y="105785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wiki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4914-0AE6-4E8B-A871-5197BBFB73A0}"/>
              </a:ext>
            </a:extLst>
          </p:cNvPr>
          <p:cNvSpPr txBox="1"/>
          <p:nvPr/>
        </p:nvSpPr>
        <p:spPr>
          <a:xfrm>
            <a:off x="2841385" y="104246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people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9C19-A345-4C48-B982-7F49CAAA26CC}"/>
              </a:ext>
            </a:extLst>
          </p:cNvPr>
          <p:cNvSpPr txBox="1"/>
          <p:nvPr/>
        </p:nvSpPr>
        <p:spPr>
          <a:xfrm>
            <a:off x="3756895" y="10424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calendar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40D31D-408C-41F8-A84E-FD4054902949}"/>
              </a:ext>
            </a:extLst>
          </p:cNvPr>
          <p:cNvCxnSpPr>
            <a:cxnSpLocks/>
          </p:cNvCxnSpPr>
          <p:nvPr/>
        </p:nvCxnSpPr>
        <p:spPr>
          <a:xfrm>
            <a:off x="1879428" y="1471748"/>
            <a:ext cx="0" cy="507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2D3EA7-7608-4E6E-AA27-BB8DA222A2C6}"/>
              </a:ext>
            </a:extLst>
          </p:cNvPr>
          <p:cNvSpPr/>
          <p:nvPr/>
        </p:nvSpPr>
        <p:spPr>
          <a:xfrm>
            <a:off x="387254" y="1471748"/>
            <a:ext cx="1354460" cy="1419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A45FF-0635-4B53-AA82-430D55C41C62}"/>
              </a:ext>
            </a:extLst>
          </p:cNvPr>
          <p:cNvSpPr txBox="1"/>
          <p:nvPr/>
        </p:nvSpPr>
        <p:spPr>
          <a:xfrm>
            <a:off x="360632" y="293743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DataJoyKim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114DF-D95D-45B6-8810-7B9CD3558A0C}"/>
              </a:ext>
            </a:extLst>
          </p:cNvPr>
          <p:cNvSpPr txBox="1"/>
          <p:nvPr/>
        </p:nvSpPr>
        <p:spPr>
          <a:xfrm>
            <a:off x="2126162" y="1553711"/>
            <a:ext cx="1468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Recent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Activity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FAC14-655A-4ACC-899D-E6C38DC78B7F}"/>
              </a:ext>
            </a:extLst>
          </p:cNvPr>
          <p:cNvSpPr/>
          <p:nvPr/>
        </p:nvSpPr>
        <p:spPr>
          <a:xfrm>
            <a:off x="2180696" y="1906001"/>
            <a:ext cx="5256407" cy="1158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6519D82-9F70-4939-8386-B166AAE0C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05612"/>
              </p:ext>
            </p:extLst>
          </p:nvPr>
        </p:nvGraphicFramePr>
        <p:xfrm>
          <a:off x="285225" y="365760"/>
          <a:ext cx="814571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335">
                  <a:extLst>
                    <a:ext uri="{9D8B030D-6E8A-4147-A177-3AD203B41FA5}">
                      <a16:colId xmlns:a16="http://schemas.microsoft.com/office/drawing/2014/main" val="1311524804"/>
                    </a:ext>
                  </a:extLst>
                </a:gridCol>
                <a:gridCol w="6431376">
                  <a:extLst>
                    <a:ext uri="{9D8B030D-6E8A-4147-A177-3AD203B41FA5}">
                      <a16:colId xmlns:a16="http://schemas.microsoft.com/office/drawing/2014/main" val="4098472105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View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home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045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561B3B-6976-4E85-8090-F6AA2BB94777}"/>
              </a:ext>
            </a:extLst>
          </p:cNvPr>
          <p:cNvSpPr txBox="1"/>
          <p:nvPr/>
        </p:nvSpPr>
        <p:spPr>
          <a:xfrm>
            <a:off x="7476350" y="10424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chemeClr val="bg1"/>
                </a:solidFill>
              </a:rPr>
              <a:t>DataJoyKim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7B2FA-2E68-4E6B-8303-C9146C95AAA4}"/>
              </a:ext>
            </a:extLst>
          </p:cNvPr>
          <p:cNvSpPr txBox="1"/>
          <p:nvPr/>
        </p:nvSpPr>
        <p:spPr>
          <a:xfrm>
            <a:off x="2132894" y="3129469"/>
            <a:ext cx="939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Statistics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67A677-A7D8-4E97-BF1C-6D284AFED17F}"/>
              </a:ext>
            </a:extLst>
          </p:cNvPr>
          <p:cNvSpPr/>
          <p:nvPr/>
        </p:nvSpPr>
        <p:spPr>
          <a:xfrm>
            <a:off x="2180696" y="3440762"/>
            <a:ext cx="5256407" cy="11587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3046CE-1C85-479C-B312-CB9E6E69AB66}"/>
              </a:ext>
            </a:extLst>
          </p:cNvPr>
          <p:cNvSpPr/>
          <p:nvPr/>
        </p:nvSpPr>
        <p:spPr>
          <a:xfrm>
            <a:off x="2354036" y="2022863"/>
            <a:ext cx="380456" cy="398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001C9-BFC3-4D07-84BD-35702EB7DFDB}"/>
              </a:ext>
            </a:extLst>
          </p:cNvPr>
          <p:cNvSpPr/>
          <p:nvPr/>
        </p:nvSpPr>
        <p:spPr>
          <a:xfrm>
            <a:off x="2354036" y="2537918"/>
            <a:ext cx="380456" cy="398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CAC7-6C6B-4CC6-AF65-41EEA45EB41E}"/>
              </a:ext>
            </a:extLst>
          </p:cNvPr>
          <p:cNvSpPr txBox="1"/>
          <p:nvPr/>
        </p:nvSpPr>
        <p:spPr>
          <a:xfrm>
            <a:off x="2738848" y="197294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홍길동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6D5D5-E90C-4C1B-B050-9C5EECF59F3A}"/>
              </a:ext>
            </a:extLst>
          </p:cNvPr>
          <p:cNvSpPr txBox="1"/>
          <p:nvPr/>
        </p:nvSpPr>
        <p:spPr>
          <a:xfrm>
            <a:off x="2738848" y="25125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홍길동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F2A68E-932F-42D6-9D35-E760F5C3A6B3}"/>
              </a:ext>
            </a:extLst>
          </p:cNvPr>
          <p:cNvSpPr txBox="1"/>
          <p:nvPr/>
        </p:nvSpPr>
        <p:spPr>
          <a:xfrm>
            <a:off x="2738848" y="217967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가이드</a:t>
            </a:r>
            <a:r>
              <a:rPr lang="en-US" altLang="ko-KR" sz="1000" dirty="0"/>
              <a:t>1 </a:t>
            </a:r>
            <a:r>
              <a:rPr lang="ko-KR" altLang="en-US" sz="1000" dirty="0"/>
              <a:t>사용하는 방법</a:t>
            </a:r>
            <a:endParaRPr lang="en-US" altLang="ko-KR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046DAF-C9D8-4EDB-B06C-2CE869BD55B4}"/>
              </a:ext>
            </a:extLst>
          </p:cNvPr>
          <p:cNvSpPr txBox="1"/>
          <p:nvPr/>
        </p:nvSpPr>
        <p:spPr>
          <a:xfrm>
            <a:off x="2777014" y="270366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스프링 가이드</a:t>
            </a:r>
            <a:endParaRPr lang="en-US" altLang="ko-KR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AEBD4-C259-4AFE-B557-7D0F01ABA4D0}"/>
              </a:ext>
            </a:extLst>
          </p:cNvPr>
          <p:cNvSpPr txBox="1"/>
          <p:nvPr/>
        </p:nvSpPr>
        <p:spPr>
          <a:xfrm>
            <a:off x="4158607" y="2216162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F060B-9F1C-497D-8FDA-39175FE23890}"/>
              </a:ext>
            </a:extLst>
          </p:cNvPr>
          <p:cNvSpPr txBox="1"/>
          <p:nvPr/>
        </p:nvSpPr>
        <p:spPr>
          <a:xfrm>
            <a:off x="3669530" y="2720667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78D13-1CB7-42E6-AA28-2E9CA102F5EF}"/>
              </a:ext>
            </a:extLst>
          </p:cNvPr>
          <p:cNvSpPr txBox="1"/>
          <p:nvPr/>
        </p:nvSpPr>
        <p:spPr>
          <a:xfrm>
            <a:off x="437299" y="3201249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mail</a:t>
            </a:r>
            <a:r>
              <a:rPr lang="ko-KR" altLang="en-US" sz="1000" dirty="0"/>
              <a:t> </a:t>
            </a:r>
            <a:r>
              <a:rPr lang="en-US" altLang="ko-KR" sz="1000" dirty="0"/>
              <a:t>: ks13ny@....</a:t>
            </a:r>
          </a:p>
          <a:p>
            <a:r>
              <a:rPr lang="en-US" altLang="ko-KR" sz="1000" dirty="0"/>
              <a:t>company</a:t>
            </a:r>
            <a:r>
              <a:rPr lang="ko-KR" altLang="en-US" sz="1000" dirty="0"/>
              <a:t> </a:t>
            </a:r>
            <a:r>
              <a:rPr lang="en-US" altLang="ko-KR" sz="1000" dirty="0"/>
              <a:t>: xxx</a:t>
            </a:r>
          </a:p>
          <a:p>
            <a:r>
              <a:rPr lang="en-US" altLang="ko-KR" sz="1000" dirty="0"/>
              <a:t>Location : xxx</a:t>
            </a:r>
          </a:p>
          <a:p>
            <a:endParaRPr lang="en-US" altLang="ko-KR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63949E-A209-45DF-A089-43274FCE7F80}"/>
              </a:ext>
            </a:extLst>
          </p:cNvPr>
          <p:cNvSpPr/>
          <p:nvPr/>
        </p:nvSpPr>
        <p:spPr>
          <a:xfrm>
            <a:off x="513965" y="3735905"/>
            <a:ext cx="1227747" cy="74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7D2426-ADA0-4C0E-A05E-89E4368777BE}"/>
              </a:ext>
            </a:extLst>
          </p:cNvPr>
          <p:cNvSpPr/>
          <p:nvPr/>
        </p:nvSpPr>
        <p:spPr>
          <a:xfrm>
            <a:off x="738869" y="4562379"/>
            <a:ext cx="441926" cy="24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save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C2855F-18A7-428E-A0B7-0BD3FBCDFF52}"/>
              </a:ext>
            </a:extLst>
          </p:cNvPr>
          <p:cNvSpPr/>
          <p:nvPr/>
        </p:nvSpPr>
        <p:spPr>
          <a:xfrm>
            <a:off x="1245546" y="4562379"/>
            <a:ext cx="491828" cy="243034"/>
          </a:xfrm>
          <a:prstGeom prst="rect">
            <a:avLst/>
          </a:prstGeom>
          <a:solidFill>
            <a:srgbClr val="FBB0A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cancel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BB4EB-170D-4D39-8795-AE5CAF53DE55}"/>
              </a:ext>
            </a:extLst>
          </p:cNvPr>
          <p:cNvSpPr/>
          <p:nvPr/>
        </p:nvSpPr>
        <p:spPr>
          <a:xfrm>
            <a:off x="285225" y="654341"/>
            <a:ext cx="8145711" cy="6065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6E8CD-9A2F-4D59-9DA9-F3D71F66E1F3}"/>
              </a:ext>
            </a:extLst>
          </p:cNvPr>
          <p:cNvSpPr/>
          <p:nvPr/>
        </p:nvSpPr>
        <p:spPr>
          <a:xfrm>
            <a:off x="285225" y="1015508"/>
            <a:ext cx="814571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0488D-F0C6-46BA-AA1D-E603CEF53F60}"/>
              </a:ext>
            </a:extLst>
          </p:cNvPr>
          <p:cNvSpPr txBox="1"/>
          <p:nvPr/>
        </p:nvSpPr>
        <p:spPr>
          <a:xfrm>
            <a:off x="1879428" y="1042469"/>
            <a:ext cx="6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C63E7-BF95-4AA1-946B-961E82BF02C1}"/>
              </a:ext>
            </a:extLst>
          </p:cNvPr>
          <p:cNvSpPr txBox="1"/>
          <p:nvPr/>
        </p:nvSpPr>
        <p:spPr>
          <a:xfrm>
            <a:off x="387254" y="104247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Data Joy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D82E-9727-4814-ACE4-66CBF8A3F60F}"/>
              </a:ext>
            </a:extLst>
          </p:cNvPr>
          <p:cNvSpPr txBox="1"/>
          <p:nvPr/>
        </p:nvSpPr>
        <p:spPr>
          <a:xfrm>
            <a:off x="1176508" y="105785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wiki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4914-0AE6-4E8B-A871-5197BBFB73A0}"/>
              </a:ext>
            </a:extLst>
          </p:cNvPr>
          <p:cNvSpPr txBox="1"/>
          <p:nvPr/>
        </p:nvSpPr>
        <p:spPr>
          <a:xfrm>
            <a:off x="2841385" y="104246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people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9C19-A345-4C48-B982-7F49CAAA26CC}"/>
              </a:ext>
            </a:extLst>
          </p:cNvPr>
          <p:cNvSpPr txBox="1"/>
          <p:nvPr/>
        </p:nvSpPr>
        <p:spPr>
          <a:xfrm>
            <a:off x="3756895" y="10424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calendar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40D31D-408C-41F8-A84E-FD4054902949}"/>
              </a:ext>
            </a:extLst>
          </p:cNvPr>
          <p:cNvCxnSpPr>
            <a:cxnSpLocks/>
          </p:cNvCxnSpPr>
          <p:nvPr/>
        </p:nvCxnSpPr>
        <p:spPr>
          <a:xfrm>
            <a:off x="1879428" y="1471748"/>
            <a:ext cx="0" cy="507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B114DF-D95D-45B6-8810-7B9CD3558A0C}"/>
              </a:ext>
            </a:extLst>
          </p:cNvPr>
          <p:cNvSpPr txBox="1"/>
          <p:nvPr/>
        </p:nvSpPr>
        <p:spPr>
          <a:xfrm>
            <a:off x="2126162" y="1553711"/>
            <a:ext cx="1113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My Project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FAC14-655A-4ACC-899D-E6C38DC78B7F}"/>
              </a:ext>
            </a:extLst>
          </p:cNvPr>
          <p:cNvSpPr/>
          <p:nvPr/>
        </p:nvSpPr>
        <p:spPr>
          <a:xfrm>
            <a:off x="2180696" y="1906001"/>
            <a:ext cx="5256407" cy="898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6519D82-9F70-4939-8386-B166AAE0C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2731"/>
              </p:ext>
            </p:extLst>
          </p:nvPr>
        </p:nvGraphicFramePr>
        <p:xfrm>
          <a:off x="285225" y="365760"/>
          <a:ext cx="814571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335">
                  <a:extLst>
                    <a:ext uri="{9D8B030D-6E8A-4147-A177-3AD203B41FA5}">
                      <a16:colId xmlns:a16="http://schemas.microsoft.com/office/drawing/2014/main" val="1311524804"/>
                    </a:ext>
                  </a:extLst>
                </a:gridCol>
                <a:gridCol w="6431376">
                  <a:extLst>
                    <a:ext uri="{9D8B030D-6E8A-4147-A177-3AD203B41FA5}">
                      <a16:colId xmlns:a16="http://schemas.microsoft.com/office/drawing/2014/main" val="4098472105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View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project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045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561B3B-6976-4E85-8090-F6AA2BB94777}"/>
              </a:ext>
            </a:extLst>
          </p:cNvPr>
          <p:cNvSpPr txBox="1"/>
          <p:nvPr/>
        </p:nvSpPr>
        <p:spPr>
          <a:xfrm>
            <a:off x="7476350" y="10424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chemeClr val="bg1"/>
                </a:solidFill>
              </a:rPr>
              <a:t>DataJoyKim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F405F-D44C-4BC7-A9DB-418F83588246}"/>
              </a:ext>
            </a:extLst>
          </p:cNvPr>
          <p:cNvSpPr/>
          <p:nvPr/>
        </p:nvSpPr>
        <p:spPr>
          <a:xfrm>
            <a:off x="2219943" y="3392375"/>
            <a:ext cx="5256407" cy="300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B2919-3D88-4993-9AC4-07E32D32B420}"/>
              </a:ext>
            </a:extLst>
          </p:cNvPr>
          <p:cNvSpPr txBox="1"/>
          <p:nvPr/>
        </p:nvSpPr>
        <p:spPr>
          <a:xfrm>
            <a:off x="2180695" y="3017150"/>
            <a:ext cx="781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Project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E02FC7-4F38-4B53-BE10-1A25EEC3D184}"/>
              </a:ext>
            </a:extLst>
          </p:cNvPr>
          <p:cNvSpPr/>
          <p:nvPr/>
        </p:nvSpPr>
        <p:spPr>
          <a:xfrm>
            <a:off x="387254" y="1471748"/>
            <a:ext cx="1354460" cy="1419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A3574-7A57-4250-9751-E4D9DC4D650A}"/>
              </a:ext>
            </a:extLst>
          </p:cNvPr>
          <p:cNvSpPr txBox="1"/>
          <p:nvPr/>
        </p:nvSpPr>
        <p:spPr>
          <a:xfrm>
            <a:off x="360632" y="293743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DataJoyKim</a:t>
            </a:r>
            <a:endParaRPr lang="en-US" altLang="ko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51DC9-E302-426C-8A85-FD01BA9CC528}"/>
              </a:ext>
            </a:extLst>
          </p:cNvPr>
          <p:cNvSpPr txBox="1"/>
          <p:nvPr/>
        </p:nvSpPr>
        <p:spPr>
          <a:xfrm>
            <a:off x="437299" y="3201249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mail</a:t>
            </a:r>
            <a:r>
              <a:rPr lang="ko-KR" altLang="en-US" sz="1000" dirty="0"/>
              <a:t> </a:t>
            </a:r>
            <a:r>
              <a:rPr lang="en-US" altLang="ko-KR" sz="1000" dirty="0"/>
              <a:t>: ks13ny@....</a:t>
            </a:r>
          </a:p>
          <a:p>
            <a:r>
              <a:rPr lang="en-US" altLang="ko-KR" sz="1000" dirty="0"/>
              <a:t>company</a:t>
            </a:r>
            <a:r>
              <a:rPr lang="ko-KR" altLang="en-US" sz="1000" dirty="0"/>
              <a:t> </a:t>
            </a:r>
            <a:r>
              <a:rPr lang="en-US" altLang="ko-KR" sz="1000" dirty="0"/>
              <a:t>: xxx</a:t>
            </a:r>
          </a:p>
          <a:p>
            <a:r>
              <a:rPr lang="en-US" altLang="ko-KR" sz="1000" dirty="0"/>
              <a:t>Location : xxx</a:t>
            </a:r>
          </a:p>
          <a:p>
            <a:endParaRPr lang="en-US" altLang="ko-KR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A16AE7-82F2-4EC0-86E8-6810A81D93DC}"/>
              </a:ext>
            </a:extLst>
          </p:cNvPr>
          <p:cNvSpPr/>
          <p:nvPr/>
        </p:nvSpPr>
        <p:spPr>
          <a:xfrm>
            <a:off x="513965" y="3735905"/>
            <a:ext cx="1227747" cy="74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DA386B-9424-4BD8-9C83-02919B6602A5}"/>
              </a:ext>
            </a:extLst>
          </p:cNvPr>
          <p:cNvSpPr/>
          <p:nvPr/>
        </p:nvSpPr>
        <p:spPr>
          <a:xfrm>
            <a:off x="738869" y="4562379"/>
            <a:ext cx="441926" cy="24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save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BD8A88-68A1-4571-9E89-B3158B926F0B}"/>
              </a:ext>
            </a:extLst>
          </p:cNvPr>
          <p:cNvSpPr/>
          <p:nvPr/>
        </p:nvSpPr>
        <p:spPr>
          <a:xfrm>
            <a:off x="1245546" y="4562379"/>
            <a:ext cx="491828" cy="243034"/>
          </a:xfrm>
          <a:prstGeom prst="rect">
            <a:avLst/>
          </a:prstGeom>
          <a:solidFill>
            <a:srgbClr val="FBB0A1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cancel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표 7">
            <a:extLst>
              <a:ext uri="{FF2B5EF4-FFF2-40B4-BE49-F238E27FC236}">
                <a16:creationId xmlns:a16="http://schemas.microsoft.com/office/drawing/2014/main" id="{6BDA49A7-D084-4256-9D4B-E36A051E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41244"/>
              </p:ext>
            </p:extLst>
          </p:nvPr>
        </p:nvGraphicFramePr>
        <p:xfrm>
          <a:off x="8529445" y="365766"/>
          <a:ext cx="3566253" cy="1440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16">
                  <a:extLst>
                    <a:ext uri="{9D8B030D-6E8A-4147-A177-3AD203B41FA5}">
                      <a16:colId xmlns:a16="http://schemas.microsoft.com/office/drawing/2014/main" val="562335195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269535775"/>
                    </a:ext>
                  </a:extLst>
                </a:gridCol>
              </a:tblGrid>
              <a:tr h="209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본인 프로젝트로 등록한 프로젝트 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모든 프로젝트 조회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페이징</a:t>
                      </a:r>
                      <a:r>
                        <a:rPr lang="ko-KR" altLang="en-US" sz="1100" dirty="0"/>
                        <a:t>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25591"/>
                  </a:ext>
                </a:extLst>
              </a:tr>
              <a:tr h="38342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1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BB4EB-170D-4D39-8795-AE5CAF53DE55}"/>
              </a:ext>
            </a:extLst>
          </p:cNvPr>
          <p:cNvSpPr/>
          <p:nvPr/>
        </p:nvSpPr>
        <p:spPr>
          <a:xfrm>
            <a:off x="285225" y="654341"/>
            <a:ext cx="8145711" cy="6065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6E8CD-9A2F-4D59-9DA9-F3D71F66E1F3}"/>
              </a:ext>
            </a:extLst>
          </p:cNvPr>
          <p:cNvSpPr/>
          <p:nvPr/>
        </p:nvSpPr>
        <p:spPr>
          <a:xfrm>
            <a:off x="285225" y="1015508"/>
            <a:ext cx="814571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0488D-F0C6-46BA-AA1D-E603CEF53F60}"/>
              </a:ext>
            </a:extLst>
          </p:cNvPr>
          <p:cNvSpPr txBox="1"/>
          <p:nvPr/>
        </p:nvSpPr>
        <p:spPr>
          <a:xfrm>
            <a:off x="1879428" y="1042469"/>
            <a:ext cx="6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C63E7-BF95-4AA1-946B-961E82BF02C1}"/>
              </a:ext>
            </a:extLst>
          </p:cNvPr>
          <p:cNvSpPr txBox="1"/>
          <p:nvPr/>
        </p:nvSpPr>
        <p:spPr>
          <a:xfrm>
            <a:off x="387254" y="104247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Data Joy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D82E-9727-4814-ACE4-66CBF8A3F60F}"/>
              </a:ext>
            </a:extLst>
          </p:cNvPr>
          <p:cNvSpPr txBox="1"/>
          <p:nvPr/>
        </p:nvSpPr>
        <p:spPr>
          <a:xfrm>
            <a:off x="1176508" y="105785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wiki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4914-0AE6-4E8B-A871-5197BBFB73A0}"/>
              </a:ext>
            </a:extLst>
          </p:cNvPr>
          <p:cNvSpPr txBox="1"/>
          <p:nvPr/>
        </p:nvSpPr>
        <p:spPr>
          <a:xfrm>
            <a:off x="2841385" y="104246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people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9C19-A345-4C48-B982-7F49CAAA26CC}"/>
              </a:ext>
            </a:extLst>
          </p:cNvPr>
          <p:cNvSpPr txBox="1"/>
          <p:nvPr/>
        </p:nvSpPr>
        <p:spPr>
          <a:xfrm>
            <a:off x="3756895" y="10424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calendar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40D31D-408C-41F8-A84E-FD4054902949}"/>
              </a:ext>
            </a:extLst>
          </p:cNvPr>
          <p:cNvCxnSpPr>
            <a:cxnSpLocks/>
          </p:cNvCxnSpPr>
          <p:nvPr/>
        </p:nvCxnSpPr>
        <p:spPr>
          <a:xfrm>
            <a:off x="1879428" y="1471748"/>
            <a:ext cx="0" cy="507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6519D82-9F70-4939-8386-B166AAE0C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2912"/>
              </p:ext>
            </p:extLst>
          </p:nvPr>
        </p:nvGraphicFramePr>
        <p:xfrm>
          <a:off x="285225" y="365760"/>
          <a:ext cx="814571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335">
                  <a:extLst>
                    <a:ext uri="{9D8B030D-6E8A-4147-A177-3AD203B41FA5}">
                      <a16:colId xmlns:a16="http://schemas.microsoft.com/office/drawing/2014/main" val="1311524804"/>
                    </a:ext>
                  </a:extLst>
                </a:gridCol>
                <a:gridCol w="6431376">
                  <a:extLst>
                    <a:ext uri="{9D8B030D-6E8A-4147-A177-3AD203B41FA5}">
                      <a16:colId xmlns:a16="http://schemas.microsoft.com/office/drawing/2014/main" val="4098472105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View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project &gt; board &gt; home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045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561B3B-6976-4E85-8090-F6AA2BB94777}"/>
              </a:ext>
            </a:extLst>
          </p:cNvPr>
          <p:cNvSpPr txBox="1"/>
          <p:nvPr/>
        </p:nvSpPr>
        <p:spPr>
          <a:xfrm>
            <a:off x="7476350" y="10424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chemeClr val="bg1"/>
                </a:solidFill>
              </a:rPr>
              <a:t>DataJoyKim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0CEAD-D8D6-4968-93A3-164678913DEF}"/>
              </a:ext>
            </a:extLst>
          </p:cNvPr>
          <p:cNvSpPr txBox="1"/>
          <p:nvPr/>
        </p:nvSpPr>
        <p:spPr>
          <a:xfrm>
            <a:off x="385268" y="1525897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DataJoy</a:t>
            </a:r>
            <a:r>
              <a:rPr lang="en-US" altLang="ko-KR" sz="1100" b="1" dirty="0"/>
              <a:t>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76790-E5ED-413A-B316-22F9ED24404E}"/>
              </a:ext>
            </a:extLst>
          </p:cNvPr>
          <p:cNvSpPr txBox="1"/>
          <p:nvPr/>
        </p:nvSpPr>
        <p:spPr>
          <a:xfrm>
            <a:off x="2129338" y="1975432"/>
            <a:ext cx="1468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Recent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Activity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BD015-5D5A-4F0E-9418-6B2E080D6C1E}"/>
              </a:ext>
            </a:extLst>
          </p:cNvPr>
          <p:cNvSpPr txBox="1"/>
          <p:nvPr/>
        </p:nvSpPr>
        <p:spPr>
          <a:xfrm>
            <a:off x="385268" y="18586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B61A5-1EF4-44D7-AB44-B89263637995}"/>
              </a:ext>
            </a:extLst>
          </p:cNvPr>
          <p:cNvSpPr txBox="1"/>
          <p:nvPr/>
        </p:nvSpPr>
        <p:spPr>
          <a:xfrm>
            <a:off x="420102" y="214725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2214F-6AC1-4362-A8F5-932A050E88BA}"/>
              </a:ext>
            </a:extLst>
          </p:cNvPr>
          <p:cNvSpPr txBox="1"/>
          <p:nvPr/>
        </p:nvSpPr>
        <p:spPr>
          <a:xfrm>
            <a:off x="420102" y="232736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9E000-D822-4E32-963C-3A48F0ECA81C}"/>
              </a:ext>
            </a:extLst>
          </p:cNvPr>
          <p:cNvSpPr txBox="1"/>
          <p:nvPr/>
        </p:nvSpPr>
        <p:spPr>
          <a:xfrm>
            <a:off x="429167" y="252041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317CC-938A-4E5F-A411-BAA5FCE739F1}"/>
              </a:ext>
            </a:extLst>
          </p:cNvPr>
          <p:cNvSpPr txBox="1"/>
          <p:nvPr/>
        </p:nvSpPr>
        <p:spPr>
          <a:xfrm>
            <a:off x="2107113" y="1503836"/>
            <a:ext cx="210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DataJoy</a:t>
            </a:r>
            <a:r>
              <a:rPr lang="en-US" altLang="ko-KR" sz="1400" b="1" dirty="0"/>
              <a:t> Project Home</a:t>
            </a:r>
            <a:endParaRPr lang="ko-KR" altLang="en-US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9452EA-BC81-4C7C-9EEF-A4DCA718B30C}"/>
              </a:ext>
            </a:extLst>
          </p:cNvPr>
          <p:cNvSpPr/>
          <p:nvPr/>
        </p:nvSpPr>
        <p:spPr>
          <a:xfrm>
            <a:off x="2219943" y="2289135"/>
            <a:ext cx="5256407" cy="1158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B8B47E-ACFA-4FAD-B3E8-981E11FDD8DF}"/>
              </a:ext>
            </a:extLst>
          </p:cNvPr>
          <p:cNvSpPr/>
          <p:nvPr/>
        </p:nvSpPr>
        <p:spPr>
          <a:xfrm>
            <a:off x="2393283" y="2405997"/>
            <a:ext cx="380456" cy="398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C7CB19-780B-43E6-A194-DA595DF77BF6}"/>
              </a:ext>
            </a:extLst>
          </p:cNvPr>
          <p:cNvSpPr/>
          <p:nvPr/>
        </p:nvSpPr>
        <p:spPr>
          <a:xfrm>
            <a:off x="2393283" y="2921052"/>
            <a:ext cx="380456" cy="398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C9BB-9DC7-48B7-9F01-103B495E4FC8}"/>
              </a:ext>
            </a:extLst>
          </p:cNvPr>
          <p:cNvSpPr txBox="1"/>
          <p:nvPr/>
        </p:nvSpPr>
        <p:spPr>
          <a:xfrm>
            <a:off x="2778095" y="235607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홍길동</a:t>
            </a:r>
            <a:endParaRPr lang="en-US" altLang="ko-KR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AF1510-BE43-4FE8-8233-7811192BCED7}"/>
              </a:ext>
            </a:extLst>
          </p:cNvPr>
          <p:cNvSpPr txBox="1"/>
          <p:nvPr/>
        </p:nvSpPr>
        <p:spPr>
          <a:xfrm>
            <a:off x="2778095" y="28956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김아무개</a:t>
            </a:r>
            <a:endParaRPr lang="en-US" altLang="ko-KR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0E878-DF41-4CB0-AF5D-C068670FB862}"/>
              </a:ext>
            </a:extLst>
          </p:cNvPr>
          <p:cNvSpPr txBox="1"/>
          <p:nvPr/>
        </p:nvSpPr>
        <p:spPr>
          <a:xfrm>
            <a:off x="2778095" y="2562811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가이드</a:t>
            </a:r>
            <a:r>
              <a:rPr lang="en-US" altLang="ko-KR" sz="1000" dirty="0"/>
              <a:t>1 </a:t>
            </a:r>
            <a:r>
              <a:rPr lang="ko-KR" altLang="en-US" sz="1000" dirty="0"/>
              <a:t>사용하는 방법</a:t>
            </a:r>
            <a:endParaRPr lang="en-US" altLang="ko-KR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7C2F0E-A094-43ED-99B3-7455EC7D04CA}"/>
              </a:ext>
            </a:extLst>
          </p:cNvPr>
          <p:cNvSpPr txBox="1"/>
          <p:nvPr/>
        </p:nvSpPr>
        <p:spPr>
          <a:xfrm>
            <a:off x="2816261" y="30867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스프링 가이드</a:t>
            </a:r>
            <a:endParaRPr lang="en-US" altLang="ko-KR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722D15-83E2-4444-A55F-6650BF968B99}"/>
              </a:ext>
            </a:extLst>
          </p:cNvPr>
          <p:cNvSpPr txBox="1"/>
          <p:nvPr/>
        </p:nvSpPr>
        <p:spPr>
          <a:xfrm>
            <a:off x="4197854" y="2599296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C4878A-2638-436A-B808-161CA1721F36}"/>
              </a:ext>
            </a:extLst>
          </p:cNvPr>
          <p:cNvSpPr txBox="1"/>
          <p:nvPr/>
        </p:nvSpPr>
        <p:spPr>
          <a:xfrm>
            <a:off x="3708777" y="3103801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3CCAB24A-A208-47B6-9D0A-2CFB0382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73276"/>
              </p:ext>
            </p:extLst>
          </p:nvPr>
        </p:nvGraphicFramePr>
        <p:xfrm>
          <a:off x="8529445" y="365766"/>
          <a:ext cx="3566253" cy="1384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16">
                  <a:extLst>
                    <a:ext uri="{9D8B030D-6E8A-4147-A177-3AD203B41FA5}">
                      <a16:colId xmlns:a16="http://schemas.microsoft.com/office/drawing/2014/main" val="562335195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269535775"/>
                    </a:ext>
                  </a:extLst>
                </a:gridCol>
              </a:tblGrid>
              <a:tr h="209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해당 프로젝트의 활동한 최근 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25591"/>
                  </a:ext>
                </a:extLst>
              </a:tr>
              <a:tr h="38342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1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BB4EB-170D-4D39-8795-AE5CAF53DE55}"/>
              </a:ext>
            </a:extLst>
          </p:cNvPr>
          <p:cNvSpPr/>
          <p:nvPr/>
        </p:nvSpPr>
        <p:spPr>
          <a:xfrm>
            <a:off x="285225" y="654341"/>
            <a:ext cx="8145711" cy="6065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6E8CD-9A2F-4D59-9DA9-F3D71F66E1F3}"/>
              </a:ext>
            </a:extLst>
          </p:cNvPr>
          <p:cNvSpPr/>
          <p:nvPr/>
        </p:nvSpPr>
        <p:spPr>
          <a:xfrm>
            <a:off x="285225" y="1015508"/>
            <a:ext cx="8145711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0488D-F0C6-46BA-AA1D-E603CEF53F60}"/>
              </a:ext>
            </a:extLst>
          </p:cNvPr>
          <p:cNvSpPr txBox="1"/>
          <p:nvPr/>
        </p:nvSpPr>
        <p:spPr>
          <a:xfrm>
            <a:off x="1879428" y="1042469"/>
            <a:ext cx="6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project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C63E7-BF95-4AA1-946B-961E82BF02C1}"/>
              </a:ext>
            </a:extLst>
          </p:cNvPr>
          <p:cNvSpPr txBox="1"/>
          <p:nvPr/>
        </p:nvSpPr>
        <p:spPr>
          <a:xfrm>
            <a:off x="387254" y="1042470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Data Joy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6D82E-9727-4814-ACE4-66CBF8A3F60F}"/>
              </a:ext>
            </a:extLst>
          </p:cNvPr>
          <p:cNvSpPr txBox="1"/>
          <p:nvPr/>
        </p:nvSpPr>
        <p:spPr>
          <a:xfrm>
            <a:off x="1176508" y="1057859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wiki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4914-0AE6-4E8B-A871-5197BBFB73A0}"/>
              </a:ext>
            </a:extLst>
          </p:cNvPr>
          <p:cNvSpPr txBox="1"/>
          <p:nvPr/>
        </p:nvSpPr>
        <p:spPr>
          <a:xfrm>
            <a:off x="2841385" y="1042469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people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9C19-A345-4C48-B982-7F49CAAA26CC}"/>
              </a:ext>
            </a:extLst>
          </p:cNvPr>
          <p:cNvSpPr txBox="1"/>
          <p:nvPr/>
        </p:nvSpPr>
        <p:spPr>
          <a:xfrm>
            <a:off x="3756895" y="1042468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calendar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40D31D-408C-41F8-A84E-FD4054902949}"/>
              </a:ext>
            </a:extLst>
          </p:cNvPr>
          <p:cNvCxnSpPr>
            <a:cxnSpLocks/>
          </p:cNvCxnSpPr>
          <p:nvPr/>
        </p:nvCxnSpPr>
        <p:spPr>
          <a:xfrm>
            <a:off x="1879428" y="1471748"/>
            <a:ext cx="0" cy="507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6519D82-9F70-4939-8386-B166AAE0C567}"/>
              </a:ext>
            </a:extLst>
          </p:cNvPr>
          <p:cNvGraphicFramePr>
            <a:graphicFrameLocks noGrp="1"/>
          </p:cNvGraphicFramePr>
          <p:nvPr/>
        </p:nvGraphicFramePr>
        <p:xfrm>
          <a:off x="285225" y="365760"/>
          <a:ext cx="814571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335">
                  <a:extLst>
                    <a:ext uri="{9D8B030D-6E8A-4147-A177-3AD203B41FA5}">
                      <a16:colId xmlns:a16="http://schemas.microsoft.com/office/drawing/2014/main" val="1311524804"/>
                    </a:ext>
                  </a:extLst>
                </a:gridCol>
                <a:gridCol w="6431376">
                  <a:extLst>
                    <a:ext uri="{9D8B030D-6E8A-4147-A177-3AD203B41FA5}">
                      <a16:colId xmlns:a16="http://schemas.microsoft.com/office/drawing/2014/main" val="4098472105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View name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project &gt; board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045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D561B3B-6976-4E85-8090-F6AA2BB94777}"/>
              </a:ext>
            </a:extLst>
          </p:cNvPr>
          <p:cNvSpPr txBox="1"/>
          <p:nvPr/>
        </p:nvSpPr>
        <p:spPr>
          <a:xfrm>
            <a:off x="7476350" y="10424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chemeClr val="bg1"/>
                </a:solidFill>
              </a:rPr>
              <a:t>DataJoyKim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0CEAD-D8D6-4968-93A3-164678913DEF}"/>
              </a:ext>
            </a:extLst>
          </p:cNvPr>
          <p:cNvSpPr txBox="1"/>
          <p:nvPr/>
        </p:nvSpPr>
        <p:spPr>
          <a:xfrm>
            <a:off x="385268" y="1525897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DataJoy</a:t>
            </a:r>
            <a:r>
              <a:rPr lang="en-US" altLang="ko-KR" sz="1100" b="1" dirty="0"/>
              <a:t> 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76790-E5ED-413A-B316-22F9ED24404E}"/>
              </a:ext>
            </a:extLst>
          </p:cNvPr>
          <p:cNvSpPr txBox="1"/>
          <p:nvPr/>
        </p:nvSpPr>
        <p:spPr>
          <a:xfrm>
            <a:off x="2093103" y="146413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가이드 </a:t>
            </a:r>
            <a:r>
              <a:rPr lang="en-US" altLang="ko-KR" sz="14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BD015-5D5A-4F0E-9418-6B2E080D6C1E}"/>
              </a:ext>
            </a:extLst>
          </p:cNvPr>
          <p:cNvSpPr txBox="1"/>
          <p:nvPr/>
        </p:nvSpPr>
        <p:spPr>
          <a:xfrm>
            <a:off x="385268" y="185867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PAGE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B61A5-1EF4-44D7-AB44-B89263637995}"/>
              </a:ext>
            </a:extLst>
          </p:cNvPr>
          <p:cNvSpPr txBox="1"/>
          <p:nvPr/>
        </p:nvSpPr>
        <p:spPr>
          <a:xfrm>
            <a:off x="420102" y="214725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2214F-6AC1-4362-A8F5-932A050E88BA}"/>
              </a:ext>
            </a:extLst>
          </p:cNvPr>
          <p:cNvSpPr txBox="1"/>
          <p:nvPr/>
        </p:nvSpPr>
        <p:spPr>
          <a:xfrm>
            <a:off x="420102" y="232736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9E000-D822-4E32-963C-3A48F0ECA81C}"/>
              </a:ext>
            </a:extLst>
          </p:cNvPr>
          <p:cNvSpPr txBox="1"/>
          <p:nvPr/>
        </p:nvSpPr>
        <p:spPr>
          <a:xfrm>
            <a:off x="429167" y="252041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3BDCEF-A370-4EDC-859A-AFCC5CFA00D1}"/>
              </a:ext>
            </a:extLst>
          </p:cNvPr>
          <p:cNvSpPr/>
          <p:nvPr/>
        </p:nvSpPr>
        <p:spPr>
          <a:xfrm>
            <a:off x="2219945" y="1787507"/>
            <a:ext cx="5844192" cy="30892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07DE18-9BE2-448A-808A-01E9FFF7088F}"/>
              </a:ext>
            </a:extLst>
          </p:cNvPr>
          <p:cNvSpPr/>
          <p:nvPr/>
        </p:nvSpPr>
        <p:spPr>
          <a:xfrm>
            <a:off x="4676736" y="1066386"/>
            <a:ext cx="661618" cy="24621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create</a:t>
            </a:r>
            <a:endParaRPr lang="ko-KR" altLang="en-US" sz="1100" b="1" dirty="0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99175AB1-AFDE-4866-BB01-88D54C860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21765"/>
              </p:ext>
            </p:extLst>
          </p:nvPr>
        </p:nvGraphicFramePr>
        <p:xfrm>
          <a:off x="8529445" y="365766"/>
          <a:ext cx="3566253" cy="1384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016">
                  <a:extLst>
                    <a:ext uri="{9D8B030D-6E8A-4147-A177-3AD203B41FA5}">
                      <a16:colId xmlns:a16="http://schemas.microsoft.com/office/drawing/2014/main" val="562335195"/>
                    </a:ext>
                  </a:extLst>
                </a:gridCol>
                <a:gridCol w="3117237">
                  <a:extLst>
                    <a:ext uri="{9D8B030D-6E8A-4147-A177-3AD203B41FA5}">
                      <a16:colId xmlns:a16="http://schemas.microsoft.com/office/drawing/2014/main" val="269535775"/>
                    </a:ext>
                  </a:extLst>
                </a:gridCol>
              </a:tblGrid>
              <a:tr h="209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8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Board </a:t>
                      </a:r>
                      <a:r>
                        <a:rPr lang="ko-KR" altLang="en-US" sz="1100" dirty="0"/>
                        <a:t>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Board </a:t>
                      </a:r>
                      <a:r>
                        <a:rPr lang="ko-KR" altLang="en-US" sz="1100" dirty="0"/>
                        <a:t>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25591"/>
                  </a:ext>
                </a:extLst>
              </a:tr>
              <a:tr h="3834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#3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공유하기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61756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DB68699-99B7-4391-B778-13B16F8CDB1A}"/>
              </a:ext>
            </a:extLst>
          </p:cNvPr>
          <p:cNvSpPr txBox="1"/>
          <p:nvPr/>
        </p:nvSpPr>
        <p:spPr>
          <a:xfrm>
            <a:off x="6620025" y="1429765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edite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E67429-EBBB-48F3-AA6F-7A08327E9277}"/>
              </a:ext>
            </a:extLst>
          </p:cNvPr>
          <p:cNvSpPr txBox="1"/>
          <p:nvPr/>
        </p:nvSpPr>
        <p:spPr>
          <a:xfrm>
            <a:off x="7594280" y="1426654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889F3-DFCE-4619-B8C1-A7ABD64C7893}"/>
              </a:ext>
            </a:extLst>
          </p:cNvPr>
          <p:cNvSpPr txBox="1"/>
          <p:nvPr/>
        </p:nvSpPr>
        <p:spPr>
          <a:xfrm>
            <a:off x="7097992" y="142522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2EE90-7BCC-4AE0-83BD-A8195297BE99}"/>
              </a:ext>
            </a:extLst>
          </p:cNvPr>
          <p:cNvSpPr txBox="1"/>
          <p:nvPr/>
        </p:nvSpPr>
        <p:spPr>
          <a:xfrm>
            <a:off x="2166563" y="4932202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Comment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CE622D-36F8-4EC2-B5A1-E894F9A2D928}"/>
              </a:ext>
            </a:extLst>
          </p:cNvPr>
          <p:cNvSpPr/>
          <p:nvPr/>
        </p:nvSpPr>
        <p:spPr>
          <a:xfrm>
            <a:off x="2234133" y="5295381"/>
            <a:ext cx="5844192" cy="11814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F73B8-F4B3-4626-A4E1-FC5908D1D85F}"/>
              </a:ext>
            </a:extLst>
          </p:cNvPr>
          <p:cNvSpPr txBox="1"/>
          <p:nvPr/>
        </p:nvSpPr>
        <p:spPr>
          <a:xfrm>
            <a:off x="3125354" y="494703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F3A307-7727-4A4E-9283-CF53C677F060}"/>
              </a:ext>
            </a:extLst>
          </p:cNvPr>
          <p:cNvSpPr/>
          <p:nvPr/>
        </p:nvSpPr>
        <p:spPr>
          <a:xfrm>
            <a:off x="2421545" y="5350408"/>
            <a:ext cx="286303" cy="236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5A3E20-F67E-4E94-89E6-B374D78F5395}"/>
              </a:ext>
            </a:extLst>
          </p:cNvPr>
          <p:cNvSpPr txBox="1"/>
          <p:nvPr/>
        </p:nvSpPr>
        <p:spPr>
          <a:xfrm>
            <a:off x="2679160" y="53250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홍길동</a:t>
            </a:r>
            <a:endParaRPr lang="en-US" altLang="ko-KR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43AD20-F7A4-4AD6-9218-9BF2B08F1D95}"/>
              </a:ext>
            </a:extLst>
          </p:cNvPr>
          <p:cNvSpPr/>
          <p:nvPr/>
        </p:nvSpPr>
        <p:spPr>
          <a:xfrm>
            <a:off x="2410439" y="5673396"/>
            <a:ext cx="5444692" cy="6490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A6C0E2-A081-4C11-96D1-0F2FC068731A}"/>
              </a:ext>
            </a:extLst>
          </p:cNvPr>
          <p:cNvSpPr txBox="1"/>
          <p:nvPr/>
        </p:nvSpPr>
        <p:spPr>
          <a:xfrm>
            <a:off x="3242969" y="5376667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약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0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225</Words>
  <Application>Microsoft Office PowerPoint</Application>
  <PresentationFormat>와이드스크린</PresentationFormat>
  <Paragraphs>114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슬기</dc:creator>
  <cp:lastModifiedBy>이 슬기</cp:lastModifiedBy>
  <cp:revision>36</cp:revision>
  <dcterms:created xsi:type="dcterms:W3CDTF">2021-01-18T13:40:21Z</dcterms:created>
  <dcterms:modified xsi:type="dcterms:W3CDTF">2021-01-18T15:04:12Z</dcterms:modified>
</cp:coreProperties>
</file>