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70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7200" y="111125"/>
            <a:ext cx="7772400" cy="80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60375" y="5853112"/>
            <a:ext cx="4738687" cy="692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177800" marR="0" indent="-63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450850" marR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3pPr>
            <a:lvl4pPr marL="628650" marR="0" indent="-952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895350" marR="0" indent="-1841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RED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68337" y="2133600"/>
            <a:ext cx="7315200" cy="40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defRPr/>
            </a:lvl1pPr>
            <a:lvl2pPr marL="177800" indent="-63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45085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3pPr>
            <a:lvl4pPr marL="628650" indent="-952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895350" indent="-1841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72872" y="1447803"/>
            <a:ext cx="7315499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4399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0" y="0"/>
            <a:ext cx="9144000" cy="94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618162"/>
            <a:ext cx="9144000" cy="1239836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1150" y="5703887"/>
            <a:ext cx="2224086" cy="973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0" y="5630862"/>
            <a:ext cx="9144000" cy="123983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525" y="933450"/>
            <a:ext cx="91630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0" y="5618162"/>
            <a:ext cx="9144000" cy="1239836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3050" y="5780087"/>
            <a:ext cx="2224086" cy="973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68337" y="2133600"/>
            <a:ext cx="7315200" cy="4003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defRPr/>
            </a:lvl1pPr>
            <a:lvl2pPr marL="177800" marR="0" indent="-63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450850" marR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3pPr>
            <a:lvl4pPr marL="628650" marR="0" indent="-952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895350" marR="0" indent="-1841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0" y="370206"/>
            <a:ext cx="8437024" cy="453609"/>
            <a:chOff x="0" y="0"/>
            <a:chExt cx="2147483647" cy="2147483647"/>
          </a:xfrm>
        </p:grpSpPr>
        <p:sp>
          <p:nvSpPr>
            <p:cNvPr id="25" name="Shape 25"/>
            <p:cNvSpPr txBox="1"/>
            <p:nvPr/>
          </p:nvSpPr>
          <p:spPr>
            <a:xfrm>
              <a:off x="0" y="0"/>
              <a:ext cx="1977763257" cy="2147483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921574722" y="0"/>
              <a:ext cx="225908924" cy="2147483647"/>
            </a:xfrm>
            <a:prstGeom prst="parallelogram">
              <a:avLst>
                <a:gd name="adj" fmla="val 276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Shape 27"/>
          <p:cNvSpPr txBox="1"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73100" y="6261100"/>
            <a:ext cx="3206699" cy="23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9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2012 Centrepoint: www.centrepoint.org.uk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125" y="5808662"/>
            <a:ext cx="812700" cy="8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8337" y="2133600"/>
            <a:ext cx="7315200" cy="40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defRPr/>
            </a:lvl1pPr>
            <a:lvl2pPr marL="177800" marR="0" indent="-63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450850" marR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3pPr>
            <a:lvl4pPr marL="628650" marR="0" indent="-952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895350" marR="0" indent="-1841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4399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57200" y="111125"/>
            <a:ext cx="7772400" cy="804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Youth homelessness – what’s the problem?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500062" y="5853112"/>
            <a:ext cx="4660899" cy="6921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DataKind DataDive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17 July 2015</a:t>
            </a: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5961" y="5656262"/>
            <a:ext cx="3041650" cy="120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Achievement No. 3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8937" y="1208087"/>
            <a:ext cx="8301037" cy="1601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Outlier or real situation?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vs no data (is the problem bigger where we there was no data?)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 Worst cities did not report data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5" y="969824"/>
            <a:ext cx="8458080" cy="47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Dashboard to present to local authorities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49" y="933787"/>
            <a:ext cx="6263474" cy="499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Achievement No. 4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88937" y="1208087"/>
            <a:ext cx="8301037" cy="985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Interactive data flow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8400"/>
            <a:ext cx="91440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Achievement No. 4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88937" y="1208087"/>
            <a:ext cx="8301037" cy="985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Interactive data flow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8400"/>
            <a:ext cx="91440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Impact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4662" y="1254125"/>
            <a:ext cx="5719762" cy="4003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Makes sense of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 (for good!)</a:t>
            </a:r>
          </a:p>
          <a:p>
            <a:pPr marL="177800" marR="0" lvl="1" indent="-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Illustrate data problem to sector</a:t>
            </a:r>
          </a:p>
          <a:p>
            <a:pPr marL="177800" marR="0" lvl="1" indent="-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Engage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those who currently hold the data on youth homelessness</a:t>
            </a: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 data collection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sharing</a:t>
            </a: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 more about youth homelessness</a:t>
            </a: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 the lives of real young people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9425" y="1025525"/>
            <a:ext cx="8035924" cy="374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estimate of youth homelessness across the UK!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6650" y="1776411"/>
            <a:ext cx="2503486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825" y="1392237"/>
            <a:ext cx="4614861" cy="324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next for us?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44475" y="1116012"/>
            <a:ext cx="8018400" cy="40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analysis (incl. Wales)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 data onto open platform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Youth Homelessness Databank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Press release</a:t>
            </a:r>
          </a:p>
          <a:p>
            <a:pPr marL="450850" marR="0" lvl="2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 a case to DCLG (gov)</a:t>
            </a:r>
          </a:p>
          <a:p>
            <a:pPr marL="450850" marR="0" lvl="2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relationships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 gov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Charities and housing providers</a:t>
            </a:r>
          </a:p>
          <a:p>
            <a:pPr marL="450850" marR="0" lvl="2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Centrepoint’s next BIG campaign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estimate will be the centrepiece </a:t>
            </a:r>
          </a:p>
          <a:p>
            <a:pPr marL="450850" marR="0" lvl="2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 all learning and documentation with newly appointed digital partner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937000" y="428625"/>
            <a:ext cx="8035924" cy="374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much to do, thanks to YOU!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next for you?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4662" y="963612"/>
            <a:ext cx="5719762" cy="4003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51000"/>
            <a:ext cx="7619999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574925" y="4008437"/>
            <a:ext cx="8035924" cy="374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VOLUNTEERS!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16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people are REAL people who want to achieve something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762" y="866775"/>
            <a:ext cx="674370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r="14767" b="3398"/>
          <a:stretch/>
        </p:blipFill>
        <p:spPr>
          <a:xfrm>
            <a:off x="5545137" y="1163637"/>
            <a:ext cx="2901950" cy="463073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Challenge / Goal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9425" y="2490786"/>
            <a:ext cx="7315200" cy="4003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Eeerrr…no one knows!</a:t>
            </a:r>
          </a:p>
          <a:p>
            <a:pPr marL="177800" marR="0" lvl="1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Official data: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reported by age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Unreliable </a:t>
            </a:r>
          </a:p>
          <a:p>
            <a:pPr marL="450850" marR="0" lvl="2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Underestimate the problem 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79425" y="1447800"/>
            <a:ext cx="7315200" cy="374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many young people are facing homelessness in the UK?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0937" y="1954211"/>
            <a:ext cx="3841750" cy="384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we dominated the data problem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88937" y="1208087"/>
            <a:ext cx="8301037" cy="3170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Bad-ass teams</a:t>
            </a:r>
          </a:p>
          <a:p>
            <a: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dream cleaners</a:t>
            </a:r>
          </a:p>
          <a:p>
            <a: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Strategy model builders</a:t>
            </a:r>
          </a:p>
          <a:p>
            <a: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retrievers</a:t>
            </a:r>
          </a:p>
          <a:p>
            <a: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Mappers</a:t>
            </a:r>
          </a:p>
          <a:p>
            <a: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flow visualisers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79999">
            <a:off x="4641849" y="1698625"/>
            <a:ext cx="3857625" cy="2827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7634286" y="2678111"/>
            <a:ext cx="61912" cy="14985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7115175" y="2371725"/>
            <a:ext cx="1254125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Sunday AM!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Achievement No. 1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88937" y="1208087"/>
            <a:ext cx="8301037" cy="22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FIXED!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(3 overlapping sources across 3 variables)</a:t>
            </a:r>
          </a:p>
          <a:p>
            <a: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clean, usable dataset</a:t>
            </a:r>
          </a:p>
          <a:p>
            <a: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Ready for further analysis</a:t>
            </a:r>
          </a:p>
          <a:p>
            <a: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contextual data </a:t>
            </a:r>
            <a:r>
              <a:rPr lang="en-US" sz="200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integrated</a:t>
            </a:r>
            <a:endParaRPr lang="en-US" sz="200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2100" y="3394600"/>
            <a:ext cx="4484699" cy="26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Achievement No. 2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88937" y="1208087"/>
            <a:ext cx="8301037" cy="2832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estimate of the number of young people presenting as homeless to their local authority</a:t>
            </a:r>
          </a:p>
          <a:p>
            <a: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Ethnicity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Unemployment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Deprivation</a:t>
            </a:r>
          </a:p>
          <a:p>
            <a: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365200" y="3980125"/>
            <a:ext cx="1409999" cy="6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Official figure: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13,500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complex model...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7799"/>
            <a:ext cx="5279224" cy="26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t="17161" b="17161"/>
          <a:stretch/>
        </p:blipFill>
        <p:spPr>
          <a:xfrm>
            <a:off x="3897825" y="883550"/>
            <a:ext cx="5636100" cy="3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Model shows the gaps as priority areas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42045"/>
          <a:stretch/>
        </p:blipFill>
        <p:spPr>
          <a:xfrm>
            <a:off x="124625" y="1686675"/>
            <a:ext cx="4218000" cy="37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t="41907"/>
          <a:stretch/>
        </p:blipFill>
        <p:spPr>
          <a:xfrm>
            <a:off x="4458500" y="1686675"/>
            <a:ext cx="4217999" cy="373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6225"/>
            <a:ext cx="8229600" cy="6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Achievement No. 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88937" y="1208087"/>
            <a:ext cx="8300999" cy="283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estimate of the number of young people presenting as homeless to their local authority</a:t>
            </a:r>
          </a:p>
          <a:p>
            <a: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Ethnicity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Unemployment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Deprivation</a:t>
            </a:r>
          </a:p>
          <a:p>
            <a: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177200" y="3612500"/>
            <a:ext cx="5481899" cy="21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9600"/>
              <a:t>95,000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65200" y="3980125"/>
            <a:ext cx="1409999" cy="6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13,500?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50600" y="3995325"/>
            <a:ext cx="2817300" cy="6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600" b="1"/>
              <a:t>NO!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Centrepoint_ORANGE">
  <a:themeElements>
    <a:clrScheme name="Centrepoint_ORANGE 1">
      <a:dk1>
        <a:srgbClr val="000000"/>
      </a:dk1>
      <a:lt1>
        <a:srgbClr val="FFFFFF"/>
      </a:lt1>
      <a:dk2>
        <a:srgbClr val="FFD141"/>
      </a:dk2>
      <a:lt2>
        <a:srgbClr val="FFFFFF"/>
      </a:lt2>
      <a:accent1>
        <a:srgbClr val="D14414"/>
      </a:accent1>
      <a:accent2>
        <a:srgbClr val="0082C7"/>
      </a:accent2>
      <a:accent3>
        <a:srgbClr val="FFFFFF"/>
      </a:accent3>
      <a:accent4>
        <a:srgbClr val="000000"/>
      </a:accent4>
      <a:accent5>
        <a:srgbClr val="E5B0AA"/>
      </a:accent5>
      <a:accent6>
        <a:srgbClr val="0075B4"/>
      </a:accent6>
      <a:hlink>
        <a:srgbClr val="47AD54"/>
      </a:hlink>
      <a:folHlink>
        <a:srgbClr val="C356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Centrepoint_ORANGE">
  <a:themeElements>
    <a:clrScheme name="Centrepoint_ORANGE 1">
      <a:dk1>
        <a:srgbClr val="000000"/>
      </a:dk1>
      <a:lt1>
        <a:srgbClr val="FFFFFF"/>
      </a:lt1>
      <a:dk2>
        <a:srgbClr val="FFD141"/>
      </a:dk2>
      <a:lt2>
        <a:srgbClr val="FFFFFF"/>
      </a:lt2>
      <a:accent1>
        <a:srgbClr val="D14414"/>
      </a:accent1>
      <a:accent2>
        <a:srgbClr val="0082C7"/>
      </a:accent2>
      <a:accent3>
        <a:srgbClr val="FFFFFF"/>
      </a:accent3>
      <a:accent4>
        <a:srgbClr val="000000"/>
      </a:accent4>
      <a:accent5>
        <a:srgbClr val="E5B0AA"/>
      </a:accent5>
      <a:accent6>
        <a:srgbClr val="0075B4"/>
      </a:accent6>
      <a:hlink>
        <a:srgbClr val="47AD54"/>
      </a:hlink>
      <a:folHlink>
        <a:srgbClr val="C356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360</Words>
  <Application>Microsoft Macintosh PowerPoint</Application>
  <PresentationFormat>On-screen Show (4:3)</PresentationFormat>
  <Paragraphs>98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2_Centrepoint_ORANGE</vt:lpstr>
      <vt:lpstr>4_Centrepoint_ORANGE</vt:lpstr>
      <vt:lpstr>Youth homelessness – what’s the problem?</vt:lpstr>
      <vt:lpstr>Young people are REAL people who want to achieve something</vt:lpstr>
      <vt:lpstr>Challenge / Goal</vt:lpstr>
      <vt:lpstr>How we dominated the data problem</vt:lpstr>
      <vt:lpstr>MAJOR Achievement No. 1</vt:lpstr>
      <vt:lpstr>MAJOR Achievement No. 2</vt:lpstr>
      <vt:lpstr>A complex model...</vt:lpstr>
      <vt:lpstr>Model shows the gaps as priority areas</vt:lpstr>
      <vt:lpstr>MAJOR Achievement No. 2</vt:lpstr>
      <vt:lpstr>MAJOR Achievement No. 3</vt:lpstr>
      <vt:lpstr>4 Worst cities did not report data</vt:lpstr>
      <vt:lpstr>Dashboard to present to local authorities</vt:lpstr>
      <vt:lpstr>MAJOR Achievement No. 4</vt:lpstr>
      <vt:lpstr>MAJOR Achievement No. 4</vt:lpstr>
      <vt:lpstr>Impact</vt:lpstr>
      <vt:lpstr>What next for us?</vt:lpstr>
      <vt:lpstr>What next for you?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homelessness – what’s the problem?</dc:title>
  <cp:lastModifiedBy>Jesse Mears</cp:lastModifiedBy>
  <cp:revision>2</cp:revision>
  <dcterms:modified xsi:type="dcterms:W3CDTF">2015-07-19T18:45:14Z</dcterms:modified>
</cp:coreProperties>
</file>