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41"/>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81" d="100"/>
          <a:sy n="81" d="100"/>
        </p:scale>
        <p:origin x="6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2020-04-18</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2020-04-18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2020-04-18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2020-04-18</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2020-04-18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749</TotalTime>
  <Words>3482</Words>
  <Application>Microsoft Office PowerPoint</Application>
  <PresentationFormat>Widescreen</PresentationFormat>
  <Paragraphs>405</Paragraphs>
  <Slides>39</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88</cp:revision>
  <dcterms:created xsi:type="dcterms:W3CDTF">2020-03-27T02:40:16Z</dcterms:created>
  <dcterms:modified xsi:type="dcterms:W3CDTF">2020-04-18T17:36:55Z</dcterms:modified>
</cp:coreProperties>
</file>