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55336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5040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113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408976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1359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881514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905289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21789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98488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832BA-C66E-4618-9CDA-BB5B0FBA9FBA}" type="datetimeFigureOut">
              <a:rPr lang="en-CA" smtClean="0"/>
              <a:t>2020-03-29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41494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B832BA-C66E-4618-9CDA-BB5B0FBA9FBA}" type="datetimeFigureOut">
              <a:rPr lang="en-CA" smtClean="0"/>
              <a:t>2020-03-29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404371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B832BA-C66E-4618-9CDA-BB5B0FBA9FBA}" type="datetimeFigureOut">
              <a:rPr lang="en-CA" smtClean="0"/>
              <a:t>2020-03-29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62066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B832BA-C66E-4618-9CDA-BB5B0FBA9FBA}" type="datetimeFigureOut">
              <a:rPr lang="en-CA" smtClean="0"/>
              <a:t>2020-03-29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5259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832BA-C66E-4618-9CDA-BB5B0FBA9FBA}" type="datetimeFigureOut">
              <a:rPr lang="en-CA" smtClean="0"/>
              <a:t>2020-03-29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81774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832BA-C66E-4618-9CDA-BB5B0FBA9FBA}" type="datetimeFigureOut">
              <a:rPr lang="en-CA" smtClean="0"/>
              <a:t>2020-03-29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08615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832BA-C66E-4618-9CDA-BB5B0FBA9FBA}" type="datetimeFigureOut">
              <a:rPr lang="en-CA" smtClean="0"/>
              <a:t>2020-03-29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9876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B832BA-C66E-4618-9CDA-BB5B0FBA9FBA}" type="datetimeFigureOut">
              <a:rPr lang="en-CA" smtClean="0"/>
              <a:t>2020-03-29</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4221358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Tree>
    <p:extLst>
      <p:ext uri="{BB962C8B-B14F-4D97-AF65-F5344CB8AC3E}">
        <p14:creationId xmlns:p14="http://schemas.microsoft.com/office/powerpoint/2010/main" val="11170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spTree>
    <p:extLst>
      <p:ext uri="{BB962C8B-B14F-4D97-AF65-F5344CB8AC3E}">
        <p14:creationId xmlns:p14="http://schemas.microsoft.com/office/powerpoint/2010/main" val="68576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spTree>
    <p:extLst>
      <p:ext uri="{BB962C8B-B14F-4D97-AF65-F5344CB8AC3E}">
        <p14:creationId xmlns:p14="http://schemas.microsoft.com/office/powerpoint/2010/main" val="189501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8589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spTree>
    <p:extLst>
      <p:ext uri="{BB962C8B-B14F-4D97-AF65-F5344CB8AC3E}">
        <p14:creationId xmlns:p14="http://schemas.microsoft.com/office/powerpoint/2010/main" val="2452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407</TotalTime>
  <Words>905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26</cp:revision>
  <dcterms:created xsi:type="dcterms:W3CDTF">2020-03-27T02:40:16Z</dcterms:created>
  <dcterms:modified xsi:type="dcterms:W3CDTF">2020-03-30T03:46:51Z</dcterms:modified>
</cp:coreProperties>
</file>